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notesMasterIdLst>
    <p:notesMasterId r:id="rId33"/>
  </p:notesMasterIdLst>
  <p:sldIdLst>
    <p:sldId id="259" r:id="rId2"/>
    <p:sldId id="347" r:id="rId3"/>
    <p:sldId id="257" r:id="rId4"/>
    <p:sldId id="346" r:id="rId5"/>
    <p:sldId id="262" r:id="rId6"/>
    <p:sldId id="263" r:id="rId7"/>
    <p:sldId id="264" r:id="rId8"/>
    <p:sldId id="265" r:id="rId9"/>
    <p:sldId id="266" r:id="rId10"/>
    <p:sldId id="267" r:id="rId11"/>
    <p:sldId id="34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315" r:id="rId31"/>
    <p:sldId id="26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a:srgbClr val="000099"/>
    <a:srgbClr val="FF3399"/>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318C8-30D7-4879-A268-64EC152E72E1}" v="96" dt="2020-09-18T17:18:11.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6403" autoAdjust="0"/>
  </p:normalViewPr>
  <p:slideViewPr>
    <p:cSldViewPr>
      <p:cViewPr varScale="1">
        <p:scale>
          <a:sx n="63" d="100"/>
          <a:sy n="63" d="100"/>
        </p:scale>
        <p:origin x="1626" y="78"/>
      </p:cViewPr>
      <p:guideLst>
        <p:guide orient="horz" pos="2160"/>
        <p:guide pos="2880"/>
      </p:guideLst>
    </p:cSldViewPr>
  </p:slideViewPr>
  <p:outlineViewPr>
    <p:cViewPr>
      <p:scale>
        <a:sx n="33" d="100"/>
        <a:sy n="33" d="100"/>
      </p:scale>
      <p:origin x="0" y="4620"/>
    </p:cViewPr>
  </p:outlineViewPr>
  <p:notesTextViewPr>
    <p:cViewPr>
      <p:scale>
        <a:sx n="100" d="100"/>
        <a:sy n="100" d="100"/>
      </p:scale>
      <p:origin x="0" y="0"/>
    </p:cViewPr>
  </p:notesTextViewPr>
  <p:sorterViewPr>
    <p:cViewPr>
      <p:scale>
        <a:sx n="66" d="100"/>
        <a:sy n="66" d="100"/>
      </p:scale>
      <p:origin x="0" y="16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MER ALİ OSMANOĞLU" userId="4b45da3246be371e" providerId="LiveId" clId="{4AC318C8-30D7-4879-A268-64EC152E72E1}"/>
    <pc:docChg chg="undo custSel mod addSld delSld modSld modMainMaster">
      <pc:chgData name="ÖMER ALİ OSMANOĞLU" userId="4b45da3246be371e" providerId="LiveId" clId="{4AC318C8-30D7-4879-A268-64EC152E72E1}" dt="2020-09-18T17:18:11.449" v="629"/>
      <pc:docMkLst>
        <pc:docMk/>
      </pc:docMkLst>
      <pc:sldChg chg="addSp delSp modSp mod setBg setClrOvrMap">
        <pc:chgData name="ÖMER ALİ OSMANOĞLU" userId="4b45da3246be371e" providerId="LiveId" clId="{4AC318C8-30D7-4879-A268-64EC152E72E1}" dt="2020-09-18T17:14:38.539" v="628"/>
        <pc:sldMkLst>
          <pc:docMk/>
          <pc:sldMk cId="0" sldId="257"/>
        </pc:sldMkLst>
        <pc:spChg chg="mod">
          <ac:chgData name="ÖMER ALİ OSMANOĞLU" userId="4b45da3246be371e" providerId="LiveId" clId="{4AC318C8-30D7-4879-A268-64EC152E72E1}" dt="2020-09-17T17:51:24.303" v="202" actId="26606"/>
          <ac:spMkLst>
            <pc:docMk/>
            <pc:sldMk cId="0" sldId="257"/>
            <ac:spMk id="5" creationId="{00000000-0000-0000-0000-000000000000}"/>
          </ac:spMkLst>
        </pc:spChg>
        <pc:spChg chg="mod">
          <ac:chgData name="ÖMER ALİ OSMANOĞLU" userId="4b45da3246be371e" providerId="LiveId" clId="{4AC318C8-30D7-4879-A268-64EC152E72E1}" dt="2020-09-17T17:51:24.303" v="202" actId="26606"/>
          <ac:spMkLst>
            <pc:docMk/>
            <pc:sldMk cId="0" sldId="257"/>
            <ac:spMk id="7" creationId="{00000000-0000-0000-0000-000000000000}"/>
          </ac:spMkLst>
        </pc:spChg>
        <pc:spChg chg="add del">
          <ac:chgData name="ÖMER ALİ OSMANOĞLU" userId="4b45da3246be371e" providerId="LiveId" clId="{4AC318C8-30D7-4879-A268-64EC152E72E1}" dt="2020-09-17T17:51:24.118" v="201" actId="26606"/>
          <ac:spMkLst>
            <pc:docMk/>
            <pc:sldMk cId="0" sldId="257"/>
            <ac:spMk id="77" creationId="{094E213D-3FA7-4D59-80B5-015897DCAFCA}"/>
          </ac:spMkLst>
        </pc:spChg>
        <pc:spChg chg="add del">
          <ac:chgData name="ÖMER ALİ OSMANOĞLU" userId="4b45da3246be371e" providerId="LiveId" clId="{4AC318C8-30D7-4879-A268-64EC152E72E1}" dt="2020-09-17T17:51:24.118" v="201" actId="26606"/>
          <ac:spMkLst>
            <pc:docMk/>
            <pc:sldMk cId="0" sldId="257"/>
            <ac:spMk id="79" creationId="{0D63BE23-20C0-4F37-860E-0892A4DE083B}"/>
          </ac:spMkLst>
        </pc:spChg>
        <pc:spChg chg="add del">
          <ac:chgData name="ÖMER ALİ OSMANOĞLU" userId="4b45da3246be371e" providerId="LiveId" clId="{4AC318C8-30D7-4879-A268-64EC152E72E1}" dt="2020-09-17T17:51:24.118" v="201" actId="26606"/>
          <ac:spMkLst>
            <pc:docMk/>
            <pc:sldMk cId="0" sldId="257"/>
            <ac:spMk id="81" creationId="{D49AB149-D0D3-42EA-8B4C-F39E213AE222}"/>
          </ac:spMkLst>
        </pc:spChg>
        <pc:spChg chg="mod">
          <ac:chgData name="ÖMER ALİ OSMANOĞLU" userId="4b45da3246be371e" providerId="LiveId" clId="{4AC318C8-30D7-4879-A268-64EC152E72E1}" dt="2020-09-17T17:51:24.303" v="202" actId="26606"/>
          <ac:spMkLst>
            <pc:docMk/>
            <pc:sldMk cId="0" sldId="257"/>
            <ac:spMk id="3088" creationId="{00000000-0000-0000-0000-000000000000}"/>
          </ac:spMkLst>
        </pc:spChg>
        <pc:spChg chg="mod">
          <ac:chgData name="ÖMER ALİ OSMANOĞLU" userId="4b45da3246be371e" providerId="LiveId" clId="{4AC318C8-30D7-4879-A268-64EC152E72E1}" dt="2020-09-17T17:52:07.998" v="215"/>
          <ac:spMkLst>
            <pc:docMk/>
            <pc:sldMk cId="0" sldId="257"/>
            <ac:spMk id="3089" creationId="{00000000-0000-0000-0000-000000000000}"/>
          </ac:spMkLst>
        </pc:spChg>
        <pc:picChg chg="mod ord">
          <ac:chgData name="ÖMER ALİ OSMANOĞLU" userId="4b45da3246be371e" providerId="LiveId" clId="{4AC318C8-30D7-4879-A268-64EC152E72E1}" dt="2020-09-17T17:51:45.682" v="208" actId="1076"/>
          <ac:picMkLst>
            <pc:docMk/>
            <pc:sldMk cId="0" sldId="257"/>
            <ac:picMk id="5126" creationId="{00000000-0000-0000-0000-000000000000}"/>
          </ac:picMkLst>
        </pc:picChg>
        <pc:inkChg chg="add">
          <ac:chgData name="ÖMER ALİ OSMANOĞLU" userId="4b45da3246be371e" providerId="LiveId" clId="{4AC318C8-30D7-4879-A268-64EC152E72E1}" dt="2020-09-18T17:14:38.539" v="628"/>
          <ac:inkMkLst>
            <pc:docMk/>
            <pc:sldMk cId="0" sldId="257"/>
            <ac:inkMk id="2" creationId="{11820EBF-1958-4FEE-BDC2-130EE16DC9E8}"/>
          </ac:inkMkLst>
        </pc:inkChg>
      </pc:sldChg>
      <pc:sldChg chg="addSp delSp modSp mod">
        <pc:chgData name="ÖMER ALİ OSMANOĞLU" userId="4b45da3246be371e" providerId="LiveId" clId="{4AC318C8-30D7-4879-A268-64EC152E72E1}" dt="2020-09-17T17:50:26.804" v="181" actId="1076"/>
        <pc:sldMkLst>
          <pc:docMk/>
          <pc:sldMk cId="0" sldId="259"/>
        </pc:sldMkLst>
        <pc:spChg chg="add del mod">
          <ac:chgData name="ÖMER ALİ OSMANOĞLU" userId="4b45da3246be371e" providerId="LiveId" clId="{4AC318C8-30D7-4879-A268-64EC152E72E1}" dt="2020-09-17T17:49:36.961" v="161" actId="47"/>
          <ac:spMkLst>
            <pc:docMk/>
            <pc:sldMk cId="0" sldId="259"/>
            <ac:spMk id="4" creationId="{5FFC1CB6-E295-48FA-88D6-4E60A90E36F2}"/>
          </ac:spMkLst>
        </pc:spChg>
        <pc:spChg chg="add del mod">
          <ac:chgData name="ÖMER ALİ OSMANOĞLU" userId="4b45da3246be371e" providerId="LiveId" clId="{4AC318C8-30D7-4879-A268-64EC152E72E1}" dt="2020-09-17T17:49:35.040" v="160" actId="478"/>
          <ac:spMkLst>
            <pc:docMk/>
            <pc:sldMk cId="0" sldId="259"/>
            <ac:spMk id="6" creationId="{1A37AC44-5DF7-4A76-92A5-BC482CAE6F69}"/>
          </ac:spMkLst>
        </pc:spChg>
        <pc:spChg chg="add del mod">
          <ac:chgData name="ÖMER ALİ OSMANOĞLU" userId="4b45da3246be371e" providerId="LiveId" clId="{4AC318C8-30D7-4879-A268-64EC152E72E1}" dt="2020-09-17T17:49:45.001" v="167" actId="478"/>
          <ac:spMkLst>
            <pc:docMk/>
            <pc:sldMk cId="0" sldId="259"/>
            <ac:spMk id="8" creationId="{891D207F-100D-470B-9EF4-65890123A0C8}"/>
          </ac:spMkLst>
        </pc:spChg>
        <pc:spChg chg="mod">
          <ac:chgData name="ÖMER ALİ OSMANOĞLU" userId="4b45da3246be371e" providerId="LiveId" clId="{4AC318C8-30D7-4879-A268-64EC152E72E1}" dt="2020-09-17T17:50:26.804" v="181" actId="1076"/>
          <ac:spMkLst>
            <pc:docMk/>
            <pc:sldMk cId="0" sldId="259"/>
            <ac:spMk id="11" creationId="{00000000-0000-0000-0000-000000000000}"/>
          </ac:spMkLst>
        </pc:spChg>
        <pc:spChg chg="mod">
          <ac:chgData name="ÖMER ALİ OSMANOĞLU" userId="4b45da3246be371e" providerId="LiveId" clId="{4AC318C8-30D7-4879-A268-64EC152E72E1}" dt="2020-09-17T17:47:16.001" v="134"/>
          <ac:spMkLst>
            <pc:docMk/>
            <pc:sldMk cId="0" sldId="259"/>
            <ac:spMk id="13" creationId="{00000000-0000-0000-0000-000000000000}"/>
          </ac:spMkLst>
        </pc:spChg>
        <pc:spChg chg="del mod">
          <ac:chgData name="ÖMER ALİ OSMANOĞLU" userId="4b45da3246be371e" providerId="LiveId" clId="{4AC318C8-30D7-4879-A268-64EC152E72E1}" dt="2020-09-17T17:49:43.201" v="166" actId="478"/>
          <ac:spMkLst>
            <pc:docMk/>
            <pc:sldMk cId="0" sldId="259"/>
            <ac:spMk id="19460" creationId="{00000000-0000-0000-0000-000000000000}"/>
          </ac:spMkLst>
        </pc:spChg>
        <pc:spChg chg="add del mod">
          <ac:chgData name="ÖMER ALİ OSMANOĞLU" userId="4b45da3246be371e" providerId="LiveId" clId="{4AC318C8-30D7-4879-A268-64EC152E72E1}" dt="2020-09-17T17:49:54.851" v="173" actId="1076"/>
          <ac:spMkLst>
            <pc:docMk/>
            <pc:sldMk cId="0" sldId="259"/>
            <ac:spMk id="19467" creationId="{00000000-0000-0000-0000-000000000000}"/>
          </ac:spMkLst>
        </pc:spChg>
        <pc:picChg chg="add del mod">
          <ac:chgData name="ÖMER ALİ OSMANOĞLU" userId="4b45da3246be371e" providerId="LiveId" clId="{4AC318C8-30D7-4879-A268-64EC152E72E1}" dt="2020-09-17T17:49:40.123" v="163" actId="478"/>
          <ac:picMkLst>
            <pc:docMk/>
            <pc:sldMk cId="0" sldId="259"/>
            <ac:picMk id="3" creationId="{410C42EA-896D-43E6-80C4-B31E28200198}"/>
          </ac:picMkLst>
        </pc:picChg>
        <pc:picChg chg="add del mod">
          <ac:chgData name="ÖMER ALİ OSMANOĞLU" userId="4b45da3246be371e" providerId="LiveId" clId="{4AC318C8-30D7-4879-A268-64EC152E72E1}" dt="2020-09-17T17:50:11.508" v="175" actId="478"/>
          <ac:picMkLst>
            <pc:docMk/>
            <pc:sldMk cId="0" sldId="259"/>
            <ac:picMk id="10" creationId="{13C535D3-024D-4F51-ADC1-47A133C40FEB}"/>
          </ac:picMkLst>
        </pc:picChg>
        <pc:picChg chg="add mod">
          <ac:chgData name="ÖMER ALİ OSMANOĞLU" userId="4b45da3246be371e" providerId="LiveId" clId="{4AC318C8-30D7-4879-A268-64EC152E72E1}" dt="2020-09-17T17:50:22.046" v="180" actId="1076"/>
          <ac:picMkLst>
            <pc:docMk/>
            <pc:sldMk cId="0" sldId="259"/>
            <ac:picMk id="14" creationId="{D607D6E0-143C-4637-B3A9-469F19E68B26}"/>
          </ac:picMkLst>
        </pc:picChg>
        <pc:picChg chg="del">
          <ac:chgData name="ÖMER ALİ OSMANOĞLU" userId="4b45da3246be371e" providerId="LiveId" clId="{4AC318C8-30D7-4879-A268-64EC152E72E1}" dt="2020-09-17T17:47:24.677" v="145" actId="478"/>
          <ac:picMkLst>
            <pc:docMk/>
            <pc:sldMk cId="0" sldId="259"/>
            <ac:picMk id="3078" creationId="{00000000-0000-0000-0000-000000000000}"/>
          </ac:picMkLst>
        </pc:picChg>
      </pc:sldChg>
      <pc:sldChg chg="addSp delSp modSp mod">
        <pc:chgData name="ÖMER ALİ OSMANOĞLU" userId="4b45da3246be371e" providerId="LiveId" clId="{4AC318C8-30D7-4879-A268-64EC152E72E1}" dt="2020-09-17T18:20:23.376" v="627" actId="5793"/>
        <pc:sldMkLst>
          <pc:docMk/>
          <pc:sldMk cId="0" sldId="260"/>
        </pc:sldMkLst>
        <pc:spChg chg="add mod">
          <ac:chgData name="ÖMER ALİ OSMANOĞLU" userId="4b45da3246be371e" providerId="LiveId" clId="{4AC318C8-30D7-4879-A268-64EC152E72E1}" dt="2020-09-17T18:20:23.376" v="627" actId="5793"/>
          <ac:spMkLst>
            <pc:docMk/>
            <pc:sldMk cId="0" sldId="260"/>
            <ac:spMk id="2" creationId="{93ABC7F5-F612-4B54-BAEB-CC0107FD7F3F}"/>
          </ac:spMkLst>
        </pc:spChg>
        <pc:spChg chg="del mod">
          <ac:chgData name="ÖMER ALİ OSMANOĞLU" userId="4b45da3246be371e" providerId="LiveId" clId="{4AC318C8-30D7-4879-A268-64EC152E72E1}" dt="2020-09-17T18:20:12.597" v="606" actId="478"/>
          <ac:spMkLst>
            <pc:docMk/>
            <pc:sldMk cId="0" sldId="260"/>
            <ac:spMk id="9" creationId="{00000000-0000-0000-0000-000000000000}"/>
          </ac:spMkLst>
        </pc:spChg>
        <pc:spChg chg="del mod">
          <ac:chgData name="ÖMER ALİ OSMANOĞLU" userId="4b45da3246be371e" providerId="LiveId" clId="{4AC318C8-30D7-4879-A268-64EC152E72E1}" dt="2020-09-17T18:20:12.597" v="606" actId="478"/>
          <ac:spMkLst>
            <pc:docMk/>
            <pc:sldMk cId="0" sldId="260"/>
            <ac:spMk id="11" creationId="{00000000-0000-0000-0000-000000000000}"/>
          </ac:spMkLst>
        </pc:spChg>
        <pc:spChg chg="del">
          <ac:chgData name="ÖMER ALİ OSMANOĞLU" userId="4b45da3246be371e" providerId="LiveId" clId="{4AC318C8-30D7-4879-A268-64EC152E72E1}" dt="2020-09-17T18:20:12.597" v="606" actId="478"/>
          <ac:spMkLst>
            <pc:docMk/>
            <pc:sldMk cId="0" sldId="260"/>
            <ac:spMk id="24579" creationId="{00000000-0000-0000-0000-000000000000}"/>
          </ac:spMkLst>
        </pc:spChg>
        <pc:spChg chg="del">
          <ac:chgData name="ÖMER ALİ OSMANOĞLU" userId="4b45da3246be371e" providerId="LiveId" clId="{4AC318C8-30D7-4879-A268-64EC152E72E1}" dt="2020-09-17T18:20:12.597" v="606" actId="478"/>
          <ac:spMkLst>
            <pc:docMk/>
            <pc:sldMk cId="0" sldId="260"/>
            <ac:spMk id="86021" creationId="{00000000-0000-0000-0000-000000000000}"/>
          </ac:spMkLst>
        </pc:spChg>
        <pc:spChg chg="del">
          <ac:chgData name="ÖMER ALİ OSMANOĞLU" userId="4b45da3246be371e" providerId="LiveId" clId="{4AC318C8-30D7-4879-A268-64EC152E72E1}" dt="2020-09-17T18:20:12.597" v="606" actId="478"/>
          <ac:spMkLst>
            <pc:docMk/>
            <pc:sldMk cId="0" sldId="260"/>
            <ac:spMk id="86022" creationId="{00000000-0000-0000-0000-000000000000}"/>
          </ac:spMkLst>
        </pc:spChg>
        <pc:spChg chg="del">
          <ac:chgData name="ÖMER ALİ OSMANOĞLU" userId="4b45da3246be371e" providerId="LiveId" clId="{4AC318C8-30D7-4879-A268-64EC152E72E1}" dt="2020-09-17T18:19:59.187" v="604" actId="478"/>
          <ac:spMkLst>
            <pc:docMk/>
            <pc:sldMk cId="0" sldId="260"/>
            <ac:spMk id="86023" creationId="{00000000-0000-0000-0000-000000000000}"/>
          </ac:spMkLst>
        </pc:spChg>
        <pc:spChg chg="del">
          <ac:chgData name="ÖMER ALİ OSMANOĞLU" userId="4b45da3246be371e" providerId="LiveId" clId="{4AC318C8-30D7-4879-A268-64EC152E72E1}" dt="2020-09-17T18:20:06.428" v="605" actId="478"/>
          <ac:spMkLst>
            <pc:docMk/>
            <pc:sldMk cId="0" sldId="260"/>
            <ac:spMk id="86024" creationId="{00000000-0000-0000-0000-000000000000}"/>
          </ac:spMkLst>
        </pc:spChg>
      </pc:sldChg>
      <pc:sldChg chg="modSp mod">
        <pc:chgData name="ÖMER ALİ OSMANOĞLU" userId="4b45da3246be371e" providerId="LiveId" clId="{4AC318C8-30D7-4879-A268-64EC152E72E1}" dt="2020-09-17T17:54:43.606" v="254" actId="20577"/>
        <pc:sldMkLst>
          <pc:docMk/>
          <pc:sldMk cId="0" sldId="262"/>
        </pc:sldMkLst>
        <pc:spChg chg="mod">
          <ac:chgData name="ÖMER ALİ OSMANOĞLU" userId="4b45da3246be371e" providerId="LiveId" clId="{4AC318C8-30D7-4879-A268-64EC152E72E1}" dt="2020-09-17T17:47:16.001" v="134"/>
          <ac:spMkLst>
            <pc:docMk/>
            <pc:sldMk cId="0" sldId="262"/>
            <ac:spMk id="5" creationId="{00000000-0000-0000-0000-000000000000}"/>
          </ac:spMkLst>
        </pc:spChg>
        <pc:spChg chg="mod">
          <ac:chgData name="ÖMER ALİ OSMANOĞLU" userId="4b45da3246be371e" providerId="LiveId" clId="{4AC318C8-30D7-4879-A268-64EC152E72E1}" dt="2020-09-17T17:47:16.001" v="134"/>
          <ac:spMkLst>
            <pc:docMk/>
            <pc:sldMk cId="0" sldId="262"/>
            <ac:spMk id="7" creationId="{00000000-0000-0000-0000-000000000000}"/>
          </ac:spMkLst>
        </pc:spChg>
        <pc:spChg chg="mod">
          <ac:chgData name="ÖMER ALİ OSMANOĞLU" userId="4b45da3246be371e" providerId="LiveId" clId="{4AC318C8-30D7-4879-A268-64EC152E72E1}" dt="2020-09-17T17:54:43.606" v="254" actId="20577"/>
          <ac:spMkLst>
            <pc:docMk/>
            <pc:sldMk cId="0" sldId="262"/>
            <ac:spMk id="26645" creationId="{00000000-0000-0000-0000-000000000000}"/>
          </ac:spMkLst>
        </pc:spChg>
      </pc:sldChg>
      <pc:sldChg chg="addSp modSp mod setBg setClrOvrMap">
        <pc:chgData name="ÖMER ALİ OSMANOĞLU" userId="4b45da3246be371e" providerId="LiveId" clId="{4AC318C8-30D7-4879-A268-64EC152E72E1}" dt="2020-09-17T17:55:23.175" v="262" actId="108"/>
        <pc:sldMkLst>
          <pc:docMk/>
          <pc:sldMk cId="0" sldId="263"/>
        </pc:sldMkLst>
        <pc:spChg chg="mod">
          <ac:chgData name="ÖMER ALİ OSMANOĞLU" userId="4b45da3246be371e" providerId="LiveId" clId="{4AC318C8-30D7-4879-A268-64EC152E72E1}" dt="2020-09-17T17:54:55.072" v="257" actId="26606"/>
          <ac:spMkLst>
            <pc:docMk/>
            <pc:sldMk cId="0" sldId="263"/>
            <ac:spMk id="5" creationId="{00000000-0000-0000-0000-000000000000}"/>
          </ac:spMkLst>
        </pc:spChg>
        <pc:spChg chg="mod">
          <ac:chgData name="ÖMER ALİ OSMANOĞLU" userId="4b45da3246be371e" providerId="LiveId" clId="{4AC318C8-30D7-4879-A268-64EC152E72E1}" dt="2020-09-17T17:54:55.072" v="257" actId="26606"/>
          <ac:spMkLst>
            <pc:docMk/>
            <pc:sldMk cId="0" sldId="263"/>
            <ac:spMk id="7" creationId="{00000000-0000-0000-0000-000000000000}"/>
          </ac:spMkLst>
        </pc:spChg>
        <pc:spChg chg="add">
          <ac:chgData name="ÖMER ALİ OSMANOĞLU" userId="4b45da3246be371e" providerId="LiveId" clId="{4AC318C8-30D7-4879-A268-64EC152E72E1}" dt="2020-09-17T17:54:55.072" v="257" actId="26606"/>
          <ac:spMkLst>
            <pc:docMk/>
            <pc:sldMk cId="0" sldId="263"/>
            <ac:spMk id="136" creationId="{16AE7B63-D295-41BA-AC4A-E390B90E5A65}"/>
          </ac:spMkLst>
        </pc:spChg>
        <pc:spChg chg="add">
          <ac:chgData name="ÖMER ALİ OSMANOĞLU" userId="4b45da3246be371e" providerId="LiveId" clId="{4AC318C8-30D7-4879-A268-64EC152E72E1}" dt="2020-09-17T17:54:55.072" v="257" actId="26606"/>
          <ac:spMkLst>
            <pc:docMk/>
            <pc:sldMk cId="0" sldId="263"/>
            <ac:spMk id="138" creationId="{786DD7D1-E01C-464B-945C-F6E88018E0FA}"/>
          </ac:spMkLst>
        </pc:spChg>
        <pc:spChg chg="add">
          <ac:chgData name="ÖMER ALİ OSMANOĞLU" userId="4b45da3246be371e" providerId="LiveId" clId="{4AC318C8-30D7-4879-A268-64EC152E72E1}" dt="2020-09-17T17:54:55.072" v="257" actId="26606"/>
          <ac:spMkLst>
            <pc:docMk/>
            <pc:sldMk cId="0" sldId="263"/>
            <ac:spMk id="140" creationId="{F80E4150-F3C6-4470-AF85-36BFD3E39EAC}"/>
          </ac:spMkLst>
        </pc:spChg>
        <pc:spChg chg="mod">
          <ac:chgData name="ÖMER ALİ OSMANOĞLU" userId="4b45da3246be371e" providerId="LiveId" clId="{4AC318C8-30D7-4879-A268-64EC152E72E1}" dt="2020-09-17T17:55:23.175" v="262" actId="108"/>
          <ac:spMkLst>
            <pc:docMk/>
            <pc:sldMk cId="0" sldId="263"/>
            <ac:spMk id="37891" creationId="{00000000-0000-0000-0000-000000000000}"/>
          </ac:spMkLst>
        </pc:spChg>
        <pc:picChg chg="mod ord">
          <ac:chgData name="ÖMER ALİ OSMANOĞLU" userId="4b45da3246be371e" providerId="LiveId" clId="{4AC318C8-30D7-4879-A268-64EC152E72E1}" dt="2020-09-17T17:54:55.072" v="257" actId="26606"/>
          <ac:picMkLst>
            <pc:docMk/>
            <pc:sldMk cId="0" sldId="263"/>
            <ac:picMk id="8197" creationId="{00000000-0000-0000-0000-000000000000}"/>
          </ac:picMkLst>
        </pc:picChg>
      </pc:sldChg>
      <pc:sldChg chg="addSp delSp modSp mod setBg">
        <pc:chgData name="ÖMER ALİ OSMANOĞLU" userId="4b45da3246be371e" providerId="LiveId" clId="{4AC318C8-30D7-4879-A268-64EC152E72E1}" dt="2020-09-18T17:14:38.539" v="628"/>
        <pc:sldMkLst>
          <pc:docMk/>
          <pc:sldMk cId="0" sldId="264"/>
        </pc:sldMkLst>
        <pc:spChg chg="mod">
          <ac:chgData name="ÖMER ALİ OSMANOĞLU" userId="4b45da3246be371e" providerId="LiveId" clId="{4AC318C8-30D7-4879-A268-64EC152E72E1}" dt="2020-09-17T17:57:53.552" v="285" actId="26606"/>
          <ac:spMkLst>
            <pc:docMk/>
            <pc:sldMk cId="0" sldId="264"/>
            <ac:spMk id="5" creationId="{00000000-0000-0000-0000-000000000000}"/>
          </ac:spMkLst>
        </pc:spChg>
        <pc:spChg chg="mod">
          <ac:chgData name="ÖMER ALİ OSMANOĞLU" userId="4b45da3246be371e" providerId="LiveId" clId="{4AC318C8-30D7-4879-A268-64EC152E72E1}" dt="2020-09-17T17:57:53.552" v="285" actId="26606"/>
          <ac:spMkLst>
            <pc:docMk/>
            <pc:sldMk cId="0" sldId="264"/>
            <ac:spMk id="7" creationId="{00000000-0000-0000-0000-000000000000}"/>
          </ac:spMkLst>
        </pc:spChg>
        <pc:spChg chg="add del">
          <ac:chgData name="ÖMER ALİ OSMANOĞLU" userId="4b45da3246be371e" providerId="LiveId" clId="{4AC318C8-30D7-4879-A268-64EC152E72E1}" dt="2020-09-17T17:57:53.355" v="284" actId="26606"/>
          <ac:spMkLst>
            <pc:docMk/>
            <pc:sldMk cId="0" sldId="264"/>
            <ac:spMk id="74" creationId="{EFA2AC96-1E47-421C-A03F-F98E354EB4E6}"/>
          </ac:spMkLst>
        </pc:spChg>
        <pc:spChg chg="add">
          <ac:chgData name="ÖMER ALİ OSMANOĞLU" userId="4b45da3246be371e" providerId="LiveId" clId="{4AC318C8-30D7-4879-A268-64EC152E72E1}" dt="2020-09-17T17:57:53.552" v="285" actId="26606"/>
          <ac:spMkLst>
            <pc:docMk/>
            <pc:sldMk cId="0" sldId="264"/>
            <ac:spMk id="76" creationId="{5A816EEA-C74C-4297-9F06-02600C12AD4A}"/>
          </ac:spMkLst>
        </pc:spChg>
        <pc:spChg chg="del mod">
          <ac:chgData name="ÖMER ALİ OSMANOĞLU" userId="4b45da3246be371e" providerId="LiveId" clId="{4AC318C8-30D7-4879-A268-64EC152E72E1}" dt="2020-09-17T17:55:47.480" v="264" actId="26606"/>
          <ac:spMkLst>
            <pc:docMk/>
            <pc:sldMk cId="0" sldId="264"/>
            <ac:spMk id="38915" creationId="{00000000-0000-0000-0000-000000000000}"/>
          </ac:spMkLst>
        </pc:spChg>
        <pc:spChg chg="add">
          <ac:chgData name="ÖMER ALİ OSMANOĞLU" userId="4b45da3246be371e" providerId="LiveId" clId="{4AC318C8-30D7-4879-A268-64EC152E72E1}" dt="2020-09-17T17:57:53.552" v="285" actId="26606"/>
          <ac:spMkLst>
            <pc:docMk/>
            <pc:sldMk cId="0" sldId="264"/>
            <ac:spMk id="38919" creationId="{CB47E54D-C502-461E-8397-6E20A71603A1}"/>
          </ac:spMkLst>
        </pc:spChg>
        <pc:graphicFrameChg chg="add mod modGraphic">
          <ac:chgData name="ÖMER ALİ OSMANOĞLU" userId="4b45da3246be371e" providerId="LiveId" clId="{4AC318C8-30D7-4879-A268-64EC152E72E1}" dt="2020-09-17T17:58:59.544" v="301" actId="404"/>
          <ac:graphicFrameMkLst>
            <pc:docMk/>
            <pc:sldMk cId="0" sldId="264"/>
            <ac:graphicFrameMk id="38917" creationId="{04D2BF4E-8B7B-4371-89A9-1EC29FCF8AED}"/>
          </ac:graphicFrameMkLst>
        </pc:graphicFrameChg>
        <pc:picChg chg="del">
          <ac:chgData name="ÖMER ALİ OSMANOĞLU" userId="4b45da3246be371e" providerId="LiveId" clId="{4AC318C8-30D7-4879-A268-64EC152E72E1}" dt="2020-09-17T17:55:35.776" v="263" actId="478"/>
          <ac:picMkLst>
            <pc:docMk/>
            <pc:sldMk cId="0" sldId="264"/>
            <ac:picMk id="9221" creationId="{00000000-0000-0000-0000-000000000000}"/>
          </ac:picMkLst>
        </pc:picChg>
        <pc:inkChg chg="add">
          <ac:chgData name="ÖMER ALİ OSMANOĞLU" userId="4b45da3246be371e" providerId="LiveId" clId="{4AC318C8-30D7-4879-A268-64EC152E72E1}" dt="2020-09-18T17:14:38.539" v="628"/>
          <ac:inkMkLst>
            <pc:docMk/>
            <pc:sldMk cId="0" sldId="264"/>
            <ac:inkMk id="2" creationId="{348C0AE9-84D4-46D4-B6C5-82BACB73FBEB}"/>
          </ac:inkMkLst>
        </pc:inkChg>
      </pc:sldChg>
      <pc:sldChg chg="delSp modSp mod">
        <pc:chgData name="ÖMER ALİ OSMANOĞLU" userId="4b45da3246be371e" providerId="LiveId" clId="{4AC318C8-30D7-4879-A268-64EC152E72E1}" dt="2020-09-17T18:00:12.751" v="333" actId="255"/>
        <pc:sldMkLst>
          <pc:docMk/>
          <pc:sldMk cId="0" sldId="265"/>
        </pc:sldMkLst>
        <pc:spChg chg="mod">
          <ac:chgData name="ÖMER ALİ OSMANOĞLU" userId="4b45da3246be371e" providerId="LiveId" clId="{4AC318C8-30D7-4879-A268-64EC152E72E1}" dt="2020-09-17T17:47:16.001" v="134"/>
          <ac:spMkLst>
            <pc:docMk/>
            <pc:sldMk cId="0" sldId="265"/>
            <ac:spMk id="5" creationId="{00000000-0000-0000-0000-000000000000}"/>
          </ac:spMkLst>
        </pc:spChg>
        <pc:spChg chg="mod">
          <ac:chgData name="ÖMER ALİ OSMANOĞLU" userId="4b45da3246be371e" providerId="LiveId" clId="{4AC318C8-30D7-4879-A268-64EC152E72E1}" dt="2020-09-17T17:47:16.001" v="134"/>
          <ac:spMkLst>
            <pc:docMk/>
            <pc:sldMk cId="0" sldId="265"/>
            <ac:spMk id="7" creationId="{00000000-0000-0000-0000-000000000000}"/>
          </ac:spMkLst>
        </pc:spChg>
        <pc:spChg chg="mod">
          <ac:chgData name="ÖMER ALİ OSMANOĞLU" userId="4b45da3246be371e" providerId="LiveId" clId="{4AC318C8-30D7-4879-A268-64EC152E72E1}" dt="2020-09-17T18:00:12.751" v="333" actId="255"/>
          <ac:spMkLst>
            <pc:docMk/>
            <pc:sldMk cId="0" sldId="265"/>
            <ac:spMk id="39939" creationId="{00000000-0000-0000-0000-000000000000}"/>
          </ac:spMkLst>
        </pc:spChg>
        <pc:picChg chg="del">
          <ac:chgData name="ÖMER ALİ OSMANOĞLU" userId="4b45da3246be371e" providerId="LiveId" clId="{4AC318C8-30D7-4879-A268-64EC152E72E1}" dt="2020-09-17T17:59:07.169" v="302" actId="478"/>
          <ac:picMkLst>
            <pc:docMk/>
            <pc:sldMk cId="0" sldId="265"/>
            <ac:picMk id="10245" creationId="{00000000-0000-0000-0000-000000000000}"/>
          </ac:picMkLst>
        </pc:picChg>
      </pc:sldChg>
      <pc:sldChg chg="modSp mod">
        <pc:chgData name="ÖMER ALİ OSMANOĞLU" userId="4b45da3246be371e" providerId="LiveId" clId="{4AC318C8-30D7-4879-A268-64EC152E72E1}" dt="2020-09-17T18:00:53.620" v="353" actId="20577"/>
        <pc:sldMkLst>
          <pc:docMk/>
          <pc:sldMk cId="0" sldId="266"/>
        </pc:sldMkLst>
        <pc:spChg chg="mod">
          <ac:chgData name="ÖMER ALİ OSMANOĞLU" userId="4b45da3246be371e" providerId="LiveId" clId="{4AC318C8-30D7-4879-A268-64EC152E72E1}" dt="2020-09-17T17:47:16.001" v="134"/>
          <ac:spMkLst>
            <pc:docMk/>
            <pc:sldMk cId="0" sldId="266"/>
            <ac:spMk id="4" creationId="{00000000-0000-0000-0000-000000000000}"/>
          </ac:spMkLst>
        </pc:spChg>
        <pc:spChg chg="mod">
          <ac:chgData name="ÖMER ALİ OSMANOĞLU" userId="4b45da3246be371e" providerId="LiveId" clId="{4AC318C8-30D7-4879-A268-64EC152E72E1}" dt="2020-09-17T17:47:16.001" v="134"/>
          <ac:spMkLst>
            <pc:docMk/>
            <pc:sldMk cId="0" sldId="266"/>
            <ac:spMk id="6" creationId="{00000000-0000-0000-0000-000000000000}"/>
          </ac:spMkLst>
        </pc:spChg>
        <pc:spChg chg="mod">
          <ac:chgData name="ÖMER ALİ OSMANOĞLU" userId="4b45da3246be371e" providerId="LiveId" clId="{4AC318C8-30D7-4879-A268-64EC152E72E1}" dt="2020-09-17T17:47:16.001" v="134"/>
          <ac:spMkLst>
            <pc:docMk/>
            <pc:sldMk cId="0" sldId="266"/>
            <ac:spMk id="40962" creationId="{00000000-0000-0000-0000-000000000000}"/>
          </ac:spMkLst>
        </pc:spChg>
        <pc:spChg chg="mod">
          <ac:chgData name="ÖMER ALİ OSMANOĞLU" userId="4b45da3246be371e" providerId="LiveId" clId="{4AC318C8-30D7-4879-A268-64EC152E72E1}" dt="2020-09-17T18:00:53.620" v="353" actId="20577"/>
          <ac:spMkLst>
            <pc:docMk/>
            <pc:sldMk cId="0" sldId="266"/>
            <ac:spMk id="40963" creationId="{00000000-0000-0000-0000-000000000000}"/>
          </ac:spMkLst>
        </pc:spChg>
      </pc:sldChg>
      <pc:sldChg chg="addSp modSp mod setBg">
        <pc:chgData name="ÖMER ALİ OSMANOĞLU" userId="4b45da3246be371e" providerId="LiveId" clId="{4AC318C8-30D7-4879-A268-64EC152E72E1}" dt="2020-09-17T18:01:41.161" v="355" actId="26606"/>
        <pc:sldMkLst>
          <pc:docMk/>
          <pc:sldMk cId="0" sldId="267"/>
        </pc:sldMkLst>
        <pc:spChg chg="mod">
          <ac:chgData name="ÖMER ALİ OSMANOĞLU" userId="4b45da3246be371e" providerId="LiveId" clId="{4AC318C8-30D7-4879-A268-64EC152E72E1}" dt="2020-09-17T18:01:41.161" v="355" actId="26606"/>
          <ac:spMkLst>
            <pc:docMk/>
            <pc:sldMk cId="0" sldId="267"/>
            <ac:spMk id="4" creationId="{00000000-0000-0000-0000-000000000000}"/>
          </ac:spMkLst>
        </pc:spChg>
        <pc:spChg chg="mod">
          <ac:chgData name="ÖMER ALİ OSMANOĞLU" userId="4b45da3246be371e" providerId="LiveId" clId="{4AC318C8-30D7-4879-A268-64EC152E72E1}" dt="2020-09-17T18:01:41.161" v="355" actId="26606"/>
          <ac:spMkLst>
            <pc:docMk/>
            <pc:sldMk cId="0" sldId="267"/>
            <ac:spMk id="6" creationId="{00000000-0000-0000-0000-000000000000}"/>
          </ac:spMkLst>
        </pc:spChg>
        <pc:spChg chg="add">
          <ac:chgData name="ÖMER ALİ OSMANOĞLU" userId="4b45da3246be371e" providerId="LiveId" clId="{4AC318C8-30D7-4879-A268-64EC152E72E1}" dt="2020-09-17T18:01:41.161" v="355" actId="26606"/>
          <ac:spMkLst>
            <pc:docMk/>
            <pc:sldMk cId="0" sldId="267"/>
            <ac:spMk id="72" creationId="{BC052280-388E-4151-A1EB-5236D4FCCA28}"/>
          </ac:spMkLst>
        </pc:spChg>
        <pc:spChg chg="mod">
          <ac:chgData name="ÖMER ALİ OSMANOĞLU" userId="4b45da3246be371e" providerId="LiveId" clId="{4AC318C8-30D7-4879-A268-64EC152E72E1}" dt="2020-09-17T18:01:41.161" v="355" actId="26606"/>
          <ac:spMkLst>
            <pc:docMk/>
            <pc:sldMk cId="0" sldId="267"/>
            <ac:spMk id="41986" creationId="{00000000-0000-0000-0000-000000000000}"/>
          </ac:spMkLst>
        </pc:spChg>
        <pc:spChg chg="mod">
          <ac:chgData name="ÖMER ALİ OSMANOĞLU" userId="4b45da3246be371e" providerId="LiveId" clId="{4AC318C8-30D7-4879-A268-64EC152E72E1}" dt="2020-09-17T18:01:41.161" v="355" actId="26606"/>
          <ac:spMkLst>
            <pc:docMk/>
            <pc:sldMk cId="0" sldId="267"/>
            <ac:spMk id="41987" creationId="{00000000-0000-0000-0000-000000000000}"/>
          </ac:spMkLst>
        </pc:spChg>
        <pc:cxnChg chg="add">
          <ac:chgData name="ÖMER ALİ OSMANOĞLU" userId="4b45da3246be371e" providerId="LiveId" clId="{4AC318C8-30D7-4879-A268-64EC152E72E1}" dt="2020-09-17T18:01:41.161" v="355" actId="26606"/>
          <ac:cxnSpMkLst>
            <pc:docMk/>
            <pc:sldMk cId="0" sldId="267"/>
            <ac:cxnSpMk id="74" creationId="{744251C3-E720-4363-8AF0-20AD319374F0}"/>
          </ac:cxnSpMkLst>
        </pc:cxnChg>
      </pc:sldChg>
      <pc:sldChg chg="addSp delSp modSp del mod setBg">
        <pc:chgData name="ÖMER ALİ OSMANOĞLU" userId="4b45da3246be371e" providerId="LiveId" clId="{4AC318C8-30D7-4879-A268-64EC152E72E1}" dt="2020-09-17T18:02:04.947" v="365" actId="47"/>
        <pc:sldMkLst>
          <pc:docMk/>
          <pc:sldMk cId="0" sldId="268"/>
        </pc:sldMkLst>
        <pc:spChg chg="add mod">
          <ac:chgData name="ÖMER ALİ OSMANOĞLU" userId="4b45da3246be371e" providerId="LiveId" clId="{4AC318C8-30D7-4879-A268-64EC152E72E1}" dt="2020-09-17T18:01:49.547" v="357" actId="21"/>
          <ac:spMkLst>
            <pc:docMk/>
            <pc:sldMk cId="0" sldId="268"/>
            <ac:spMk id="3" creationId="{7ECCD510-86B8-457C-A3A0-34047C184283}"/>
          </ac:spMkLst>
        </pc:spChg>
        <pc:spChg chg="mod">
          <ac:chgData name="ÖMER ALİ OSMANOĞLU" userId="4b45da3246be371e" providerId="LiveId" clId="{4AC318C8-30D7-4879-A268-64EC152E72E1}" dt="2020-09-17T18:01:32.121" v="354" actId="26606"/>
          <ac:spMkLst>
            <pc:docMk/>
            <pc:sldMk cId="0" sldId="268"/>
            <ac:spMk id="5" creationId="{00000000-0000-0000-0000-000000000000}"/>
          </ac:spMkLst>
        </pc:spChg>
        <pc:spChg chg="mod">
          <ac:chgData name="ÖMER ALİ OSMANOĞLU" userId="4b45da3246be371e" providerId="LiveId" clId="{4AC318C8-30D7-4879-A268-64EC152E72E1}" dt="2020-09-17T18:01:32.121" v="354" actId="26606"/>
          <ac:spMkLst>
            <pc:docMk/>
            <pc:sldMk cId="0" sldId="268"/>
            <ac:spMk id="7" creationId="{00000000-0000-0000-0000-000000000000}"/>
          </ac:spMkLst>
        </pc:spChg>
        <pc:spChg chg="add">
          <ac:chgData name="ÖMER ALİ OSMANOĞLU" userId="4b45da3246be371e" providerId="LiveId" clId="{4AC318C8-30D7-4879-A268-64EC152E72E1}" dt="2020-09-17T18:01:32.121" v="354" actId="26606"/>
          <ac:spMkLst>
            <pc:docMk/>
            <pc:sldMk cId="0" sldId="268"/>
            <ac:spMk id="72" creationId="{BC052280-388E-4151-A1EB-5236D4FCCA28}"/>
          </ac:spMkLst>
        </pc:spChg>
        <pc:spChg chg="del mod">
          <ac:chgData name="ÖMER ALİ OSMANOĞLU" userId="4b45da3246be371e" providerId="LiveId" clId="{4AC318C8-30D7-4879-A268-64EC152E72E1}" dt="2020-09-17T18:01:49.547" v="357" actId="21"/>
          <ac:spMkLst>
            <pc:docMk/>
            <pc:sldMk cId="0" sldId="268"/>
            <ac:spMk id="43011" creationId="{00000000-0000-0000-0000-000000000000}"/>
          </ac:spMkLst>
        </pc:spChg>
        <pc:cxnChg chg="add">
          <ac:chgData name="ÖMER ALİ OSMANOĞLU" userId="4b45da3246be371e" providerId="LiveId" clId="{4AC318C8-30D7-4879-A268-64EC152E72E1}" dt="2020-09-17T18:01:32.121" v="354" actId="26606"/>
          <ac:cxnSpMkLst>
            <pc:docMk/>
            <pc:sldMk cId="0" sldId="268"/>
            <ac:cxnSpMk id="74" creationId="{744251C3-E720-4363-8AF0-20AD319374F0}"/>
          </ac:cxnSpMkLst>
        </pc:cxnChg>
      </pc:sldChg>
      <pc:sldChg chg="addSp modSp mod">
        <pc:chgData name="ÖMER ALİ OSMANOĞLU" userId="4b45da3246be371e" providerId="LiveId" clId="{4AC318C8-30D7-4879-A268-64EC152E72E1}" dt="2020-09-18T17:14:38.539" v="628"/>
        <pc:sldMkLst>
          <pc:docMk/>
          <pc:sldMk cId="0" sldId="269"/>
        </pc:sldMkLst>
        <pc:spChg chg="mod">
          <ac:chgData name="ÖMER ALİ OSMANOĞLU" userId="4b45da3246be371e" providerId="LiveId" clId="{4AC318C8-30D7-4879-A268-64EC152E72E1}" dt="2020-09-17T17:47:16.001" v="134"/>
          <ac:spMkLst>
            <pc:docMk/>
            <pc:sldMk cId="0" sldId="269"/>
            <ac:spMk id="5" creationId="{00000000-0000-0000-0000-000000000000}"/>
          </ac:spMkLst>
        </pc:spChg>
        <pc:spChg chg="mod">
          <ac:chgData name="ÖMER ALİ OSMANOĞLU" userId="4b45da3246be371e" providerId="LiveId" clId="{4AC318C8-30D7-4879-A268-64EC152E72E1}" dt="2020-09-17T17:47:16.001" v="134"/>
          <ac:spMkLst>
            <pc:docMk/>
            <pc:sldMk cId="0" sldId="269"/>
            <ac:spMk id="7" creationId="{00000000-0000-0000-0000-000000000000}"/>
          </ac:spMkLst>
        </pc:spChg>
        <pc:spChg chg="mod">
          <ac:chgData name="ÖMER ALİ OSMANOĞLU" userId="4b45da3246be371e" providerId="LiveId" clId="{4AC318C8-30D7-4879-A268-64EC152E72E1}" dt="2020-09-17T17:47:16.001" v="134"/>
          <ac:spMkLst>
            <pc:docMk/>
            <pc:sldMk cId="0" sldId="269"/>
            <ac:spMk id="44034" creationId="{00000000-0000-0000-0000-000000000000}"/>
          </ac:spMkLst>
        </pc:spChg>
        <pc:spChg chg="mod">
          <ac:chgData name="ÖMER ALİ OSMANOĞLU" userId="4b45da3246be371e" providerId="LiveId" clId="{4AC318C8-30D7-4879-A268-64EC152E72E1}" dt="2020-09-17T18:02:17.915" v="366" actId="255"/>
          <ac:spMkLst>
            <pc:docMk/>
            <pc:sldMk cId="0" sldId="269"/>
            <ac:spMk id="44035" creationId="{00000000-0000-0000-0000-000000000000}"/>
          </ac:spMkLst>
        </pc:spChg>
        <pc:inkChg chg="add">
          <ac:chgData name="ÖMER ALİ OSMANOĞLU" userId="4b45da3246be371e" providerId="LiveId" clId="{4AC318C8-30D7-4879-A268-64EC152E72E1}" dt="2020-09-18T17:14:38.539" v="628"/>
          <ac:inkMkLst>
            <pc:docMk/>
            <pc:sldMk cId="0" sldId="269"/>
            <ac:inkMk id="2" creationId="{CC527F46-05CF-4F1D-9102-ED757B2C957A}"/>
          </ac:inkMkLst>
        </pc:inkChg>
      </pc:sldChg>
      <pc:sldChg chg="addSp delSp modSp mod">
        <pc:chgData name="ÖMER ALİ OSMANOĞLU" userId="4b45da3246be371e" providerId="LiveId" clId="{4AC318C8-30D7-4879-A268-64EC152E72E1}" dt="2020-09-18T17:14:38.539" v="628"/>
        <pc:sldMkLst>
          <pc:docMk/>
          <pc:sldMk cId="0" sldId="270"/>
        </pc:sldMkLst>
        <pc:spChg chg="mod">
          <ac:chgData name="ÖMER ALİ OSMANOĞLU" userId="4b45da3246be371e" providerId="LiveId" clId="{4AC318C8-30D7-4879-A268-64EC152E72E1}" dt="2020-09-17T17:47:16.001" v="134"/>
          <ac:spMkLst>
            <pc:docMk/>
            <pc:sldMk cId="0" sldId="270"/>
            <ac:spMk id="5" creationId="{00000000-0000-0000-0000-000000000000}"/>
          </ac:spMkLst>
        </pc:spChg>
        <pc:spChg chg="mod">
          <ac:chgData name="ÖMER ALİ OSMANOĞLU" userId="4b45da3246be371e" providerId="LiveId" clId="{4AC318C8-30D7-4879-A268-64EC152E72E1}" dt="2020-09-17T17:47:16.001" v="134"/>
          <ac:spMkLst>
            <pc:docMk/>
            <pc:sldMk cId="0" sldId="270"/>
            <ac:spMk id="7" creationId="{00000000-0000-0000-0000-000000000000}"/>
          </ac:spMkLst>
        </pc:spChg>
        <pc:spChg chg="mod">
          <ac:chgData name="ÖMER ALİ OSMANOĞLU" userId="4b45da3246be371e" providerId="LiveId" clId="{4AC318C8-30D7-4879-A268-64EC152E72E1}" dt="2020-09-17T17:47:16.001" v="134"/>
          <ac:spMkLst>
            <pc:docMk/>
            <pc:sldMk cId="0" sldId="270"/>
            <ac:spMk id="45058" creationId="{00000000-0000-0000-0000-000000000000}"/>
          </ac:spMkLst>
        </pc:spChg>
        <pc:spChg chg="mod">
          <ac:chgData name="ÖMER ALİ OSMANOĞLU" userId="4b45da3246be371e" providerId="LiveId" clId="{4AC318C8-30D7-4879-A268-64EC152E72E1}" dt="2020-09-17T18:02:45.168" v="379" actId="14100"/>
          <ac:spMkLst>
            <pc:docMk/>
            <pc:sldMk cId="0" sldId="270"/>
            <ac:spMk id="45059" creationId="{00000000-0000-0000-0000-000000000000}"/>
          </ac:spMkLst>
        </pc:spChg>
        <pc:picChg chg="del">
          <ac:chgData name="ÖMER ALİ OSMANOĞLU" userId="4b45da3246be371e" providerId="LiveId" clId="{4AC318C8-30D7-4879-A268-64EC152E72E1}" dt="2020-09-17T18:05:32.814" v="380" actId="478"/>
          <ac:picMkLst>
            <pc:docMk/>
            <pc:sldMk cId="0" sldId="270"/>
            <ac:picMk id="15366" creationId="{00000000-0000-0000-0000-000000000000}"/>
          </ac:picMkLst>
        </pc:picChg>
        <pc:inkChg chg="add">
          <ac:chgData name="ÖMER ALİ OSMANOĞLU" userId="4b45da3246be371e" providerId="LiveId" clId="{4AC318C8-30D7-4879-A268-64EC152E72E1}" dt="2020-09-18T17:14:38.539" v="628"/>
          <ac:inkMkLst>
            <pc:docMk/>
            <pc:sldMk cId="0" sldId="270"/>
            <ac:inkMk id="2" creationId="{7C1FBAE4-F073-4033-834F-2B5F0F7CE77C}"/>
          </ac:inkMkLst>
        </pc:inkChg>
      </pc:sldChg>
      <pc:sldChg chg="addSp delSp modSp mod">
        <pc:chgData name="ÖMER ALİ OSMANOĞLU" userId="4b45da3246be371e" providerId="LiveId" clId="{4AC318C8-30D7-4879-A268-64EC152E72E1}" dt="2020-09-18T17:14:38.539" v="628"/>
        <pc:sldMkLst>
          <pc:docMk/>
          <pc:sldMk cId="0" sldId="271"/>
        </pc:sldMkLst>
        <pc:spChg chg="mod">
          <ac:chgData name="ÖMER ALİ OSMANOĞLU" userId="4b45da3246be371e" providerId="LiveId" clId="{4AC318C8-30D7-4879-A268-64EC152E72E1}" dt="2020-09-17T17:47:16.001" v="134"/>
          <ac:spMkLst>
            <pc:docMk/>
            <pc:sldMk cId="0" sldId="271"/>
            <ac:spMk id="5" creationId="{00000000-0000-0000-0000-000000000000}"/>
          </ac:spMkLst>
        </pc:spChg>
        <pc:spChg chg="mod">
          <ac:chgData name="ÖMER ALİ OSMANOĞLU" userId="4b45da3246be371e" providerId="LiveId" clId="{4AC318C8-30D7-4879-A268-64EC152E72E1}" dt="2020-09-17T17:47:16.001" v="134"/>
          <ac:spMkLst>
            <pc:docMk/>
            <pc:sldMk cId="0" sldId="271"/>
            <ac:spMk id="7" creationId="{00000000-0000-0000-0000-000000000000}"/>
          </ac:spMkLst>
        </pc:spChg>
        <pc:spChg chg="del">
          <ac:chgData name="ÖMER ALİ OSMANOĞLU" userId="4b45da3246be371e" providerId="LiveId" clId="{4AC318C8-30D7-4879-A268-64EC152E72E1}" dt="2020-09-17T18:06:04.111" v="385" actId="478"/>
          <ac:spMkLst>
            <pc:docMk/>
            <pc:sldMk cId="0" sldId="271"/>
            <ac:spMk id="16390" creationId="{00000000-0000-0000-0000-000000000000}"/>
          </ac:spMkLst>
        </pc:spChg>
        <pc:spChg chg="mod">
          <ac:chgData name="ÖMER ALİ OSMANOĞLU" userId="4b45da3246be371e" providerId="LiveId" clId="{4AC318C8-30D7-4879-A268-64EC152E72E1}" dt="2020-09-17T18:05:48.124" v="384" actId="27636"/>
          <ac:spMkLst>
            <pc:docMk/>
            <pc:sldMk cId="0" sldId="271"/>
            <ac:spMk id="46083" creationId="{00000000-0000-0000-0000-000000000000}"/>
          </ac:spMkLst>
        </pc:spChg>
        <pc:inkChg chg="add">
          <ac:chgData name="ÖMER ALİ OSMANOĞLU" userId="4b45da3246be371e" providerId="LiveId" clId="{4AC318C8-30D7-4879-A268-64EC152E72E1}" dt="2020-09-18T17:14:38.539" v="628"/>
          <ac:inkMkLst>
            <pc:docMk/>
            <pc:sldMk cId="0" sldId="271"/>
            <ac:inkMk id="2" creationId="{D7AA6D31-08AD-4713-BCA8-EF3CFA1514AC}"/>
          </ac:inkMkLst>
        </pc:inkChg>
      </pc:sldChg>
      <pc:sldChg chg="addSp delSp modSp mod">
        <pc:chgData name="ÖMER ALİ OSMANOĞLU" userId="4b45da3246be371e" providerId="LiveId" clId="{4AC318C8-30D7-4879-A268-64EC152E72E1}" dt="2020-09-18T17:14:38.539" v="628"/>
        <pc:sldMkLst>
          <pc:docMk/>
          <pc:sldMk cId="0" sldId="272"/>
        </pc:sldMkLst>
        <pc:spChg chg="mod">
          <ac:chgData name="ÖMER ALİ OSMANOĞLU" userId="4b45da3246be371e" providerId="LiveId" clId="{4AC318C8-30D7-4879-A268-64EC152E72E1}" dt="2020-09-17T17:47:16.001" v="134"/>
          <ac:spMkLst>
            <pc:docMk/>
            <pc:sldMk cId="0" sldId="272"/>
            <ac:spMk id="5" creationId="{00000000-0000-0000-0000-000000000000}"/>
          </ac:spMkLst>
        </pc:spChg>
        <pc:spChg chg="mod">
          <ac:chgData name="ÖMER ALİ OSMANOĞLU" userId="4b45da3246be371e" providerId="LiveId" clId="{4AC318C8-30D7-4879-A268-64EC152E72E1}" dt="2020-09-17T17:47:16.001" v="134"/>
          <ac:spMkLst>
            <pc:docMk/>
            <pc:sldMk cId="0" sldId="272"/>
            <ac:spMk id="7" creationId="{00000000-0000-0000-0000-000000000000}"/>
          </ac:spMkLst>
        </pc:spChg>
        <pc:spChg chg="mod">
          <ac:chgData name="ÖMER ALİ OSMANOĞLU" userId="4b45da3246be371e" providerId="LiveId" clId="{4AC318C8-30D7-4879-A268-64EC152E72E1}" dt="2020-09-17T17:47:16.001" v="134"/>
          <ac:spMkLst>
            <pc:docMk/>
            <pc:sldMk cId="0" sldId="272"/>
            <ac:spMk id="48130" creationId="{00000000-0000-0000-0000-000000000000}"/>
          </ac:spMkLst>
        </pc:spChg>
        <pc:spChg chg="mod">
          <ac:chgData name="ÖMER ALİ OSMANOĞLU" userId="4b45da3246be371e" providerId="LiveId" clId="{4AC318C8-30D7-4879-A268-64EC152E72E1}" dt="2020-09-17T18:07:05.411" v="413" actId="20577"/>
          <ac:spMkLst>
            <pc:docMk/>
            <pc:sldMk cId="0" sldId="272"/>
            <ac:spMk id="48131" creationId="{00000000-0000-0000-0000-000000000000}"/>
          </ac:spMkLst>
        </pc:spChg>
        <pc:picChg chg="del">
          <ac:chgData name="ÖMER ALİ OSMANOĞLU" userId="4b45da3246be371e" providerId="LiveId" clId="{4AC318C8-30D7-4879-A268-64EC152E72E1}" dt="2020-09-17T18:06:13.283" v="386" actId="478"/>
          <ac:picMkLst>
            <pc:docMk/>
            <pc:sldMk cId="0" sldId="272"/>
            <ac:picMk id="17414" creationId="{00000000-0000-0000-0000-000000000000}"/>
          </ac:picMkLst>
        </pc:picChg>
        <pc:inkChg chg="add">
          <ac:chgData name="ÖMER ALİ OSMANOĞLU" userId="4b45da3246be371e" providerId="LiveId" clId="{4AC318C8-30D7-4879-A268-64EC152E72E1}" dt="2020-09-18T17:14:38.539" v="628"/>
          <ac:inkMkLst>
            <pc:docMk/>
            <pc:sldMk cId="0" sldId="272"/>
            <ac:inkMk id="2" creationId="{11B8EA28-65F9-47F1-AEA7-7E027B5A7284}"/>
          </ac:inkMkLst>
        </pc:inkChg>
      </pc:sldChg>
      <pc:sldChg chg="addSp modSp mod">
        <pc:chgData name="ÖMER ALİ OSMANOĞLU" userId="4b45da3246be371e" providerId="LiveId" clId="{4AC318C8-30D7-4879-A268-64EC152E72E1}" dt="2020-09-18T17:14:38.539" v="628"/>
        <pc:sldMkLst>
          <pc:docMk/>
          <pc:sldMk cId="0" sldId="273"/>
        </pc:sldMkLst>
        <pc:spChg chg="mod">
          <ac:chgData name="ÖMER ALİ OSMANOĞLU" userId="4b45da3246be371e" providerId="LiveId" clId="{4AC318C8-30D7-4879-A268-64EC152E72E1}" dt="2020-09-17T17:47:16.001" v="134"/>
          <ac:spMkLst>
            <pc:docMk/>
            <pc:sldMk cId="0" sldId="273"/>
            <ac:spMk id="4" creationId="{00000000-0000-0000-0000-000000000000}"/>
          </ac:spMkLst>
        </pc:spChg>
        <pc:spChg chg="mod">
          <ac:chgData name="ÖMER ALİ OSMANOĞLU" userId="4b45da3246be371e" providerId="LiveId" clId="{4AC318C8-30D7-4879-A268-64EC152E72E1}" dt="2020-09-17T17:47:16.001" v="134"/>
          <ac:spMkLst>
            <pc:docMk/>
            <pc:sldMk cId="0" sldId="273"/>
            <ac:spMk id="6" creationId="{00000000-0000-0000-0000-000000000000}"/>
          </ac:spMkLst>
        </pc:spChg>
        <pc:spChg chg="mod">
          <ac:chgData name="ÖMER ALİ OSMANOĞLU" userId="4b45da3246be371e" providerId="LiveId" clId="{4AC318C8-30D7-4879-A268-64EC152E72E1}" dt="2020-09-17T17:47:16.001" v="134"/>
          <ac:spMkLst>
            <pc:docMk/>
            <pc:sldMk cId="0" sldId="273"/>
            <ac:spMk id="49154" creationId="{00000000-0000-0000-0000-000000000000}"/>
          </ac:spMkLst>
        </pc:spChg>
        <pc:spChg chg="mod">
          <ac:chgData name="ÖMER ALİ OSMANOĞLU" userId="4b45da3246be371e" providerId="LiveId" clId="{4AC318C8-30D7-4879-A268-64EC152E72E1}" dt="2020-09-17T18:09:13.871" v="416" actId="313"/>
          <ac:spMkLst>
            <pc:docMk/>
            <pc:sldMk cId="0" sldId="273"/>
            <ac:spMk id="49155" creationId="{00000000-0000-0000-0000-000000000000}"/>
          </ac:spMkLst>
        </pc:spChg>
        <pc:inkChg chg="add">
          <ac:chgData name="ÖMER ALİ OSMANOĞLU" userId="4b45da3246be371e" providerId="LiveId" clId="{4AC318C8-30D7-4879-A268-64EC152E72E1}" dt="2020-09-18T17:14:38.539" v="628"/>
          <ac:inkMkLst>
            <pc:docMk/>
            <pc:sldMk cId="0" sldId="273"/>
            <ac:inkMk id="2" creationId="{B6BA4F49-348D-4201-80DA-D3C1587B3CB8}"/>
          </ac:inkMkLst>
        </pc:inkChg>
      </pc:sldChg>
      <pc:sldChg chg="addSp delSp modSp mod">
        <pc:chgData name="ÖMER ALİ OSMANOĞLU" userId="4b45da3246be371e" providerId="LiveId" clId="{4AC318C8-30D7-4879-A268-64EC152E72E1}" dt="2020-09-18T17:14:38.539" v="628"/>
        <pc:sldMkLst>
          <pc:docMk/>
          <pc:sldMk cId="0" sldId="274"/>
        </pc:sldMkLst>
        <pc:spChg chg="mod">
          <ac:chgData name="ÖMER ALİ OSMANOĞLU" userId="4b45da3246be371e" providerId="LiveId" clId="{4AC318C8-30D7-4879-A268-64EC152E72E1}" dt="2020-09-17T17:47:16.001" v="134"/>
          <ac:spMkLst>
            <pc:docMk/>
            <pc:sldMk cId="0" sldId="274"/>
            <ac:spMk id="5" creationId="{00000000-0000-0000-0000-000000000000}"/>
          </ac:spMkLst>
        </pc:spChg>
        <pc:spChg chg="mod">
          <ac:chgData name="ÖMER ALİ OSMANOĞLU" userId="4b45da3246be371e" providerId="LiveId" clId="{4AC318C8-30D7-4879-A268-64EC152E72E1}" dt="2020-09-17T17:47:16.001" v="134"/>
          <ac:spMkLst>
            <pc:docMk/>
            <pc:sldMk cId="0" sldId="274"/>
            <ac:spMk id="7" creationId="{00000000-0000-0000-0000-000000000000}"/>
          </ac:spMkLst>
        </pc:spChg>
        <pc:spChg chg="mod">
          <ac:chgData name="ÖMER ALİ OSMANOĞLU" userId="4b45da3246be371e" providerId="LiveId" clId="{4AC318C8-30D7-4879-A268-64EC152E72E1}" dt="2020-09-17T17:47:16.001" v="134"/>
          <ac:spMkLst>
            <pc:docMk/>
            <pc:sldMk cId="0" sldId="274"/>
            <ac:spMk id="50178" creationId="{00000000-0000-0000-0000-000000000000}"/>
          </ac:spMkLst>
        </pc:spChg>
        <pc:spChg chg="mod">
          <ac:chgData name="ÖMER ALİ OSMANOĞLU" userId="4b45da3246be371e" providerId="LiveId" clId="{4AC318C8-30D7-4879-A268-64EC152E72E1}" dt="2020-09-17T18:09:35.126" v="418" actId="403"/>
          <ac:spMkLst>
            <pc:docMk/>
            <pc:sldMk cId="0" sldId="274"/>
            <ac:spMk id="50179" creationId="{00000000-0000-0000-0000-000000000000}"/>
          </ac:spMkLst>
        </pc:spChg>
        <pc:picChg chg="del">
          <ac:chgData name="ÖMER ALİ OSMANOĞLU" userId="4b45da3246be371e" providerId="LiveId" clId="{4AC318C8-30D7-4879-A268-64EC152E72E1}" dt="2020-09-17T18:09:27.589" v="417" actId="478"/>
          <ac:picMkLst>
            <pc:docMk/>
            <pc:sldMk cId="0" sldId="274"/>
            <ac:picMk id="19462" creationId="{00000000-0000-0000-0000-000000000000}"/>
          </ac:picMkLst>
        </pc:picChg>
        <pc:inkChg chg="add">
          <ac:chgData name="ÖMER ALİ OSMANOĞLU" userId="4b45da3246be371e" providerId="LiveId" clId="{4AC318C8-30D7-4879-A268-64EC152E72E1}" dt="2020-09-18T17:14:38.539" v="628"/>
          <ac:inkMkLst>
            <pc:docMk/>
            <pc:sldMk cId="0" sldId="274"/>
            <ac:inkMk id="2" creationId="{17619723-3A34-45B9-B72F-E07F51D01BE0}"/>
          </ac:inkMkLst>
        </pc:inkChg>
      </pc:sldChg>
      <pc:sldChg chg="modSp mod">
        <pc:chgData name="ÖMER ALİ OSMANOĞLU" userId="4b45da3246be371e" providerId="LiveId" clId="{4AC318C8-30D7-4879-A268-64EC152E72E1}" dt="2020-09-17T18:09:51.851" v="419" actId="1076"/>
        <pc:sldMkLst>
          <pc:docMk/>
          <pc:sldMk cId="0" sldId="275"/>
        </pc:sldMkLst>
        <pc:spChg chg="mod">
          <ac:chgData name="ÖMER ALİ OSMANOĞLU" userId="4b45da3246be371e" providerId="LiveId" clId="{4AC318C8-30D7-4879-A268-64EC152E72E1}" dt="2020-09-17T17:47:16.001" v="134"/>
          <ac:spMkLst>
            <pc:docMk/>
            <pc:sldMk cId="0" sldId="275"/>
            <ac:spMk id="4" creationId="{00000000-0000-0000-0000-000000000000}"/>
          </ac:spMkLst>
        </pc:spChg>
        <pc:spChg chg="mod">
          <ac:chgData name="ÖMER ALİ OSMANOĞLU" userId="4b45da3246be371e" providerId="LiveId" clId="{4AC318C8-30D7-4879-A268-64EC152E72E1}" dt="2020-09-17T17:47:16.001" v="134"/>
          <ac:spMkLst>
            <pc:docMk/>
            <pc:sldMk cId="0" sldId="275"/>
            <ac:spMk id="6" creationId="{00000000-0000-0000-0000-000000000000}"/>
          </ac:spMkLst>
        </pc:spChg>
        <pc:spChg chg="mod">
          <ac:chgData name="ÖMER ALİ OSMANOĞLU" userId="4b45da3246be371e" providerId="LiveId" clId="{4AC318C8-30D7-4879-A268-64EC152E72E1}" dt="2020-09-17T17:47:16.001" v="134"/>
          <ac:spMkLst>
            <pc:docMk/>
            <pc:sldMk cId="0" sldId="275"/>
            <ac:spMk id="51202" creationId="{00000000-0000-0000-0000-000000000000}"/>
          </ac:spMkLst>
        </pc:spChg>
        <pc:spChg chg="mod">
          <ac:chgData name="ÖMER ALİ OSMANOĞLU" userId="4b45da3246be371e" providerId="LiveId" clId="{4AC318C8-30D7-4879-A268-64EC152E72E1}" dt="2020-09-17T18:09:51.851" v="419" actId="1076"/>
          <ac:spMkLst>
            <pc:docMk/>
            <pc:sldMk cId="0" sldId="275"/>
            <ac:spMk id="51203" creationId="{00000000-0000-0000-0000-000000000000}"/>
          </ac:spMkLst>
        </pc:spChg>
      </pc:sldChg>
      <pc:sldChg chg="delSp modSp mod">
        <pc:chgData name="ÖMER ALİ OSMANOĞLU" userId="4b45da3246be371e" providerId="LiveId" clId="{4AC318C8-30D7-4879-A268-64EC152E72E1}" dt="2020-09-17T18:10:16.703" v="421" actId="255"/>
        <pc:sldMkLst>
          <pc:docMk/>
          <pc:sldMk cId="0" sldId="277"/>
        </pc:sldMkLst>
        <pc:spChg chg="mod">
          <ac:chgData name="ÖMER ALİ OSMANOĞLU" userId="4b45da3246be371e" providerId="LiveId" clId="{4AC318C8-30D7-4879-A268-64EC152E72E1}" dt="2020-09-17T17:47:16.001" v="134"/>
          <ac:spMkLst>
            <pc:docMk/>
            <pc:sldMk cId="0" sldId="277"/>
            <ac:spMk id="5" creationId="{00000000-0000-0000-0000-000000000000}"/>
          </ac:spMkLst>
        </pc:spChg>
        <pc:spChg chg="mod">
          <ac:chgData name="ÖMER ALİ OSMANOĞLU" userId="4b45da3246be371e" providerId="LiveId" clId="{4AC318C8-30D7-4879-A268-64EC152E72E1}" dt="2020-09-17T17:47:16.001" v="134"/>
          <ac:spMkLst>
            <pc:docMk/>
            <pc:sldMk cId="0" sldId="277"/>
            <ac:spMk id="7" creationId="{00000000-0000-0000-0000-000000000000}"/>
          </ac:spMkLst>
        </pc:spChg>
        <pc:spChg chg="mod">
          <ac:chgData name="ÖMER ALİ OSMANOĞLU" userId="4b45da3246be371e" providerId="LiveId" clId="{4AC318C8-30D7-4879-A268-64EC152E72E1}" dt="2020-09-17T18:10:16.703" v="421" actId="255"/>
          <ac:spMkLst>
            <pc:docMk/>
            <pc:sldMk cId="0" sldId="277"/>
            <ac:spMk id="53251" creationId="{00000000-0000-0000-0000-000000000000}"/>
          </ac:spMkLst>
        </pc:spChg>
        <pc:picChg chg="del">
          <ac:chgData name="ÖMER ALİ OSMANOĞLU" userId="4b45da3246be371e" providerId="LiveId" clId="{4AC318C8-30D7-4879-A268-64EC152E72E1}" dt="2020-09-17T18:10:11.600" v="420" actId="478"/>
          <ac:picMkLst>
            <pc:docMk/>
            <pc:sldMk cId="0" sldId="277"/>
            <ac:picMk id="21509" creationId="{00000000-0000-0000-0000-000000000000}"/>
          </ac:picMkLst>
        </pc:picChg>
      </pc:sldChg>
      <pc:sldChg chg="delSp modSp mod">
        <pc:chgData name="ÖMER ALİ OSMANOĞLU" userId="4b45da3246be371e" providerId="LiveId" clId="{4AC318C8-30D7-4879-A268-64EC152E72E1}" dt="2020-09-17T18:11:27.462" v="423" actId="1076"/>
        <pc:sldMkLst>
          <pc:docMk/>
          <pc:sldMk cId="0" sldId="278"/>
        </pc:sldMkLst>
        <pc:spChg chg="mod">
          <ac:chgData name="ÖMER ALİ OSMANOĞLU" userId="4b45da3246be371e" providerId="LiveId" clId="{4AC318C8-30D7-4879-A268-64EC152E72E1}" dt="2020-09-17T17:47:16.001" v="134"/>
          <ac:spMkLst>
            <pc:docMk/>
            <pc:sldMk cId="0" sldId="278"/>
            <ac:spMk id="5" creationId="{00000000-0000-0000-0000-000000000000}"/>
          </ac:spMkLst>
        </pc:spChg>
        <pc:spChg chg="mod">
          <ac:chgData name="ÖMER ALİ OSMANOĞLU" userId="4b45da3246be371e" providerId="LiveId" clId="{4AC318C8-30D7-4879-A268-64EC152E72E1}" dt="2020-09-17T17:47:16.001" v="134"/>
          <ac:spMkLst>
            <pc:docMk/>
            <pc:sldMk cId="0" sldId="278"/>
            <ac:spMk id="7" creationId="{00000000-0000-0000-0000-000000000000}"/>
          </ac:spMkLst>
        </pc:spChg>
        <pc:spChg chg="mod">
          <ac:chgData name="ÖMER ALİ OSMANOĞLU" userId="4b45da3246be371e" providerId="LiveId" clId="{4AC318C8-30D7-4879-A268-64EC152E72E1}" dt="2020-09-17T17:47:16.001" v="134"/>
          <ac:spMkLst>
            <pc:docMk/>
            <pc:sldMk cId="0" sldId="278"/>
            <ac:spMk id="54274" creationId="{00000000-0000-0000-0000-000000000000}"/>
          </ac:spMkLst>
        </pc:spChg>
        <pc:spChg chg="mod">
          <ac:chgData name="ÖMER ALİ OSMANOĞLU" userId="4b45da3246be371e" providerId="LiveId" clId="{4AC318C8-30D7-4879-A268-64EC152E72E1}" dt="2020-09-17T18:11:27.462" v="423" actId="1076"/>
          <ac:spMkLst>
            <pc:docMk/>
            <pc:sldMk cId="0" sldId="278"/>
            <ac:spMk id="54275" creationId="{00000000-0000-0000-0000-000000000000}"/>
          </ac:spMkLst>
        </pc:spChg>
        <pc:picChg chg="del">
          <ac:chgData name="ÖMER ALİ OSMANOĞLU" userId="4b45da3246be371e" providerId="LiveId" clId="{4AC318C8-30D7-4879-A268-64EC152E72E1}" dt="2020-09-17T18:11:22.893" v="422" actId="478"/>
          <ac:picMkLst>
            <pc:docMk/>
            <pc:sldMk cId="0" sldId="278"/>
            <ac:picMk id="22534" creationId="{00000000-0000-0000-0000-000000000000}"/>
          </ac:picMkLst>
        </pc:picChg>
      </pc:sldChg>
      <pc:sldChg chg="addSp modSp mod">
        <pc:chgData name="ÖMER ALİ OSMANOĞLU" userId="4b45da3246be371e" providerId="LiveId" clId="{4AC318C8-30D7-4879-A268-64EC152E72E1}" dt="2020-09-18T17:14:38.539" v="628"/>
        <pc:sldMkLst>
          <pc:docMk/>
          <pc:sldMk cId="0" sldId="279"/>
        </pc:sldMkLst>
        <pc:spChg chg="mod">
          <ac:chgData name="ÖMER ALİ OSMANOĞLU" userId="4b45da3246be371e" providerId="LiveId" clId="{4AC318C8-30D7-4879-A268-64EC152E72E1}" dt="2020-09-17T17:47:16.001" v="134"/>
          <ac:spMkLst>
            <pc:docMk/>
            <pc:sldMk cId="0" sldId="279"/>
            <ac:spMk id="4" creationId="{00000000-0000-0000-0000-000000000000}"/>
          </ac:spMkLst>
        </pc:spChg>
        <pc:spChg chg="mod">
          <ac:chgData name="ÖMER ALİ OSMANOĞLU" userId="4b45da3246be371e" providerId="LiveId" clId="{4AC318C8-30D7-4879-A268-64EC152E72E1}" dt="2020-09-17T17:47:16.001" v="134"/>
          <ac:spMkLst>
            <pc:docMk/>
            <pc:sldMk cId="0" sldId="279"/>
            <ac:spMk id="6" creationId="{00000000-0000-0000-0000-000000000000}"/>
          </ac:spMkLst>
        </pc:spChg>
        <pc:spChg chg="mod">
          <ac:chgData name="ÖMER ALİ OSMANOĞLU" userId="4b45da3246be371e" providerId="LiveId" clId="{4AC318C8-30D7-4879-A268-64EC152E72E1}" dt="2020-09-17T17:47:16.001" v="134"/>
          <ac:spMkLst>
            <pc:docMk/>
            <pc:sldMk cId="0" sldId="279"/>
            <ac:spMk id="55298" creationId="{00000000-0000-0000-0000-000000000000}"/>
          </ac:spMkLst>
        </pc:spChg>
        <pc:spChg chg="mod">
          <ac:chgData name="ÖMER ALİ OSMANOĞLU" userId="4b45da3246be371e" providerId="LiveId" clId="{4AC318C8-30D7-4879-A268-64EC152E72E1}" dt="2020-09-17T18:11:49.385" v="424" actId="1076"/>
          <ac:spMkLst>
            <pc:docMk/>
            <pc:sldMk cId="0" sldId="279"/>
            <ac:spMk id="55299" creationId="{00000000-0000-0000-0000-000000000000}"/>
          </ac:spMkLst>
        </pc:spChg>
        <pc:inkChg chg="add">
          <ac:chgData name="ÖMER ALİ OSMANOĞLU" userId="4b45da3246be371e" providerId="LiveId" clId="{4AC318C8-30D7-4879-A268-64EC152E72E1}" dt="2020-09-18T17:14:38.539" v="628"/>
          <ac:inkMkLst>
            <pc:docMk/>
            <pc:sldMk cId="0" sldId="279"/>
            <ac:inkMk id="2" creationId="{8AF6FF32-223B-4A5E-B3DA-274D50E346EB}"/>
          </ac:inkMkLst>
        </pc:inkChg>
      </pc:sldChg>
      <pc:sldChg chg="addSp delSp modSp mod">
        <pc:chgData name="ÖMER ALİ OSMANOĞLU" userId="4b45da3246be371e" providerId="LiveId" clId="{4AC318C8-30D7-4879-A268-64EC152E72E1}" dt="2020-09-18T17:14:38.539" v="628"/>
        <pc:sldMkLst>
          <pc:docMk/>
          <pc:sldMk cId="0" sldId="280"/>
        </pc:sldMkLst>
        <pc:spChg chg="mod">
          <ac:chgData name="ÖMER ALİ OSMANOĞLU" userId="4b45da3246be371e" providerId="LiveId" clId="{4AC318C8-30D7-4879-A268-64EC152E72E1}" dt="2020-09-17T17:47:16.001" v="134"/>
          <ac:spMkLst>
            <pc:docMk/>
            <pc:sldMk cId="0" sldId="280"/>
            <ac:spMk id="5" creationId="{00000000-0000-0000-0000-000000000000}"/>
          </ac:spMkLst>
        </pc:spChg>
        <pc:spChg chg="mod">
          <ac:chgData name="ÖMER ALİ OSMANOĞLU" userId="4b45da3246be371e" providerId="LiveId" clId="{4AC318C8-30D7-4879-A268-64EC152E72E1}" dt="2020-09-17T17:47:16.001" v="134"/>
          <ac:spMkLst>
            <pc:docMk/>
            <pc:sldMk cId="0" sldId="280"/>
            <ac:spMk id="7" creationId="{00000000-0000-0000-0000-000000000000}"/>
          </ac:spMkLst>
        </pc:spChg>
        <pc:spChg chg="mod">
          <ac:chgData name="ÖMER ALİ OSMANOĞLU" userId="4b45da3246be371e" providerId="LiveId" clId="{4AC318C8-30D7-4879-A268-64EC152E72E1}" dt="2020-09-17T17:47:16.001" v="134"/>
          <ac:spMkLst>
            <pc:docMk/>
            <pc:sldMk cId="0" sldId="280"/>
            <ac:spMk id="56322" creationId="{00000000-0000-0000-0000-000000000000}"/>
          </ac:spMkLst>
        </pc:spChg>
        <pc:spChg chg="mod">
          <ac:chgData name="ÖMER ALİ OSMANOĞLU" userId="4b45da3246be371e" providerId="LiveId" clId="{4AC318C8-30D7-4879-A268-64EC152E72E1}" dt="2020-09-17T18:12:16.207" v="433" actId="20577"/>
          <ac:spMkLst>
            <pc:docMk/>
            <pc:sldMk cId="0" sldId="280"/>
            <ac:spMk id="56323" creationId="{00000000-0000-0000-0000-000000000000}"/>
          </ac:spMkLst>
        </pc:spChg>
        <pc:picChg chg="del">
          <ac:chgData name="ÖMER ALİ OSMANOĞLU" userId="4b45da3246be371e" providerId="LiveId" clId="{4AC318C8-30D7-4879-A268-64EC152E72E1}" dt="2020-09-17T18:11:59.728" v="425" actId="478"/>
          <ac:picMkLst>
            <pc:docMk/>
            <pc:sldMk cId="0" sldId="280"/>
            <ac:picMk id="24582" creationId="{00000000-0000-0000-0000-000000000000}"/>
          </ac:picMkLst>
        </pc:picChg>
        <pc:inkChg chg="add">
          <ac:chgData name="ÖMER ALİ OSMANOĞLU" userId="4b45da3246be371e" providerId="LiveId" clId="{4AC318C8-30D7-4879-A268-64EC152E72E1}" dt="2020-09-18T17:14:38.539" v="628"/>
          <ac:inkMkLst>
            <pc:docMk/>
            <pc:sldMk cId="0" sldId="280"/>
            <ac:inkMk id="2" creationId="{A1E16BD0-1344-49B8-8598-846A5A468280}"/>
          </ac:inkMkLst>
        </pc:inkChg>
      </pc:sldChg>
      <pc:sldChg chg="addSp modSp mod">
        <pc:chgData name="ÖMER ALİ OSMANOĞLU" userId="4b45da3246be371e" providerId="LiveId" clId="{4AC318C8-30D7-4879-A268-64EC152E72E1}" dt="2020-09-18T17:14:38.539" v="628"/>
        <pc:sldMkLst>
          <pc:docMk/>
          <pc:sldMk cId="0" sldId="281"/>
        </pc:sldMkLst>
        <pc:spChg chg="mod">
          <ac:chgData name="ÖMER ALİ OSMANOĞLU" userId="4b45da3246be371e" providerId="LiveId" clId="{4AC318C8-30D7-4879-A268-64EC152E72E1}" dt="2020-09-17T17:47:16.001" v="134"/>
          <ac:spMkLst>
            <pc:docMk/>
            <pc:sldMk cId="0" sldId="281"/>
            <ac:spMk id="4" creationId="{00000000-0000-0000-0000-000000000000}"/>
          </ac:spMkLst>
        </pc:spChg>
        <pc:spChg chg="mod">
          <ac:chgData name="ÖMER ALİ OSMANOĞLU" userId="4b45da3246be371e" providerId="LiveId" clId="{4AC318C8-30D7-4879-A268-64EC152E72E1}" dt="2020-09-17T17:47:16.001" v="134"/>
          <ac:spMkLst>
            <pc:docMk/>
            <pc:sldMk cId="0" sldId="281"/>
            <ac:spMk id="6" creationId="{00000000-0000-0000-0000-000000000000}"/>
          </ac:spMkLst>
        </pc:spChg>
        <pc:spChg chg="mod">
          <ac:chgData name="ÖMER ALİ OSMANOĞLU" userId="4b45da3246be371e" providerId="LiveId" clId="{4AC318C8-30D7-4879-A268-64EC152E72E1}" dt="2020-09-17T17:47:17.066" v="142" actId="27636"/>
          <ac:spMkLst>
            <pc:docMk/>
            <pc:sldMk cId="0" sldId="281"/>
            <ac:spMk id="57347" creationId="{00000000-0000-0000-0000-000000000000}"/>
          </ac:spMkLst>
        </pc:spChg>
        <pc:inkChg chg="add">
          <ac:chgData name="ÖMER ALİ OSMANOĞLU" userId="4b45da3246be371e" providerId="LiveId" clId="{4AC318C8-30D7-4879-A268-64EC152E72E1}" dt="2020-09-18T17:14:38.539" v="628"/>
          <ac:inkMkLst>
            <pc:docMk/>
            <pc:sldMk cId="0" sldId="281"/>
            <ac:inkMk id="2" creationId="{3F1272DE-4805-4DF9-AEF4-8463B4623670}"/>
          </ac:inkMkLst>
        </pc:inkChg>
      </pc:sldChg>
      <pc:sldChg chg="addSp delSp modSp mod">
        <pc:chgData name="ÖMER ALİ OSMANOĞLU" userId="4b45da3246be371e" providerId="LiveId" clId="{4AC318C8-30D7-4879-A268-64EC152E72E1}" dt="2020-09-18T17:14:38.539" v="628"/>
        <pc:sldMkLst>
          <pc:docMk/>
          <pc:sldMk cId="0" sldId="282"/>
        </pc:sldMkLst>
        <pc:spChg chg="mod">
          <ac:chgData name="ÖMER ALİ OSMANOĞLU" userId="4b45da3246be371e" providerId="LiveId" clId="{4AC318C8-30D7-4879-A268-64EC152E72E1}" dt="2020-09-17T17:47:16.001" v="134"/>
          <ac:spMkLst>
            <pc:docMk/>
            <pc:sldMk cId="0" sldId="282"/>
            <ac:spMk id="5" creationId="{00000000-0000-0000-0000-000000000000}"/>
          </ac:spMkLst>
        </pc:spChg>
        <pc:spChg chg="mod">
          <ac:chgData name="ÖMER ALİ OSMANOĞLU" userId="4b45da3246be371e" providerId="LiveId" clId="{4AC318C8-30D7-4879-A268-64EC152E72E1}" dt="2020-09-17T17:47:16.001" v="134"/>
          <ac:spMkLst>
            <pc:docMk/>
            <pc:sldMk cId="0" sldId="282"/>
            <ac:spMk id="7" creationId="{00000000-0000-0000-0000-000000000000}"/>
          </ac:spMkLst>
        </pc:spChg>
        <pc:spChg chg="mod">
          <ac:chgData name="ÖMER ALİ OSMANOĞLU" userId="4b45da3246be371e" providerId="LiveId" clId="{4AC318C8-30D7-4879-A268-64EC152E72E1}" dt="2020-09-17T17:47:16.001" v="134"/>
          <ac:spMkLst>
            <pc:docMk/>
            <pc:sldMk cId="0" sldId="282"/>
            <ac:spMk id="58370" creationId="{00000000-0000-0000-0000-000000000000}"/>
          </ac:spMkLst>
        </pc:spChg>
        <pc:spChg chg="mod">
          <ac:chgData name="ÖMER ALİ OSMANOĞLU" userId="4b45da3246be371e" providerId="LiveId" clId="{4AC318C8-30D7-4879-A268-64EC152E72E1}" dt="2020-09-17T18:14:39.853" v="448" actId="20577"/>
          <ac:spMkLst>
            <pc:docMk/>
            <pc:sldMk cId="0" sldId="282"/>
            <ac:spMk id="58371" creationId="{00000000-0000-0000-0000-000000000000}"/>
          </ac:spMkLst>
        </pc:spChg>
        <pc:picChg chg="del">
          <ac:chgData name="ÖMER ALİ OSMANOĞLU" userId="4b45da3246be371e" providerId="LiveId" clId="{4AC318C8-30D7-4879-A268-64EC152E72E1}" dt="2020-09-17T18:14:16.109" v="434" actId="478"/>
          <ac:picMkLst>
            <pc:docMk/>
            <pc:sldMk cId="0" sldId="282"/>
            <ac:picMk id="26630" creationId="{00000000-0000-0000-0000-000000000000}"/>
          </ac:picMkLst>
        </pc:picChg>
        <pc:inkChg chg="add">
          <ac:chgData name="ÖMER ALİ OSMANOĞLU" userId="4b45da3246be371e" providerId="LiveId" clId="{4AC318C8-30D7-4879-A268-64EC152E72E1}" dt="2020-09-18T17:14:38.539" v="628"/>
          <ac:inkMkLst>
            <pc:docMk/>
            <pc:sldMk cId="0" sldId="282"/>
            <ac:inkMk id="2" creationId="{83E5CCD5-AF90-4522-A2D2-961C3B0E03BD}"/>
          </ac:inkMkLst>
        </pc:inkChg>
      </pc:sldChg>
      <pc:sldChg chg="addSp modSp mod">
        <pc:chgData name="ÖMER ALİ OSMANOĞLU" userId="4b45da3246be371e" providerId="LiveId" clId="{4AC318C8-30D7-4879-A268-64EC152E72E1}" dt="2020-09-18T17:14:38.539" v="628"/>
        <pc:sldMkLst>
          <pc:docMk/>
          <pc:sldMk cId="0" sldId="283"/>
        </pc:sldMkLst>
        <pc:spChg chg="mod">
          <ac:chgData name="ÖMER ALİ OSMANOĞLU" userId="4b45da3246be371e" providerId="LiveId" clId="{4AC318C8-30D7-4879-A268-64EC152E72E1}" dt="2020-09-17T17:47:16.001" v="134"/>
          <ac:spMkLst>
            <pc:docMk/>
            <pc:sldMk cId="0" sldId="283"/>
            <ac:spMk id="4" creationId="{00000000-0000-0000-0000-000000000000}"/>
          </ac:spMkLst>
        </pc:spChg>
        <pc:spChg chg="mod">
          <ac:chgData name="ÖMER ALİ OSMANOĞLU" userId="4b45da3246be371e" providerId="LiveId" clId="{4AC318C8-30D7-4879-A268-64EC152E72E1}" dt="2020-09-17T17:47:16.001" v="134"/>
          <ac:spMkLst>
            <pc:docMk/>
            <pc:sldMk cId="0" sldId="283"/>
            <ac:spMk id="6" creationId="{00000000-0000-0000-0000-000000000000}"/>
          </ac:spMkLst>
        </pc:spChg>
        <pc:spChg chg="mod">
          <ac:chgData name="ÖMER ALİ OSMANOĞLU" userId="4b45da3246be371e" providerId="LiveId" clId="{4AC318C8-30D7-4879-A268-64EC152E72E1}" dt="2020-09-17T17:46:52.121" v="98" actId="27636"/>
          <ac:spMkLst>
            <pc:docMk/>
            <pc:sldMk cId="0" sldId="283"/>
            <ac:spMk id="61442" creationId="{00000000-0000-0000-0000-000000000000}"/>
          </ac:spMkLst>
        </pc:spChg>
        <pc:spChg chg="mod">
          <ac:chgData name="ÖMER ALİ OSMANOĞLU" userId="4b45da3246be371e" providerId="LiveId" clId="{4AC318C8-30D7-4879-A268-64EC152E72E1}" dt="2020-09-17T17:47:17.205" v="144" actId="27636"/>
          <ac:spMkLst>
            <pc:docMk/>
            <pc:sldMk cId="0" sldId="283"/>
            <ac:spMk id="61443" creationId="{00000000-0000-0000-0000-000000000000}"/>
          </ac:spMkLst>
        </pc:spChg>
        <pc:inkChg chg="add">
          <ac:chgData name="ÖMER ALİ OSMANOĞLU" userId="4b45da3246be371e" providerId="LiveId" clId="{4AC318C8-30D7-4879-A268-64EC152E72E1}" dt="2020-09-18T17:14:38.539" v="628"/>
          <ac:inkMkLst>
            <pc:docMk/>
            <pc:sldMk cId="0" sldId="283"/>
            <ac:inkMk id="2" creationId="{2A4C1CA4-0C54-4DEC-AEEA-EEC7395465DD}"/>
          </ac:inkMkLst>
        </pc:inkChg>
      </pc:sldChg>
      <pc:sldChg chg="addSp delSp modSp mod">
        <pc:chgData name="ÖMER ALİ OSMANOĞLU" userId="4b45da3246be371e" providerId="LiveId" clId="{4AC318C8-30D7-4879-A268-64EC152E72E1}" dt="2020-09-18T17:18:11.449" v="629"/>
        <pc:sldMkLst>
          <pc:docMk/>
          <pc:sldMk cId="0" sldId="284"/>
        </pc:sldMkLst>
        <pc:spChg chg="mod">
          <ac:chgData name="ÖMER ALİ OSMANOĞLU" userId="4b45da3246be371e" providerId="LiveId" clId="{4AC318C8-30D7-4879-A268-64EC152E72E1}" dt="2020-09-17T17:47:16.001" v="134"/>
          <ac:spMkLst>
            <pc:docMk/>
            <pc:sldMk cId="0" sldId="284"/>
            <ac:spMk id="5" creationId="{00000000-0000-0000-0000-000000000000}"/>
          </ac:spMkLst>
        </pc:spChg>
        <pc:spChg chg="mod">
          <ac:chgData name="ÖMER ALİ OSMANOĞLU" userId="4b45da3246be371e" providerId="LiveId" clId="{4AC318C8-30D7-4879-A268-64EC152E72E1}" dt="2020-09-17T17:47:16.001" v="134"/>
          <ac:spMkLst>
            <pc:docMk/>
            <pc:sldMk cId="0" sldId="284"/>
            <ac:spMk id="7" creationId="{00000000-0000-0000-0000-000000000000}"/>
          </ac:spMkLst>
        </pc:spChg>
        <pc:spChg chg="mod">
          <ac:chgData name="ÖMER ALİ OSMANOĞLU" userId="4b45da3246be371e" providerId="LiveId" clId="{4AC318C8-30D7-4879-A268-64EC152E72E1}" dt="2020-09-17T18:16:04.393" v="468" actId="20577"/>
          <ac:spMkLst>
            <pc:docMk/>
            <pc:sldMk cId="0" sldId="284"/>
            <ac:spMk id="62467" creationId="{00000000-0000-0000-0000-000000000000}"/>
          </ac:spMkLst>
        </pc:spChg>
        <pc:picChg chg="del">
          <ac:chgData name="ÖMER ALİ OSMANOĞLU" userId="4b45da3246be371e" providerId="LiveId" clId="{4AC318C8-30D7-4879-A268-64EC152E72E1}" dt="2020-09-17T18:15:37.412" v="450" actId="478"/>
          <ac:picMkLst>
            <pc:docMk/>
            <pc:sldMk cId="0" sldId="284"/>
            <ac:picMk id="28677" creationId="{00000000-0000-0000-0000-000000000000}"/>
          </ac:picMkLst>
        </pc:picChg>
        <pc:inkChg chg="add">
          <ac:chgData name="ÖMER ALİ OSMANOĞLU" userId="4b45da3246be371e" providerId="LiveId" clId="{4AC318C8-30D7-4879-A268-64EC152E72E1}" dt="2020-09-18T17:18:11.449" v="629"/>
          <ac:inkMkLst>
            <pc:docMk/>
            <pc:sldMk cId="0" sldId="284"/>
            <ac:inkMk id="2" creationId="{F3DC04FB-7282-4378-8990-0122040E5F36}"/>
          </ac:inkMkLst>
        </pc:inkChg>
      </pc:sldChg>
      <pc:sldChg chg="addSp delSp modSp mod">
        <pc:chgData name="ÖMER ALİ OSMANOĞLU" userId="4b45da3246be371e" providerId="LiveId" clId="{4AC318C8-30D7-4879-A268-64EC152E72E1}" dt="2020-09-18T17:18:11.449" v="629"/>
        <pc:sldMkLst>
          <pc:docMk/>
          <pc:sldMk cId="0" sldId="285"/>
        </pc:sldMkLst>
        <pc:spChg chg="mod">
          <ac:chgData name="ÖMER ALİ OSMANOĞLU" userId="4b45da3246be371e" providerId="LiveId" clId="{4AC318C8-30D7-4879-A268-64EC152E72E1}" dt="2020-09-17T17:47:16.001" v="134"/>
          <ac:spMkLst>
            <pc:docMk/>
            <pc:sldMk cId="0" sldId="285"/>
            <ac:spMk id="6" creationId="{00000000-0000-0000-0000-000000000000}"/>
          </ac:spMkLst>
        </pc:spChg>
        <pc:spChg chg="mod">
          <ac:chgData name="ÖMER ALİ OSMANOĞLU" userId="4b45da3246be371e" providerId="LiveId" clId="{4AC318C8-30D7-4879-A268-64EC152E72E1}" dt="2020-09-17T17:47:16.001" v="134"/>
          <ac:spMkLst>
            <pc:docMk/>
            <pc:sldMk cId="0" sldId="285"/>
            <ac:spMk id="8" creationId="{00000000-0000-0000-0000-000000000000}"/>
          </ac:spMkLst>
        </pc:spChg>
        <pc:spChg chg="del">
          <ac:chgData name="ÖMER ALİ OSMANOĞLU" userId="4b45da3246be371e" providerId="LiveId" clId="{4AC318C8-30D7-4879-A268-64EC152E72E1}" dt="2020-09-17T18:16:32.509" v="472" actId="478"/>
          <ac:spMkLst>
            <pc:docMk/>
            <pc:sldMk cId="0" sldId="285"/>
            <ac:spMk id="29703" creationId="{00000000-0000-0000-0000-000000000000}"/>
          </ac:spMkLst>
        </pc:spChg>
        <pc:spChg chg="mod">
          <ac:chgData name="ÖMER ALİ OSMANOĞLU" userId="4b45da3246be371e" providerId="LiveId" clId="{4AC318C8-30D7-4879-A268-64EC152E72E1}" dt="2020-09-17T18:16:40.721" v="473" actId="1076"/>
          <ac:spMkLst>
            <pc:docMk/>
            <pc:sldMk cId="0" sldId="285"/>
            <ac:spMk id="63490" creationId="{00000000-0000-0000-0000-000000000000}"/>
          </ac:spMkLst>
        </pc:spChg>
        <pc:spChg chg="mod">
          <ac:chgData name="ÖMER ALİ OSMANOĞLU" userId="4b45da3246be371e" providerId="LiveId" clId="{4AC318C8-30D7-4879-A268-64EC152E72E1}" dt="2020-09-17T18:16:26.148" v="470" actId="255"/>
          <ac:spMkLst>
            <pc:docMk/>
            <pc:sldMk cId="0" sldId="285"/>
            <ac:spMk id="63491" creationId="{00000000-0000-0000-0000-000000000000}"/>
          </ac:spMkLst>
        </pc:spChg>
        <pc:picChg chg="del">
          <ac:chgData name="ÖMER ALİ OSMANOĞLU" userId="4b45da3246be371e" providerId="LiveId" clId="{4AC318C8-30D7-4879-A268-64EC152E72E1}" dt="2020-09-17T18:16:31.627" v="471" actId="478"/>
          <ac:picMkLst>
            <pc:docMk/>
            <pc:sldMk cId="0" sldId="285"/>
            <ac:picMk id="29702" creationId="{00000000-0000-0000-0000-000000000000}"/>
          </ac:picMkLst>
        </pc:picChg>
        <pc:inkChg chg="add">
          <ac:chgData name="ÖMER ALİ OSMANOĞLU" userId="4b45da3246be371e" providerId="LiveId" clId="{4AC318C8-30D7-4879-A268-64EC152E72E1}" dt="2020-09-18T17:18:11.449" v="629"/>
          <ac:inkMkLst>
            <pc:docMk/>
            <pc:sldMk cId="0" sldId="285"/>
            <ac:inkMk id="2" creationId="{680455DF-3345-4A1F-AEBE-EA1AF382C7A7}"/>
          </ac:inkMkLst>
        </pc:inkChg>
      </pc:sldChg>
      <pc:sldChg chg="modSp mod">
        <pc:chgData name="ÖMER ALİ OSMANOĞLU" userId="4b45da3246be371e" providerId="LiveId" clId="{4AC318C8-30D7-4879-A268-64EC152E72E1}" dt="2020-09-17T18:18:06.066" v="521" actId="1076"/>
        <pc:sldMkLst>
          <pc:docMk/>
          <pc:sldMk cId="0" sldId="286"/>
        </pc:sldMkLst>
        <pc:spChg chg="mod">
          <ac:chgData name="ÖMER ALİ OSMANOĞLU" userId="4b45da3246be371e" providerId="LiveId" clId="{4AC318C8-30D7-4879-A268-64EC152E72E1}" dt="2020-09-17T17:47:16.001" v="134"/>
          <ac:spMkLst>
            <pc:docMk/>
            <pc:sldMk cId="0" sldId="286"/>
            <ac:spMk id="6" creationId="{00000000-0000-0000-0000-000000000000}"/>
          </ac:spMkLst>
        </pc:spChg>
        <pc:spChg chg="mod">
          <ac:chgData name="ÖMER ALİ OSMANOĞLU" userId="4b45da3246be371e" providerId="LiveId" clId="{4AC318C8-30D7-4879-A268-64EC152E72E1}" dt="2020-09-17T17:47:16.001" v="134"/>
          <ac:spMkLst>
            <pc:docMk/>
            <pc:sldMk cId="0" sldId="286"/>
            <ac:spMk id="8" creationId="{00000000-0000-0000-0000-000000000000}"/>
          </ac:spMkLst>
        </pc:spChg>
        <pc:spChg chg="mod">
          <ac:chgData name="ÖMER ALİ OSMANOĞLU" userId="4b45da3246be371e" providerId="LiveId" clId="{4AC318C8-30D7-4879-A268-64EC152E72E1}" dt="2020-09-17T18:18:02.134" v="520" actId="1076"/>
          <ac:spMkLst>
            <pc:docMk/>
            <pc:sldMk cId="0" sldId="286"/>
            <ac:spMk id="64515" creationId="{00000000-0000-0000-0000-000000000000}"/>
          </ac:spMkLst>
        </pc:spChg>
        <pc:spChg chg="mod">
          <ac:chgData name="ÖMER ALİ OSMANOĞLU" userId="4b45da3246be371e" providerId="LiveId" clId="{4AC318C8-30D7-4879-A268-64EC152E72E1}" dt="2020-09-17T18:18:06.066" v="521" actId="1076"/>
          <ac:spMkLst>
            <pc:docMk/>
            <pc:sldMk cId="0" sldId="286"/>
            <ac:spMk id="64516" creationId="{00000000-0000-0000-0000-000000000000}"/>
          </ac:spMkLst>
        </pc:spChg>
        <pc:picChg chg="mod">
          <ac:chgData name="ÖMER ALİ OSMANOĞLU" userId="4b45da3246be371e" providerId="LiveId" clId="{4AC318C8-30D7-4879-A268-64EC152E72E1}" dt="2020-09-17T18:17:52.510" v="518" actId="1076"/>
          <ac:picMkLst>
            <pc:docMk/>
            <pc:sldMk cId="0" sldId="286"/>
            <ac:picMk id="30726" creationId="{00000000-0000-0000-0000-000000000000}"/>
          </ac:picMkLst>
        </pc:picChg>
        <pc:picChg chg="mod">
          <ac:chgData name="ÖMER ALİ OSMANOĞLU" userId="4b45da3246be371e" providerId="LiveId" clId="{4AC318C8-30D7-4879-A268-64EC152E72E1}" dt="2020-09-17T18:17:55.775" v="519" actId="1076"/>
          <ac:picMkLst>
            <pc:docMk/>
            <pc:sldMk cId="0" sldId="286"/>
            <ac:picMk id="30727" creationId="{00000000-0000-0000-0000-000000000000}"/>
          </ac:picMkLst>
        </pc:picChg>
      </pc:sldChg>
      <pc:sldChg chg="addSp modSp mod">
        <pc:chgData name="ÖMER ALİ OSMANOĞLU" userId="4b45da3246be371e" providerId="LiveId" clId="{4AC318C8-30D7-4879-A268-64EC152E72E1}" dt="2020-09-18T17:18:11.449" v="629"/>
        <pc:sldMkLst>
          <pc:docMk/>
          <pc:sldMk cId="0" sldId="287"/>
        </pc:sldMkLst>
        <pc:spChg chg="mod">
          <ac:chgData name="ÖMER ALİ OSMANOĞLU" userId="4b45da3246be371e" providerId="LiveId" clId="{4AC318C8-30D7-4879-A268-64EC152E72E1}" dt="2020-09-17T17:47:16.001" v="134"/>
          <ac:spMkLst>
            <pc:docMk/>
            <pc:sldMk cId="0" sldId="287"/>
            <ac:spMk id="4" creationId="{00000000-0000-0000-0000-000000000000}"/>
          </ac:spMkLst>
        </pc:spChg>
        <pc:spChg chg="mod">
          <ac:chgData name="ÖMER ALİ OSMANOĞLU" userId="4b45da3246be371e" providerId="LiveId" clId="{4AC318C8-30D7-4879-A268-64EC152E72E1}" dt="2020-09-17T17:47:16.001" v="134"/>
          <ac:spMkLst>
            <pc:docMk/>
            <pc:sldMk cId="0" sldId="287"/>
            <ac:spMk id="6" creationId="{00000000-0000-0000-0000-000000000000}"/>
          </ac:spMkLst>
        </pc:spChg>
        <pc:spChg chg="mod">
          <ac:chgData name="ÖMER ALİ OSMANOĞLU" userId="4b45da3246be371e" providerId="LiveId" clId="{4AC318C8-30D7-4879-A268-64EC152E72E1}" dt="2020-09-17T17:47:16.001" v="134"/>
          <ac:spMkLst>
            <pc:docMk/>
            <pc:sldMk cId="0" sldId="287"/>
            <ac:spMk id="66562" creationId="{00000000-0000-0000-0000-000000000000}"/>
          </ac:spMkLst>
        </pc:spChg>
        <pc:spChg chg="mod">
          <ac:chgData name="ÖMER ALİ OSMANOĞLU" userId="4b45da3246be371e" providerId="LiveId" clId="{4AC318C8-30D7-4879-A268-64EC152E72E1}" dt="2020-09-17T18:19:19.953" v="542" actId="20577"/>
          <ac:spMkLst>
            <pc:docMk/>
            <pc:sldMk cId="0" sldId="287"/>
            <ac:spMk id="66563" creationId="{00000000-0000-0000-0000-000000000000}"/>
          </ac:spMkLst>
        </pc:spChg>
        <pc:inkChg chg="add">
          <ac:chgData name="ÖMER ALİ OSMANOĞLU" userId="4b45da3246be371e" providerId="LiveId" clId="{4AC318C8-30D7-4879-A268-64EC152E72E1}" dt="2020-09-18T17:18:11.449" v="629"/>
          <ac:inkMkLst>
            <pc:docMk/>
            <pc:sldMk cId="0" sldId="287"/>
            <ac:inkMk id="2" creationId="{D09267E7-B53A-4528-9D81-31B3F0D87CE5}"/>
          </ac:inkMkLst>
        </pc:inkChg>
      </pc:sldChg>
      <pc:sldChg chg="addSp modSp mod">
        <pc:chgData name="ÖMER ALİ OSMANOĞLU" userId="4b45da3246be371e" providerId="LiveId" clId="{4AC318C8-30D7-4879-A268-64EC152E72E1}" dt="2020-09-18T17:18:11.449" v="629"/>
        <pc:sldMkLst>
          <pc:docMk/>
          <pc:sldMk cId="0" sldId="315"/>
        </pc:sldMkLst>
        <pc:spChg chg="mod">
          <ac:chgData name="ÖMER ALİ OSMANOĞLU" userId="4b45da3246be371e" providerId="LiveId" clId="{4AC318C8-30D7-4879-A268-64EC152E72E1}" dt="2020-09-17T17:47:16.001" v="134"/>
          <ac:spMkLst>
            <pc:docMk/>
            <pc:sldMk cId="0" sldId="315"/>
            <ac:spMk id="5" creationId="{00000000-0000-0000-0000-000000000000}"/>
          </ac:spMkLst>
        </pc:spChg>
        <pc:spChg chg="mod">
          <ac:chgData name="ÖMER ALİ OSMANOĞLU" userId="4b45da3246be371e" providerId="LiveId" clId="{4AC318C8-30D7-4879-A268-64EC152E72E1}" dt="2020-09-17T17:47:16.001" v="134"/>
          <ac:spMkLst>
            <pc:docMk/>
            <pc:sldMk cId="0" sldId="315"/>
            <ac:spMk id="7" creationId="{00000000-0000-0000-0000-000000000000}"/>
          </ac:spMkLst>
        </pc:spChg>
        <pc:spChg chg="mod">
          <ac:chgData name="ÖMER ALİ OSMANOĞLU" userId="4b45da3246be371e" providerId="LiveId" clId="{4AC318C8-30D7-4879-A268-64EC152E72E1}" dt="2020-09-17T17:47:16.001" v="134"/>
          <ac:spMkLst>
            <pc:docMk/>
            <pc:sldMk cId="0" sldId="315"/>
            <ac:spMk id="103426" creationId="{00000000-0000-0000-0000-000000000000}"/>
          </ac:spMkLst>
        </pc:spChg>
        <pc:spChg chg="mod">
          <ac:chgData name="ÖMER ALİ OSMANOĞLU" userId="4b45da3246be371e" providerId="LiveId" clId="{4AC318C8-30D7-4879-A268-64EC152E72E1}" dt="2020-09-17T18:19:54.804" v="603" actId="27636"/>
          <ac:spMkLst>
            <pc:docMk/>
            <pc:sldMk cId="0" sldId="315"/>
            <ac:spMk id="103427" creationId="{00000000-0000-0000-0000-000000000000}"/>
          </ac:spMkLst>
        </pc:spChg>
        <pc:inkChg chg="add">
          <ac:chgData name="ÖMER ALİ OSMANOĞLU" userId="4b45da3246be371e" providerId="LiveId" clId="{4AC318C8-30D7-4879-A268-64EC152E72E1}" dt="2020-09-18T17:18:11.449" v="629"/>
          <ac:inkMkLst>
            <pc:docMk/>
            <pc:sldMk cId="0" sldId="315"/>
            <ac:inkMk id="2" creationId="{BD3F9924-021F-41D2-8C11-82C6502A67C9}"/>
          </ac:inkMkLst>
        </pc:inkChg>
      </pc:sldChg>
      <pc:sldChg chg="addSp delSp modSp mod setBg">
        <pc:chgData name="ÖMER ALİ OSMANOĞLU" userId="4b45da3246be371e" providerId="LiveId" clId="{4AC318C8-30D7-4879-A268-64EC152E72E1}" dt="2020-09-17T17:54:05.298" v="231" actId="26606"/>
        <pc:sldMkLst>
          <pc:docMk/>
          <pc:sldMk cId="0" sldId="346"/>
        </pc:sldMkLst>
        <pc:spChg chg="mod">
          <ac:chgData name="ÖMER ALİ OSMANOĞLU" userId="4b45da3246be371e" providerId="LiveId" clId="{4AC318C8-30D7-4879-A268-64EC152E72E1}" dt="2020-09-17T17:54:05.298" v="231" actId="26606"/>
          <ac:spMkLst>
            <pc:docMk/>
            <pc:sldMk cId="0" sldId="346"/>
            <ac:spMk id="5" creationId="{00000000-0000-0000-0000-000000000000}"/>
          </ac:spMkLst>
        </pc:spChg>
        <pc:spChg chg="mod">
          <ac:chgData name="ÖMER ALİ OSMANOĞLU" userId="4b45da3246be371e" providerId="LiveId" clId="{4AC318C8-30D7-4879-A268-64EC152E72E1}" dt="2020-09-17T17:54:05.298" v="231" actId="26606"/>
          <ac:spMkLst>
            <pc:docMk/>
            <pc:sldMk cId="0" sldId="346"/>
            <ac:spMk id="7" creationId="{00000000-0000-0000-0000-000000000000}"/>
          </ac:spMkLst>
        </pc:spChg>
        <pc:spChg chg="add del">
          <ac:chgData name="ÖMER ALİ OSMANOĞLU" userId="4b45da3246be371e" providerId="LiveId" clId="{4AC318C8-30D7-4879-A268-64EC152E72E1}" dt="2020-09-17T17:53:58.676" v="228" actId="26606"/>
          <ac:spMkLst>
            <pc:docMk/>
            <pc:sldMk cId="0" sldId="346"/>
            <ac:spMk id="136" creationId="{AB76F39C-DC92-43A2-AFAC-DF33A3F0EB6E}"/>
          </ac:spMkLst>
        </pc:spChg>
        <pc:spChg chg="add del">
          <ac:chgData name="ÖMER ALİ OSMANOĞLU" userId="4b45da3246be371e" providerId="LiveId" clId="{4AC318C8-30D7-4879-A268-64EC152E72E1}" dt="2020-09-17T17:54:05.283" v="230" actId="26606"/>
          <ac:spMkLst>
            <pc:docMk/>
            <pc:sldMk cId="0" sldId="346"/>
            <ac:spMk id="140" creationId="{62CF8646-2F2F-43D6-B367-96133A4B940C}"/>
          </ac:spMkLst>
        </pc:spChg>
        <pc:spChg chg="add del">
          <ac:chgData name="ÖMER ALİ OSMANOĞLU" userId="4b45da3246be371e" providerId="LiveId" clId="{4AC318C8-30D7-4879-A268-64EC152E72E1}" dt="2020-09-17T17:54:05.283" v="230" actId="26606"/>
          <ac:spMkLst>
            <pc:docMk/>
            <pc:sldMk cId="0" sldId="346"/>
            <ac:spMk id="142" creationId="{95A5CA86-04FE-444F-A6F6-12AA9A6B34BB}"/>
          </ac:spMkLst>
        </pc:spChg>
        <pc:spChg chg="add del">
          <ac:chgData name="ÖMER ALİ OSMANOĞLU" userId="4b45da3246be371e" providerId="LiveId" clId="{4AC318C8-30D7-4879-A268-64EC152E72E1}" dt="2020-09-17T17:54:05.283" v="230" actId="26606"/>
          <ac:spMkLst>
            <pc:docMk/>
            <pc:sldMk cId="0" sldId="346"/>
            <ac:spMk id="144" creationId="{8C3CA8BC-EA10-441A-8FE8-4FC1490C7690}"/>
          </ac:spMkLst>
        </pc:spChg>
        <pc:spChg chg="add del">
          <ac:chgData name="ÖMER ALİ OSMANOĞLU" userId="4b45da3246be371e" providerId="LiveId" clId="{4AC318C8-30D7-4879-A268-64EC152E72E1}" dt="2020-09-17T17:54:05.283" v="230" actId="26606"/>
          <ac:spMkLst>
            <pc:docMk/>
            <pc:sldMk cId="0" sldId="346"/>
            <ac:spMk id="146" creationId="{15E5DF24-2E5C-457C-AA35-A531545FE5BE}"/>
          </ac:spMkLst>
        </pc:spChg>
        <pc:spChg chg="mod">
          <ac:chgData name="ÖMER ALİ OSMANOĞLU" userId="4b45da3246be371e" providerId="LiveId" clId="{4AC318C8-30D7-4879-A268-64EC152E72E1}" dt="2020-09-17T17:54:05.298" v="231" actId="26606"/>
          <ac:spMkLst>
            <pc:docMk/>
            <pc:sldMk cId="0" sldId="346"/>
            <ac:spMk id="141314" creationId="{00000000-0000-0000-0000-000000000000}"/>
          </ac:spMkLst>
        </pc:spChg>
        <pc:spChg chg="mod">
          <ac:chgData name="ÖMER ALİ OSMANOĞLU" userId="4b45da3246be371e" providerId="LiveId" clId="{4AC318C8-30D7-4879-A268-64EC152E72E1}" dt="2020-09-17T17:54:05.298" v="231" actId="26606"/>
          <ac:spMkLst>
            <pc:docMk/>
            <pc:sldMk cId="0" sldId="346"/>
            <ac:spMk id="141315" creationId="{00000000-0000-0000-0000-000000000000}"/>
          </ac:spMkLst>
        </pc:spChg>
        <pc:spChg chg="add del">
          <ac:chgData name="ÖMER ALİ OSMANOĞLU" userId="4b45da3246be371e" providerId="LiveId" clId="{4AC318C8-30D7-4879-A268-64EC152E72E1}" dt="2020-09-17T17:54:05.283" v="230" actId="26606"/>
          <ac:spMkLst>
            <pc:docMk/>
            <pc:sldMk cId="0" sldId="346"/>
            <ac:spMk id="141317" creationId="{3FF1898D-2CDA-4866-B57E-F69A266085DF}"/>
          </ac:spMkLst>
        </pc:spChg>
        <pc:spChg chg="add del">
          <ac:chgData name="ÖMER ALİ OSMANOĞLU" userId="4b45da3246be371e" providerId="LiveId" clId="{4AC318C8-30D7-4879-A268-64EC152E72E1}" dt="2020-09-17T17:54:05.283" v="230" actId="26606"/>
          <ac:spMkLst>
            <pc:docMk/>
            <pc:sldMk cId="0" sldId="346"/>
            <ac:spMk id="141318" creationId="{ADD80CDE-8D5C-4B17-8900-3539DC1A8BF8}"/>
          </ac:spMkLst>
        </pc:spChg>
        <pc:spChg chg="add">
          <ac:chgData name="ÖMER ALİ OSMANOĞLU" userId="4b45da3246be371e" providerId="LiveId" clId="{4AC318C8-30D7-4879-A268-64EC152E72E1}" dt="2020-09-17T17:54:05.298" v="231" actId="26606"/>
          <ac:spMkLst>
            <pc:docMk/>
            <pc:sldMk cId="0" sldId="346"/>
            <ac:spMk id="141320" creationId="{AC84E647-551E-4F79-AA8B-3EABCF228EE3}"/>
          </ac:spMkLst>
        </pc:spChg>
        <pc:picChg chg="add mod ord">
          <ac:chgData name="ÖMER ALİ OSMANOĞLU" userId="4b45da3246be371e" providerId="LiveId" clId="{4AC318C8-30D7-4879-A268-64EC152E72E1}" dt="2020-09-17T17:54:05.298" v="231" actId="26606"/>
          <ac:picMkLst>
            <pc:docMk/>
            <pc:sldMk cId="0" sldId="346"/>
            <ac:picMk id="3" creationId="{D25FD87A-E522-48F5-BA38-B0FB82DFA7C8}"/>
          </ac:picMkLst>
        </pc:picChg>
        <pc:picChg chg="add mod ord">
          <ac:chgData name="ÖMER ALİ OSMANOĞLU" userId="4b45da3246be371e" providerId="LiveId" clId="{4AC318C8-30D7-4879-A268-64EC152E72E1}" dt="2020-09-17T17:54:05.298" v="231" actId="26606"/>
          <ac:picMkLst>
            <pc:docMk/>
            <pc:sldMk cId="0" sldId="346"/>
            <ac:picMk id="71" creationId="{AA110A9C-A542-46C0-BEE7-BD76B75B21D4}"/>
          </ac:picMkLst>
        </pc:picChg>
        <pc:picChg chg="del">
          <ac:chgData name="ÖMER ALİ OSMANOĞLU" userId="4b45da3246be371e" providerId="LiveId" clId="{4AC318C8-30D7-4879-A268-64EC152E72E1}" dt="2020-09-17T17:52:15.108" v="216" actId="478"/>
          <ac:picMkLst>
            <pc:docMk/>
            <pc:sldMk cId="0" sldId="346"/>
            <ac:picMk id="6150" creationId="{00000000-0000-0000-0000-000000000000}"/>
          </ac:picMkLst>
        </pc:picChg>
        <pc:cxnChg chg="add del">
          <ac:chgData name="ÖMER ALİ OSMANOĞLU" userId="4b45da3246be371e" providerId="LiveId" clId="{4AC318C8-30D7-4879-A268-64EC152E72E1}" dt="2020-09-17T17:53:58.676" v="228" actId="26606"/>
          <ac:cxnSpMkLst>
            <pc:docMk/>
            <pc:sldMk cId="0" sldId="346"/>
            <ac:cxnSpMk id="138" creationId="{966758FC-A415-4D42-862A-2C0765FF8020}"/>
          </ac:cxnSpMkLst>
        </pc:cxnChg>
      </pc:sldChg>
      <pc:sldChg chg="addSp delSp modSp mod setBg setClrOvrMap">
        <pc:chgData name="ÖMER ALİ OSMANOĞLU" userId="4b45da3246be371e" providerId="LiveId" clId="{4AC318C8-30D7-4879-A268-64EC152E72E1}" dt="2020-09-17T17:51:07.210" v="199" actId="113"/>
        <pc:sldMkLst>
          <pc:docMk/>
          <pc:sldMk cId="0" sldId="347"/>
        </pc:sldMkLst>
        <pc:spChg chg="mod">
          <ac:chgData name="ÖMER ALİ OSMANOĞLU" userId="4b45da3246be371e" providerId="LiveId" clId="{4AC318C8-30D7-4879-A268-64EC152E72E1}" dt="2020-09-17T17:50:58.970" v="193" actId="26606"/>
          <ac:spMkLst>
            <pc:docMk/>
            <pc:sldMk cId="0" sldId="347"/>
            <ac:spMk id="9" creationId="{00000000-0000-0000-0000-000000000000}"/>
          </ac:spMkLst>
        </pc:spChg>
        <pc:spChg chg="mod">
          <ac:chgData name="ÖMER ALİ OSMANOĞLU" userId="4b45da3246be371e" providerId="LiveId" clId="{4AC318C8-30D7-4879-A268-64EC152E72E1}" dt="2020-09-17T17:50:58.970" v="193" actId="26606"/>
          <ac:spMkLst>
            <pc:docMk/>
            <pc:sldMk cId="0" sldId="347"/>
            <ac:spMk id="11" creationId="{00000000-0000-0000-0000-000000000000}"/>
          </ac:spMkLst>
        </pc:spChg>
        <pc:spChg chg="add del">
          <ac:chgData name="ÖMER ALİ OSMANOĞLU" userId="4b45da3246be371e" providerId="LiveId" clId="{4AC318C8-30D7-4879-A268-64EC152E72E1}" dt="2020-09-17T17:50:51.001" v="188" actId="26606"/>
          <ac:spMkLst>
            <pc:docMk/>
            <pc:sldMk cId="0" sldId="347"/>
            <ac:spMk id="72" creationId="{BC052280-388E-4151-A1EB-5236D4FCCA28}"/>
          </ac:spMkLst>
        </pc:spChg>
        <pc:spChg chg="add del">
          <ac:chgData name="ÖMER ALİ OSMANOĞLU" userId="4b45da3246be371e" providerId="LiveId" clId="{4AC318C8-30D7-4879-A268-64EC152E72E1}" dt="2020-09-17T17:50:58.923" v="192" actId="26606"/>
          <ac:spMkLst>
            <pc:docMk/>
            <pc:sldMk cId="0" sldId="347"/>
            <ac:spMk id="76" creationId="{1F4F8940-B1DD-45FA-A352-606F44F93FE0}"/>
          </ac:spMkLst>
        </pc:spChg>
        <pc:spChg chg="del">
          <ac:chgData name="ÖMER ALİ OSMANOĞLU" userId="4b45da3246be371e" providerId="LiveId" clId="{4AC318C8-30D7-4879-A268-64EC152E72E1}" dt="2020-09-17T17:50:32.606" v="182" actId="478"/>
          <ac:spMkLst>
            <pc:docMk/>
            <pc:sldMk cId="0" sldId="347"/>
            <ac:spMk id="4102" creationId="{00000000-0000-0000-0000-000000000000}"/>
          </ac:spMkLst>
        </pc:spChg>
        <pc:spChg chg="del">
          <ac:chgData name="ÖMER ALİ OSMANOĞLU" userId="4b45da3246be371e" providerId="LiveId" clId="{4AC318C8-30D7-4879-A268-64EC152E72E1}" dt="2020-09-17T17:50:33.405" v="183" actId="478"/>
          <ac:spMkLst>
            <pc:docMk/>
            <pc:sldMk cId="0" sldId="347"/>
            <ac:spMk id="4103" creationId="{00000000-0000-0000-0000-000000000000}"/>
          </ac:spMkLst>
        </pc:spChg>
        <pc:spChg chg="del">
          <ac:chgData name="ÖMER ALİ OSMANOĞLU" userId="4b45da3246be371e" providerId="LiveId" clId="{4AC318C8-30D7-4879-A268-64EC152E72E1}" dt="2020-09-17T17:50:34.307" v="184" actId="478"/>
          <ac:spMkLst>
            <pc:docMk/>
            <pc:sldMk cId="0" sldId="347"/>
            <ac:spMk id="4104" creationId="{00000000-0000-0000-0000-000000000000}"/>
          </ac:spMkLst>
        </pc:spChg>
        <pc:spChg chg="del">
          <ac:chgData name="ÖMER ALİ OSMANOĞLU" userId="4b45da3246be371e" providerId="LiveId" clId="{4AC318C8-30D7-4879-A268-64EC152E72E1}" dt="2020-09-17T17:50:35.078" v="185" actId="478"/>
          <ac:spMkLst>
            <pc:docMk/>
            <pc:sldMk cId="0" sldId="347"/>
            <ac:spMk id="4105" creationId="{00000000-0000-0000-0000-000000000000}"/>
          </ac:spMkLst>
        </pc:spChg>
        <pc:spChg chg="del">
          <ac:chgData name="ÖMER ALİ OSMANOĞLU" userId="4b45da3246be371e" providerId="LiveId" clId="{4AC318C8-30D7-4879-A268-64EC152E72E1}" dt="2020-09-17T17:50:35.881" v="186" actId="478"/>
          <ac:spMkLst>
            <pc:docMk/>
            <pc:sldMk cId="0" sldId="347"/>
            <ac:spMk id="4106" creationId="{00000000-0000-0000-0000-000000000000}"/>
          </ac:spMkLst>
        </pc:spChg>
        <pc:spChg chg="mod">
          <ac:chgData name="ÖMER ALİ OSMANOĞLU" userId="4b45da3246be371e" providerId="LiveId" clId="{4AC318C8-30D7-4879-A268-64EC152E72E1}" dt="2020-09-17T17:50:58.970" v="193" actId="26606"/>
          <ac:spMkLst>
            <pc:docMk/>
            <pc:sldMk cId="0" sldId="347"/>
            <ac:spMk id="175106" creationId="{00000000-0000-0000-0000-000000000000}"/>
          </ac:spMkLst>
        </pc:spChg>
        <pc:spChg chg="mod ord">
          <ac:chgData name="ÖMER ALİ OSMANOĞLU" userId="4b45da3246be371e" providerId="LiveId" clId="{4AC318C8-30D7-4879-A268-64EC152E72E1}" dt="2020-09-17T17:51:07.210" v="199" actId="113"/>
          <ac:spMkLst>
            <pc:docMk/>
            <pc:sldMk cId="0" sldId="347"/>
            <ac:spMk id="175107" creationId="{00000000-0000-0000-0000-000000000000}"/>
          </ac:spMkLst>
        </pc:spChg>
        <pc:spChg chg="add del">
          <ac:chgData name="ÖMER ALİ OSMANOĞLU" userId="4b45da3246be371e" providerId="LiveId" clId="{4AC318C8-30D7-4879-A268-64EC152E72E1}" dt="2020-09-17T17:50:55.814" v="190" actId="26606"/>
          <ac:spMkLst>
            <pc:docMk/>
            <pc:sldMk cId="0" sldId="347"/>
            <ac:spMk id="175109" creationId="{9B38859A-4AD9-4310-926C-1C615668CCA2}"/>
          </ac:spMkLst>
        </pc:spChg>
        <pc:spChg chg="add del">
          <ac:chgData name="ÖMER ALİ OSMANOĞLU" userId="4b45da3246be371e" providerId="LiveId" clId="{4AC318C8-30D7-4879-A268-64EC152E72E1}" dt="2020-09-17T17:50:55.814" v="190" actId="26606"/>
          <ac:spMkLst>
            <pc:docMk/>
            <pc:sldMk cId="0" sldId="347"/>
            <ac:spMk id="175110" creationId="{EFA2AC96-1E47-421C-A03F-F98E354EB4E6}"/>
          </ac:spMkLst>
        </pc:spChg>
        <pc:spChg chg="add del">
          <ac:chgData name="ÖMER ALİ OSMANOĞLU" userId="4b45da3246be371e" providerId="LiveId" clId="{4AC318C8-30D7-4879-A268-64EC152E72E1}" dt="2020-09-17T17:50:58.923" v="192" actId="26606"/>
          <ac:spMkLst>
            <pc:docMk/>
            <pc:sldMk cId="0" sldId="347"/>
            <ac:spMk id="175112" creationId="{6764E701-62D0-4B68-B902-A44BB8DAF185}"/>
          </ac:spMkLst>
        </pc:spChg>
        <pc:spChg chg="add del">
          <ac:chgData name="ÖMER ALİ OSMANOĞLU" userId="4b45da3246be371e" providerId="LiveId" clId="{4AC318C8-30D7-4879-A268-64EC152E72E1}" dt="2020-09-17T17:50:58.923" v="192" actId="26606"/>
          <ac:spMkLst>
            <pc:docMk/>
            <pc:sldMk cId="0" sldId="347"/>
            <ac:spMk id="175113" creationId="{4D9AEA4E-17C5-4819-9423-63A8CA392B88}"/>
          </ac:spMkLst>
        </pc:spChg>
        <pc:spChg chg="add">
          <ac:chgData name="ÖMER ALİ OSMANOĞLU" userId="4b45da3246be371e" providerId="LiveId" clId="{4AC318C8-30D7-4879-A268-64EC152E72E1}" dt="2020-09-17T17:50:58.970" v="193" actId="26606"/>
          <ac:spMkLst>
            <pc:docMk/>
            <pc:sldMk cId="0" sldId="347"/>
            <ac:spMk id="175115" creationId="{8B996A54-0CDD-4A46-B3D2-02F43219A757}"/>
          </ac:spMkLst>
        </pc:spChg>
        <pc:spChg chg="add">
          <ac:chgData name="ÖMER ALİ OSMANOĞLU" userId="4b45da3246be371e" providerId="LiveId" clId="{4AC318C8-30D7-4879-A268-64EC152E72E1}" dt="2020-09-17T17:50:58.970" v="193" actId="26606"/>
          <ac:spMkLst>
            <pc:docMk/>
            <pc:sldMk cId="0" sldId="347"/>
            <ac:spMk id="175116" creationId="{06F0BB8C-8C08-44AD-9EBB-B43BE66A5B36}"/>
          </ac:spMkLst>
        </pc:spChg>
        <pc:cxnChg chg="add del">
          <ac:chgData name="ÖMER ALİ OSMANOĞLU" userId="4b45da3246be371e" providerId="LiveId" clId="{4AC318C8-30D7-4879-A268-64EC152E72E1}" dt="2020-09-17T17:50:51.001" v="188" actId="26606"/>
          <ac:cxnSpMkLst>
            <pc:docMk/>
            <pc:sldMk cId="0" sldId="347"/>
            <ac:cxnSpMk id="74" creationId="{744251C3-E720-4363-8AF0-20AD319374F0}"/>
          </ac:cxnSpMkLst>
        </pc:cxnChg>
      </pc:sldChg>
      <pc:sldChg chg="addSp delSp modSp add mod">
        <pc:chgData name="ÖMER ALİ OSMANOĞLU" userId="4b45da3246be371e" providerId="LiveId" clId="{4AC318C8-30D7-4879-A268-64EC152E72E1}" dt="2020-09-17T18:02:02.493" v="364" actId="1035"/>
        <pc:sldMkLst>
          <pc:docMk/>
          <pc:sldMk cId="2083160849" sldId="348"/>
        </pc:sldMkLst>
        <pc:spChg chg="add del mod">
          <ac:chgData name="ÖMER ALİ OSMANOĞLU" userId="4b45da3246be371e" providerId="LiveId" clId="{4AC318C8-30D7-4879-A268-64EC152E72E1}" dt="2020-09-17T18:01:57.467" v="360" actId="478"/>
          <ac:spMkLst>
            <pc:docMk/>
            <pc:sldMk cId="2083160849" sldId="348"/>
            <ac:spMk id="3" creationId="{E75513CE-4CE1-4DDA-9DF6-3A4161528677}"/>
          </ac:spMkLst>
        </pc:spChg>
        <pc:spChg chg="add mod">
          <ac:chgData name="ÖMER ALİ OSMANOĞLU" userId="4b45da3246be371e" providerId="LiveId" clId="{4AC318C8-30D7-4879-A268-64EC152E72E1}" dt="2020-09-17T18:02:02.493" v="364" actId="1035"/>
          <ac:spMkLst>
            <pc:docMk/>
            <pc:sldMk cId="2083160849" sldId="348"/>
            <ac:spMk id="10" creationId="{BB30D273-638D-42FC-81BC-E55D82E2EFEC}"/>
          </ac:spMkLst>
        </pc:spChg>
        <pc:spChg chg="del">
          <ac:chgData name="ÖMER ALİ OSMANOĞLU" userId="4b45da3246be371e" providerId="LiveId" clId="{4AC318C8-30D7-4879-A268-64EC152E72E1}" dt="2020-09-17T18:01:53.918" v="358" actId="478"/>
          <ac:spMkLst>
            <pc:docMk/>
            <pc:sldMk cId="2083160849" sldId="348"/>
            <ac:spMk id="41987" creationId="{00000000-0000-0000-0000-000000000000}"/>
          </ac:spMkLst>
        </pc:spChg>
      </pc:sldChg>
      <pc:sldMasterChg chg="modTransition modSldLayout">
        <pc:chgData name="ÖMER ALİ OSMANOĞLU" userId="4b45da3246be371e" providerId="LiveId" clId="{4AC318C8-30D7-4879-A268-64EC152E72E1}" dt="2020-09-17T17:46:16.761" v="14"/>
        <pc:sldMasterMkLst>
          <pc:docMk/>
          <pc:sldMasterMk cId="601089607" sldId="2147483762"/>
        </pc:sldMasterMkLst>
        <pc:sldLayoutChg chg="modTransition">
          <pc:chgData name="ÖMER ALİ OSMANOĞLU" userId="4b45da3246be371e" providerId="LiveId" clId="{4AC318C8-30D7-4879-A268-64EC152E72E1}" dt="2020-09-17T17:46:16.761" v="14"/>
          <pc:sldLayoutMkLst>
            <pc:docMk/>
            <pc:sldMasterMk cId="601089607" sldId="2147483762"/>
            <pc:sldLayoutMk cId="1081860866" sldId="2147483763"/>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2761557528" sldId="2147483764"/>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3607183492" sldId="2147483766"/>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62270718" sldId="2147483767"/>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1853668045" sldId="2147483768"/>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3960966744" sldId="2147483769"/>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2361940190" sldId="2147483770"/>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738591878" sldId="2147483771"/>
          </pc:sldLayoutMkLst>
        </pc:sldLayoutChg>
        <pc:sldLayoutChg chg="modTransition">
          <pc:chgData name="ÖMER ALİ OSMANOĞLU" userId="4b45da3246be371e" providerId="LiveId" clId="{4AC318C8-30D7-4879-A268-64EC152E72E1}" dt="2020-09-17T17:46:16.761" v="14"/>
          <pc:sldLayoutMkLst>
            <pc:docMk/>
            <pc:sldMasterMk cId="601089607" sldId="2147483762"/>
            <pc:sldLayoutMk cId="1727109422" sldId="2147483778"/>
          </pc:sldLayoutMkLst>
        </pc:sldLayoutChg>
      </pc:sldMasterChg>
      <pc:sldMasterChg chg="modTransition modSldLayout">
        <pc:chgData name="ÖMER ALİ OSMANOĞLU" userId="4b45da3246be371e" providerId="LiveId" clId="{4AC318C8-30D7-4879-A268-64EC152E72E1}" dt="2020-09-17T17:46:21.742" v="33"/>
        <pc:sldMasterMkLst>
          <pc:docMk/>
          <pc:sldMasterMk cId="68606170" sldId="2147483779"/>
        </pc:sldMasterMkLst>
        <pc:sldLayoutChg chg="modTransition">
          <pc:chgData name="ÖMER ALİ OSMANOĞLU" userId="4b45da3246be371e" providerId="LiveId" clId="{4AC318C8-30D7-4879-A268-64EC152E72E1}" dt="2020-09-17T17:46:21.742" v="33"/>
          <pc:sldLayoutMkLst>
            <pc:docMk/>
            <pc:sldMasterMk cId="68606170" sldId="2147483779"/>
            <pc:sldLayoutMk cId="1453102078" sldId="2147483780"/>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1687584441" sldId="2147483781"/>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530641803" sldId="2147483783"/>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2767374579" sldId="2147483784"/>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822899381" sldId="2147483785"/>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3998053400" sldId="2147483786"/>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641531938" sldId="2147483787"/>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282731041" sldId="2147483788"/>
          </pc:sldLayoutMkLst>
        </pc:sldLayoutChg>
        <pc:sldLayoutChg chg="modTransition">
          <pc:chgData name="ÖMER ALİ OSMANOĞLU" userId="4b45da3246be371e" providerId="LiveId" clId="{4AC318C8-30D7-4879-A268-64EC152E72E1}" dt="2020-09-17T17:46:21.742" v="33"/>
          <pc:sldLayoutMkLst>
            <pc:docMk/>
            <pc:sldMasterMk cId="68606170" sldId="2147483779"/>
            <pc:sldLayoutMk cId="4165245638" sldId="2147483790"/>
          </pc:sldLayoutMkLst>
        </pc:sldLayoutChg>
      </pc:sldMasterChg>
      <pc:sldMasterChg chg="modTransition modSldLayout">
        <pc:chgData name="ÖMER ALİ OSMANOĞLU" userId="4b45da3246be371e" providerId="LiveId" clId="{4AC318C8-30D7-4879-A268-64EC152E72E1}" dt="2020-09-17T17:46:25.855" v="48"/>
        <pc:sldMasterMkLst>
          <pc:docMk/>
          <pc:sldMasterMk cId="1574573724" sldId="2147483791"/>
        </pc:sldMasterMkLst>
        <pc:sldLayoutChg chg="modTransition">
          <pc:chgData name="ÖMER ALİ OSMANOĞLU" userId="4b45da3246be371e" providerId="LiveId" clId="{4AC318C8-30D7-4879-A268-64EC152E72E1}" dt="2020-09-17T17:46:25.855" v="48"/>
          <pc:sldLayoutMkLst>
            <pc:docMk/>
            <pc:sldMasterMk cId="1574573724" sldId="2147483791"/>
            <pc:sldLayoutMk cId="1902197224" sldId="2147483792"/>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1090365858" sldId="2147483793"/>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1123449423" sldId="2147483795"/>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2805932030" sldId="2147483796"/>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3060864203" sldId="2147483797"/>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3778987646" sldId="2147483798"/>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2263999096" sldId="2147483799"/>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527336262" sldId="2147483800"/>
          </pc:sldLayoutMkLst>
        </pc:sldLayoutChg>
        <pc:sldLayoutChg chg="modTransition">
          <pc:chgData name="ÖMER ALİ OSMANOĞLU" userId="4b45da3246be371e" providerId="LiveId" clId="{4AC318C8-30D7-4879-A268-64EC152E72E1}" dt="2020-09-17T17:46:25.855" v="48"/>
          <pc:sldLayoutMkLst>
            <pc:docMk/>
            <pc:sldMasterMk cId="1574573724" sldId="2147483791"/>
            <pc:sldLayoutMk cId="1421022358" sldId="2147483808"/>
          </pc:sldLayoutMkLst>
        </pc:sldLayoutChg>
      </pc:sldMasterChg>
      <pc:sldMasterChg chg="modTransition modSldLayout">
        <pc:chgData name="ÖMER ALİ OSMANOĞLU" userId="4b45da3246be371e" providerId="LiveId" clId="{4AC318C8-30D7-4879-A268-64EC152E72E1}" dt="2020-09-17T17:46:29.704" v="65"/>
        <pc:sldMasterMkLst>
          <pc:docMk/>
          <pc:sldMasterMk cId="3019916657" sldId="2147483809"/>
        </pc:sldMasterMkLst>
        <pc:sldLayoutChg chg="modTransition">
          <pc:chgData name="ÖMER ALİ OSMANOĞLU" userId="4b45da3246be371e" providerId="LiveId" clId="{4AC318C8-30D7-4879-A268-64EC152E72E1}" dt="2020-09-17T17:46:29.704" v="65"/>
          <pc:sldLayoutMkLst>
            <pc:docMk/>
            <pc:sldMasterMk cId="3019916657" sldId="2147483809"/>
            <pc:sldLayoutMk cId="1922168307" sldId="2147483810"/>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2635511565" sldId="2147483811"/>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3491943371" sldId="2147483813"/>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165820559" sldId="2147483814"/>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194376318" sldId="2147483815"/>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3313909845" sldId="2147483816"/>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4051761452" sldId="2147483817"/>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2997918659" sldId="2147483818"/>
          </pc:sldLayoutMkLst>
        </pc:sldLayoutChg>
        <pc:sldLayoutChg chg="modTransition">
          <pc:chgData name="ÖMER ALİ OSMANOĞLU" userId="4b45da3246be371e" providerId="LiveId" clId="{4AC318C8-30D7-4879-A268-64EC152E72E1}" dt="2020-09-17T17:46:29.704" v="65"/>
          <pc:sldLayoutMkLst>
            <pc:docMk/>
            <pc:sldMasterMk cId="3019916657" sldId="2147483809"/>
            <pc:sldLayoutMk cId="1857412248" sldId="2147483825"/>
          </pc:sldLayoutMkLst>
        </pc:sldLayoutChg>
      </pc:sldMasterChg>
      <pc:sldMasterChg chg="modTransition modSldLayout">
        <pc:chgData name="ÖMER ALİ OSMANOĞLU" userId="4b45da3246be371e" providerId="LiveId" clId="{4AC318C8-30D7-4879-A268-64EC152E72E1}" dt="2020-09-17T17:46:37.624" v="79"/>
        <pc:sldMasterMkLst>
          <pc:docMk/>
          <pc:sldMasterMk cId="474674675" sldId="2147483826"/>
        </pc:sldMasterMkLst>
        <pc:sldLayoutChg chg="modTransition">
          <pc:chgData name="ÖMER ALİ OSMANOĞLU" userId="4b45da3246be371e" providerId="LiveId" clId="{4AC318C8-30D7-4879-A268-64EC152E72E1}" dt="2020-09-17T17:46:37.624" v="79"/>
          <pc:sldLayoutMkLst>
            <pc:docMk/>
            <pc:sldMasterMk cId="474674675" sldId="2147483826"/>
            <pc:sldLayoutMk cId="1243552589" sldId="2147483827"/>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3700667219" sldId="2147483828"/>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1717429846" sldId="2147483830"/>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2613781451" sldId="2147483831"/>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179832994" sldId="2147483832"/>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684947305" sldId="2147483833"/>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3713547911" sldId="2147483834"/>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3403338124" sldId="2147483835"/>
          </pc:sldLayoutMkLst>
        </pc:sldLayoutChg>
        <pc:sldLayoutChg chg="modTransition">
          <pc:chgData name="ÖMER ALİ OSMANOĞLU" userId="4b45da3246be371e" providerId="LiveId" clId="{4AC318C8-30D7-4879-A268-64EC152E72E1}" dt="2020-09-17T17:46:37.624" v="79"/>
          <pc:sldLayoutMkLst>
            <pc:docMk/>
            <pc:sldMasterMk cId="474674675" sldId="2147483826"/>
            <pc:sldLayoutMk cId="4057879020" sldId="2147483837"/>
          </pc:sldLayoutMkLst>
        </pc:sldLayoutChg>
      </pc:sldMasterChg>
      <pc:sldMasterChg chg="modTransition modSldLayout">
        <pc:chgData name="ÖMER ALİ OSMANOĞLU" userId="4b45da3246be371e" providerId="LiveId" clId="{4AC318C8-30D7-4879-A268-64EC152E72E1}" dt="2020-09-17T17:46:50.743" v="89"/>
        <pc:sldMasterMkLst>
          <pc:docMk/>
          <pc:sldMasterMk cId="244305426" sldId="2147483838"/>
        </pc:sldMasterMkLst>
        <pc:sldLayoutChg chg="modTransition">
          <pc:chgData name="ÖMER ALİ OSMANOĞLU" userId="4b45da3246be371e" providerId="LiveId" clId="{4AC318C8-30D7-4879-A268-64EC152E72E1}" dt="2020-09-17T17:46:50.743" v="89"/>
          <pc:sldLayoutMkLst>
            <pc:docMk/>
            <pc:sldMasterMk cId="244305426" sldId="2147483838"/>
            <pc:sldLayoutMk cId="967340189" sldId="2147483839"/>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1346845490" sldId="2147483840"/>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2862970102" sldId="2147483842"/>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1498480186" sldId="2147483843"/>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323553969" sldId="2147483844"/>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2050593225" sldId="2147483845"/>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3742120711" sldId="2147483846"/>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1561477175" sldId="2147483847"/>
          </pc:sldLayoutMkLst>
        </pc:sldLayoutChg>
        <pc:sldLayoutChg chg="modTransition">
          <pc:chgData name="ÖMER ALİ OSMANOĞLU" userId="4b45da3246be371e" providerId="LiveId" clId="{4AC318C8-30D7-4879-A268-64EC152E72E1}" dt="2020-09-17T17:46:50.743" v="89"/>
          <pc:sldLayoutMkLst>
            <pc:docMk/>
            <pc:sldMasterMk cId="244305426" sldId="2147483838"/>
            <pc:sldLayoutMk cId="1762767860" sldId="2147483855"/>
          </pc:sldLayoutMkLst>
        </pc:sldLayoutChg>
      </pc:sldMasterChg>
      <pc:sldMasterChg chg="modTransition modSldLayout">
        <pc:chgData name="ÖMER ALİ OSMANOĞLU" userId="4b45da3246be371e" providerId="LiveId" clId="{4AC318C8-30D7-4879-A268-64EC152E72E1}" dt="2020-09-17T17:46:54.890" v="101"/>
        <pc:sldMasterMkLst>
          <pc:docMk/>
          <pc:sldMasterMk cId="1967590444" sldId="2147483856"/>
        </pc:sldMasterMkLst>
        <pc:sldLayoutChg chg="modTransition">
          <pc:chgData name="ÖMER ALİ OSMANOĞLU" userId="4b45da3246be371e" providerId="LiveId" clId="{4AC318C8-30D7-4879-A268-64EC152E72E1}" dt="2020-09-17T17:46:54.890" v="101"/>
          <pc:sldLayoutMkLst>
            <pc:docMk/>
            <pc:sldMasterMk cId="1967590444" sldId="2147483856"/>
            <pc:sldLayoutMk cId="987298055" sldId="2147483857"/>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922211636" sldId="2147483858"/>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185781563" sldId="2147483860"/>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26765499" sldId="2147483861"/>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331945789" sldId="2147483862"/>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841520007" sldId="2147483863"/>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772256947" sldId="2147483864"/>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003310897" sldId="2147483865"/>
          </pc:sldLayoutMkLst>
        </pc:sldLayoutChg>
        <pc:sldLayoutChg chg="modTransition">
          <pc:chgData name="ÖMER ALİ OSMANOĞLU" userId="4b45da3246be371e" providerId="LiveId" clId="{4AC318C8-30D7-4879-A268-64EC152E72E1}" dt="2020-09-17T17:46:54.890" v="101"/>
          <pc:sldLayoutMkLst>
            <pc:docMk/>
            <pc:sldMasterMk cId="1967590444" sldId="2147483856"/>
            <pc:sldLayoutMk cId="3793477559" sldId="2147483873"/>
          </pc:sldLayoutMkLst>
        </pc:sldLayoutChg>
      </pc:sldMasterChg>
      <pc:sldMasterChg chg="modTransition modSldLayout">
        <pc:chgData name="ÖMER ALİ OSMANOĞLU" userId="4b45da3246be371e" providerId="LiveId" clId="{4AC318C8-30D7-4879-A268-64EC152E72E1}" dt="2020-09-17T17:47:08.428" v="118"/>
        <pc:sldMasterMkLst>
          <pc:docMk/>
          <pc:sldMasterMk cId="3111415450" sldId="2147483874"/>
        </pc:sldMasterMkLst>
        <pc:sldLayoutChg chg="modTransition">
          <pc:chgData name="ÖMER ALİ OSMANOĞLU" userId="4b45da3246be371e" providerId="LiveId" clId="{4AC318C8-30D7-4879-A268-64EC152E72E1}" dt="2020-09-17T17:47:08.428" v="118"/>
          <pc:sldLayoutMkLst>
            <pc:docMk/>
            <pc:sldMasterMk cId="3111415450" sldId="2147483874"/>
            <pc:sldLayoutMk cId="4180298818" sldId="2147483875"/>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687165630" sldId="2147483876"/>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29120984" sldId="2147483878"/>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2075926924" sldId="2147483879"/>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3988191635" sldId="2147483880"/>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1894032390" sldId="2147483881"/>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1089005108" sldId="2147483882"/>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925301183" sldId="2147483883"/>
          </pc:sldLayoutMkLst>
        </pc:sldLayoutChg>
        <pc:sldLayoutChg chg="modTransition">
          <pc:chgData name="ÖMER ALİ OSMANOĞLU" userId="4b45da3246be371e" providerId="LiveId" clId="{4AC318C8-30D7-4879-A268-64EC152E72E1}" dt="2020-09-17T17:47:08.428" v="118"/>
          <pc:sldLayoutMkLst>
            <pc:docMk/>
            <pc:sldMasterMk cId="3111415450" sldId="2147483874"/>
            <pc:sldLayoutMk cId="1306565411" sldId="2147483891"/>
          </pc:sldLayoutMkLst>
        </pc:sldLayoutChg>
      </pc:sldMasterChg>
      <pc:sldMasterChg chg="modTransition modSldLayout">
        <pc:chgData name="ÖMER ALİ OSMANOĞLU" userId="4b45da3246be371e" providerId="LiveId" clId="{4AC318C8-30D7-4879-A268-64EC152E72E1}" dt="2020-09-17T17:47:16.001" v="134"/>
        <pc:sldMasterMkLst>
          <pc:docMk/>
          <pc:sldMasterMk cId="873273473" sldId="2147483892"/>
        </pc:sldMasterMkLst>
        <pc:sldLayoutChg chg="modTransition">
          <pc:chgData name="ÖMER ALİ OSMANOĞLU" userId="4b45da3246be371e" providerId="LiveId" clId="{4AC318C8-30D7-4879-A268-64EC152E72E1}" dt="2020-09-17T17:47:16.001" v="134"/>
          <pc:sldLayoutMkLst>
            <pc:docMk/>
            <pc:sldMasterMk cId="873273473" sldId="2147483892"/>
            <pc:sldLayoutMk cId="3977641392" sldId="2147483893"/>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708437516" sldId="2147483894"/>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3198925901" sldId="2147483896"/>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3208309623" sldId="2147483897"/>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4196646040" sldId="2147483898"/>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1150476139" sldId="2147483899"/>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3047654732" sldId="2147483900"/>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1409962189" sldId="2147483901"/>
          </pc:sldLayoutMkLst>
        </pc:sldLayoutChg>
        <pc:sldLayoutChg chg="modTransition">
          <pc:chgData name="ÖMER ALİ OSMANOĞLU" userId="4b45da3246be371e" providerId="LiveId" clId="{4AC318C8-30D7-4879-A268-64EC152E72E1}" dt="2020-09-17T17:47:16.001" v="134"/>
          <pc:sldLayoutMkLst>
            <pc:docMk/>
            <pc:sldMasterMk cId="873273473" sldId="2147483892"/>
            <pc:sldLayoutMk cId="2584563027" sldId="214748390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46F6F-0D7A-4DD7-9FDC-6B9CBAF6E00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F1DD3F8-B069-4E48-814B-1844E138FBB1}">
      <dgm:prSet custT="1"/>
      <dgm:spPr/>
      <dgm:t>
        <a:bodyPr/>
        <a:lstStyle/>
        <a:p>
          <a:pPr>
            <a:lnSpc>
              <a:spcPct val="100000"/>
            </a:lnSpc>
            <a:defRPr cap="all"/>
          </a:pPr>
          <a:r>
            <a:rPr lang="tr-TR" sz="1400" b="1" dirty="0">
              <a:solidFill>
                <a:srgbClr val="FFFF00"/>
              </a:solidFill>
            </a:rPr>
            <a:t>İlgi ,istidat ve kabiliyetlerini geliştirere</a:t>
          </a:r>
          <a:r>
            <a:rPr lang="tr-TR" sz="1400" b="1" dirty="0"/>
            <a:t>k</a:t>
          </a:r>
          <a:r>
            <a:rPr lang="tr-TR" sz="1400" dirty="0"/>
            <a:t> gerekli bilgi, beceri, davranışlar ve birlikte </a:t>
          </a:r>
          <a:r>
            <a:rPr lang="tr-TR" sz="1400" b="1" dirty="0">
              <a:solidFill>
                <a:srgbClr val="FFFF00"/>
              </a:solidFill>
            </a:rPr>
            <a:t>iş görme alışkanlığı </a:t>
          </a:r>
          <a:r>
            <a:rPr lang="tr-TR" sz="1400" dirty="0"/>
            <a:t>kazandırmak suretiyle </a:t>
          </a:r>
          <a:r>
            <a:rPr lang="tr-TR" sz="1400" b="1" dirty="0">
              <a:solidFill>
                <a:srgbClr val="FFFF00"/>
              </a:solidFill>
            </a:rPr>
            <a:t>hayata hazırlamak </a:t>
          </a:r>
          <a:r>
            <a:rPr lang="tr-TR" sz="1400" dirty="0"/>
            <a:t>ve onların, </a:t>
          </a:r>
          <a:r>
            <a:rPr lang="tr-TR" sz="1400" b="1" dirty="0">
              <a:solidFill>
                <a:srgbClr val="FFFF00"/>
              </a:solidFill>
            </a:rPr>
            <a:t>kendilerini mutlu kılacak</a:t>
          </a:r>
          <a:r>
            <a:rPr lang="tr-TR" sz="1400" dirty="0">
              <a:solidFill>
                <a:srgbClr val="FFFF00"/>
              </a:solidFill>
            </a:rPr>
            <a:t> </a:t>
          </a:r>
          <a:r>
            <a:rPr lang="tr-TR" sz="1400" dirty="0"/>
            <a:t>ve toplumun </a:t>
          </a:r>
          <a:r>
            <a:rPr lang="tr-TR" sz="1400" b="1" dirty="0">
              <a:solidFill>
                <a:srgbClr val="FFFF00"/>
              </a:solidFill>
            </a:rPr>
            <a:t>mutluluğuna katkıda </a:t>
          </a:r>
          <a:r>
            <a:rPr lang="tr-TR" sz="1400" dirty="0"/>
            <a:t>bulunacak </a:t>
          </a:r>
          <a:r>
            <a:rPr lang="tr-TR" sz="1200" dirty="0"/>
            <a:t>bir </a:t>
          </a:r>
          <a:endParaRPr lang="en-US" sz="1200" dirty="0"/>
        </a:p>
      </dgm:t>
    </dgm:pt>
    <dgm:pt modelId="{C5D5D1A7-B455-4CF9-9406-76B57933007D}" type="parTrans" cxnId="{66A69553-7AD4-4843-A107-73EBD33A7C34}">
      <dgm:prSet/>
      <dgm:spPr/>
      <dgm:t>
        <a:bodyPr/>
        <a:lstStyle/>
        <a:p>
          <a:endParaRPr lang="en-US"/>
        </a:p>
      </dgm:t>
    </dgm:pt>
    <dgm:pt modelId="{3E79CCBF-3052-4FD6-BA42-2AAEEAD87CF8}" type="sibTrans" cxnId="{66A69553-7AD4-4843-A107-73EBD33A7C34}">
      <dgm:prSet/>
      <dgm:spPr/>
      <dgm:t>
        <a:bodyPr/>
        <a:lstStyle/>
        <a:p>
          <a:endParaRPr lang="en-US"/>
        </a:p>
      </dgm:t>
    </dgm:pt>
    <dgm:pt modelId="{7593C2AF-66E2-4547-819B-5D58930FA3EB}">
      <dgm:prSet custT="1"/>
      <dgm:spPr/>
      <dgm:t>
        <a:bodyPr/>
        <a:lstStyle/>
        <a:p>
          <a:pPr>
            <a:lnSpc>
              <a:spcPct val="100000"/>
            </a:lnSpc>
            <a:defRPr cap="all"/>
          </a:pPr>
          <a:r>
            <a:rPr lang="tr-TR" sz="1400" b="1" dirty="0">
              <a:solidFill>
                <a:srgbClr val="FFFF00"/>
              </a:solidFill>
            </a:rPr>
            <a:t>meslek sahibi olmalarını </a:t>
          </a:r>
          <a:r>
            <a:rPr lang="tr-TR" sz="1400" dirty="0">
              <a:solidFill>
                <a:srgbClr val="FFFF00"/>
              </a:solidFill>
            </a:rPr>
            <a:t>sağlamak; </a:t>
          </a:r>
          <a:endParaRPr lang="en-US" sz="1400" dirty="0">
            <a:solidFill>
              <a:srgbClr val="FFFF00"/>
            </a:solidFill>
          </a:endParaRPr>
        </a:p>
      </dgm:t>
    </dgm:pt>
    <dgm:pt modelId="{DCAFD237-421B-480E-8A6D-690EE11FEF07}" type="parTrans" cxnId="{671AB973-0475-4D90-A32C-A754B777BE6F}">
      <dgm:prSet/>
      <dgm:spPr/>
      <dgm:t>
        <a:bodyPr/>
        <a:lstStyle/>
        <a:p>
          <a:endParaRPr lang="en-US"/>
        </a:p>
      </dgm:t>
    </dgm:pt>
    <dgm:pt modelId="{72E32876-F484-414F-B0CF-944B8A4ECF8B}" type="sibTrans" cxnId="{671AB973-0475-4D90-A32C-A754B777BE6F}">
      <dgm:prSet/>
      <dgm:spPr/>
      <dgm:t>
        <a:bodyPr/>
        <a:lstStyle/>
        <a:p>
          <a:endParaRPr lang="en-US"/>
        </a:p>
      </dgm:t>
    </dgm:pt>
    <dgm:pt modelId="{B984F125-3733-4DA0-9095-6C5B50729021}" type="pres">
      <dgm:prSet presAssocID="{0FF46F6F-0D7A-4DD7-9FDC-6B9CBAF6E009}" presName="root" presStyleCnt="0">
        <dgm:presLayoutVars>
          <dgm:dir/>
          <dgm:resizeHandles val="exact"/>
        </dgm:presLayoutVars>
      </dgm:prSet>
      <dgm:spPr/>
      <dgm:t>
        <a:bodyPr/>
        <a:lstStyle/>
        <a:p>
          <a:endParaRPr lang="tr-TR"/>
        </a:p>
      </dgm:t>
    </dgm:pt>
    <dgm:pt modelId="{87E43C30-4C89-4C3D-B238-1777E3BED518}" type="pres">
      <dgm:prSet presAssocID="{8F1DD3F8-B069-4E48-814B-1844E138FBB1}" presName="compNode" presStyleCnt="0"/>
      <dgm:spPr/>
    </dgm:pt>
    <dgm:pt modelId="{AF5EACA1-DA59-435A-88C4-BB7701E66885}" type="pres">
      <dgm:prSet presAssocID="{8F1DD3F8-B069-4E48-814B-1844E138FBB1}" presName="iconBgRect" presStyleLbl="bgShp" presStyleIdx="0" presStyleCnt="2"/>
      <dgm:spPr>
        <a:prstGeom prst="round2DiagRect">
          <a:avLst>
            <a:gd name="adj1" fmla="val 29727"/>
            <a:gd name="adj2" fmla="val 0"/>
          </a:avLst>
        </a:prstGeom>
      </dgm:spPr>
    </dgm:pt>
    <dgm:pt modelId="{76171B9F-A33A-4250-8552-132FFD78D2A5}" type="pres">
      <dgm:prSet presAssocID="{8F1DD3F8-B069-4E48-814B-1844E138FB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Nal"/>
        </a:ext>
      </dgm:extLst>
    </dgm:pt>
    <dgm:pt modelId="{C4868B66-7214-4B3F-86C5-92D8F33FFF03}" type="pres">
      <dgm:prSet presAssocID="{8F1DD3F8-B069-4E48-814B-1844E138FBB1}" presName="spaceRect" presStyleCnt="0"/>
      <dgm:spPr/>
    </dgm:pt>
    <dgm:pt modelId="{A122C03A-9222-4A86-A662-172D007BCD3C}" type="pres">
      <dgm:prSet presAssocID="{8F1DD3F8-B069-4E48-814B-1844E138FBB1}" presName="textRect" presStyleLbl="revTx" presStyleIdx="0" presStyleCnt="2" custScaleY="137968">
        <dgm:presLayoutVars>
          <dgm:chMax val="1"/>
          <dgm:chPref val="1"/>
        </dgm:presLayoutVars>
      </dgm:prSet>
      <dgm:spPr/>
      <dgm:t>
        <a:bodyPr/>
        <a:lstStyle/>
        <a:p>
          <a:endParaRPr lang="tr-TR"/>
        </a:p>
      </dgm:t>
    </dgm:pt>
    <dgm:pt modelId="{16EC155A-2DF7-4A20-8C8C-79CB9A7A03D3}" type="pres">
      <dgm:prSet presAssocID="{3E79CCBF-3052-4FD6-BA42-2AAEEAD87CF8}" presName="sibTrans" presStyleCnt="0"/>
      <dgm:spPr/>
    </dgm:pt>
    <dgm:pt modelId="{6DEE36FD-C7D6-4BA5-BF01-6221AF192FC2}" type="pres">
      <dgm:prSet presAssocID="{7593C2AF-66E2-4547-819B-5D58930FA3EB}" presName="compNode" presStyleCnt="0"/>
      <dgm:spPr/>
    </dgm:pt>
    <dgm:pt modelId="{F3D11E35-CC52-456B-AC51-C7CC5A1E6938}" type="pres">
      <dgm:prSet presAssocID="{7593C2AF-66E2-4547-819B-5D58930FA3EB}" presName="iconBgRect" presStyleLbl="bgShp" presStyleIdx="1" presStyleCnt="2"/>
      <dgm:spPr>
        <a:prstGeom prst="round2DiagRect">
          <a:avLst>
            <a:gd name="adj1" fmla="val 29727"/>
            <a:gd name="adj2" fmla="val 0"/>
          </a:avLst>
        </a:prstGeom>
      </dgm:spPr>
    </dgm:pt>
    <dgm:pt modelId="{6DDBF305-E6C6-4461-8420-EB1E9238F524}" type="pres">
      <dgm:prSet presAssocID="{7593C2AF-66E2-4547-819B-5D58930FA3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Evrak çantası"/>
        </a:ext>
      </dgm:extLst>
    </dgm:pt>
    <dgm:pt modelId="{1271351A-4B0F-4877-B5CD-C3270E7E3436}" type="pres">
      <dgm:prSet presAssocID="{7593C2AF-66E2-4547-819B-5D58930FA3EB}" presName="spaceRect" presStyleCnt="0"/>
      <dgm:spPr/>
    </dgm:pt>
    <dgm:pt modelId="{505D9A61-8CDB-45F2-BEED-1091E0B6251F}" type="pres">
      <dgm:prSet presAssocID="{7593C2AF-66E2-4547-819B-5D58930FA3EB}" presName="textRect" presStyleLbl="revTx" presStyleIdx="1" presStyleCnt="2" custScaleY="131081">
        <dgm:presLayoutVars>
          <dgm:chMax val="1"/>
          <dgm:chPref val="1"/>
        </dgm:presLayoutVars>
      </dgm:prSet>
      <dgm:spPr/>
      <dgm:t>
        <a:bodyPr/>
        <a:lstStyle/>
        <a:p>
          <a:endParaRPr lang="tr-TR"/>
        </a:p>
      </dgm:t>
    </dgm:pt>
  </dgm:ptLst>
  <dgm:cxnLst>
    <dgm:cxn modelId="{CF1A02BE-41F0-48E2-B406-AE174D3C787B}" type="presOf" srcId="{8F1DD3F8-B069-4E48-814B-1844E138FBB1}" destId="{A122C03A-9222-4A86-A662-172D007BCD3C}" srcOrd="0" destOrd="0" presId="urn:microsoft.com/office/officeart/2018/5/layout/IconLeafLabelList"/>
    <dgm:cxn modelId="{331E3740-8BA2-43CA-B604-C12F58D13FD0}" type="presOf" srcId="{7593C2AF-66E2-4547-819B-5D58930FA3EB}" destId="{505D9A61-8CDB-45F2-BEED-1091E0B6251F}" srcOrd="0" destOrd="0" presId="urn:microsoft.com/office/officeart/2018/5/layout/IconLeafLabelList"/>
    <dgm:cxn modelId="{671AB973-0475-4D90-A32C-A754B777BE6F}" srcId="{0FF46F6F-0D7A-4DD7-9FDC-6B9CBAF6E009}" destId="{7593C2AF-66E2-4547-819B-5D58930FA3EB}" srcOrd="1" destOrd="0" parTransId="{DCAFD237-421B-480E-8A6D-690EE11FEF07}" sibTransId="{72E32876-F484-414F-B0CF-944B8A4ECF8B}"/>
    <dgm:cxn modelId="{D27AC187-C009-404C-98A6-D5062896C187}" type="presOf" srcId="{0FF46F6F-0D7A-4DD7-9FDC-6B9CBAF6E009}" destId="{B984F125-3733-4DA0-9095-6C5B50729021}" srcOrd="0" destOrd="0" presId="urn:microsoft.com/office/officeart/2018/5/layout/IconLeafLabelList"/>
    <dgm:cxn modelId="{66A69553-7AD4-4843-A107-73EBD33A7C34}" srcId="{0FF46F6F-0D7A-4DD7-9FDC-6B9CBAF6E009}" destId="{8F1DD3F8-B069-4E48-814B-1844E138FBB1}" srcOrd="0" destOrd="0" parTransId="{C5D5D1A7-B455-4CF9-9406-76B57933007D}" sibTransId="{3E79CCBF-3052-4FD6-BA42-2AAEEAD87CF8}"/>
    <dgm:cxn modelId="{6CA5F05A-8BEE-42A3-B9F8-A6128F5852F2}" type="presParOf" srcId="{B984F125-3733-4DA0-9095-6C5B50729021}" destId="{87E43C30-4C89-4C3D-B238-1777E3BED518}" srcOrd="0" destOrd="0" presId="urn:microsoft.com/office/officeart/2018/5/layout/IconLeafLabelList"/>
    <dgm:cxn modelId="{13B472AD-C21D-488E-BEA5-981B010A240E}" type="presParOf" srcId="{87E43C30-4C89-4C3D-B238-1777E3BED518}" destId="{AF5EACA1-DA59-435A-88C4-BB7701E66885}" srcOrd="0" destOrd="0" presId="urn:microsoft.com/office/officeart/2018/5/layout/IconLeafLabelList"/>
    <dgm:cxn modelId="{1E099942-2509-461B-8F40-489D9FB93D87}" type="presParOf" srcId="{87E43C30-4C89-4C3D-B238-1777E3BED518}" destId="{76171B9F-A33A-4250-8552-132FFD78D2A5}" srcOrd="1" destOrd="0" presId="urn:microsoft.com/office/officeart/2018/5/layout/IconLeafLabelList"/>
    <dgm:cxn modelId="{E9C57961-6121-4128-BABB-92B0E44735F9}" type="presParOf" srcId="{87E43C30-4C89-4C3D-B238-1777E3BED518}" destId="{C4868B66-7214-4B3F-86C5-92D8F33FFF03}" srcOrd="2" destOrd="0" presId="urn:microsoft.com/office/officeart/2018/5/layout/IconLeafLabelList"/>
    <dgm:cxn modelId="{627FDF6F-A5C4-41F4-99CB-2B7DFB85DF9E}" type="presParOf" srcId="{87E43C30-4C89-4C3D-B238-1777E3BED518}" destId="{A122C03A-9222-4A86-A662-172D007BCD3C}" srcOrd="3" destOrd="0" presId="urn:microsoft.com/office/officeart/2018/5/layout/IconLeafLabelList"/>
    <dgm:cxn modelId="{4B97C143-955A-474C-92BC-D44514858AEE}" type="presParOf" srcId="{B984F125-3733-4DA0-9095-6C5B50729021}" destId="{16EC155A-2DF7-4A20-8C8C-79CB9A7A03D3}" srcOrd="1" destOrd="0" presId="urn:microsoft.com/office/officeart/2018/5/layout/IconLeafLabelList"/>
    <dgm:cxn modelId="{F868B52B-B668-448B-8C4F-02D237389F8E}" type="presParOf" srcId="{B984F125-3733-4DA0-9095-6C5B50729021}" destId="{6DEE36FD-C7D6-4BA5-BF01-6221AF192FC2}" srcOrd="2" destOrd="0" presId="urn:microsoft.com/office/officeart/2018/5/layout/IconLeafLabelList"/>
    <dgm:cxn modelId="{073B654D-CC1F-42A6-8144-1D82A879C8FA}" type="presParOf" srcId="{6DEE36FD-C7D6-4BA5-BF01-6221AF192FC2}" destId="{F3D11E35-CC52-456B-AC51-C7CC5A1E6938}" srcOrd="0" destOrd="0" presId="urn:microsoft.com/office/officeart/2018/5/layout/IconLeafLabelList"/>
    <dgm:cxn modelId="{80671A58-A8E5-4BE9-BF4B-503482813DBF}" type="presParOf" srcId="{6DEE36FD-C7D6-4BA5-BF01-6221AF192FC2}" destId="{6DDBF305-E6C6-4461-8420-EB1E9238F524}" srcOrd="1" destOrd="0" presId="urn:microsoft.com/office/officeart/2018/5/layout/IconLeafLabelList"/>
    <dgm:cxn modelId="{265FEC9C-51BB-4AC0-BEAE-95B25BFA3781}" type="presParOf" srcId="{6DEE36FD-C7D6-4BA5-BF01-6221AF192FC2}" destId="{1271351A-4B0F-4877-B5CD-C3270E7E3436}" srcOrd="2" destOrd="0" presId="urn:microsoft.com/office/officeart/2018/5/layout/IconLeafLabelList"/>
    <dgm:cxn modelId="{CFD43CC8-5AE8-4602-9FD1-C9E68CF792A2}" type="presParOf" srcId="{6DEE36FD-C7D6-4BA5-BF01-6221AF192FC2}" destId="{505D9A61-8CDB-45F2-BEED-1091E0B6251F}"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EACA1-DA59-435A-88C4-BB7701E66885}">
      <dsp:nvSpPr>
        <dsp:cNvPr id="0" name=""/>
        <dsp:cNvSpPr/>
      </dsp:nvSpPr>
      <dsp:spPr>
        <a:xfrm>
          <a:off x="1215492" y="495034"/>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71B9F-A33A-4250-8552-132FFD78D2A5}">
      <dsp:nvSpPr>
        <dsp:cNvPr id="0" name=""/>
        <dsp:cNvSpPr/>
      </dsp:nvSpPr>
      <dsp:spPr>
        <a:xfrm>
          <a:off x="1683492" y="96303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22C03A-9222-4A86-A662-172D007BCD3C}">
      <dsp:nvSpPr>
        <dsp:cNvPr id="0" name=""/>
        <dsp:cNvSpPr/>
      </dsp:nvSpPr>
      <dsp:spPr>
        <a:xfrm>
          <a:off x="513492" y="3050407"/>
          <a:ext cx="3600000" cy="235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tr-TR" sz="1400" b="1" kern="1200" dirty="0">
              <a:solidFill>
                <a:srgbClr val="FFFF00"/>
              </a:solidFill>
            </a:rPr>
            <a:t>İlgi ,istidat ve kabiliyetlerini geliştirere</a:t>
          </a:r>
          <a:r>
            <a:rPr lang="tr-TR" sz="1400" b="1" kern="1200" dirty="0"/>
            <a:t>k</a:t>
          </a:r>
          <a:r>
            <a:rPr lang="tr-TR" sz="1400" kern="1200" dirty="0"/>
            <a:t> gerekli bilgi, beceri, davranışlar ve birlikte </a:t>
          </a:r>
          <a:r>
            <a:rPr lang="tr-TR" sz="1400" b="1" kern="1200" dirty="0">
              <a:solidFill>
                <a:srgbClr val="FFFF00"/>
              </a:solidFill>
            </a:rPr>
            <a:t>iş görme alışkanlığı </a:t>
          </a:r>
          <a:r>
            <a:rPr lang="tr-TR" sz="1400" kern="1200" dirty="0"/>
            <a:t>kazandırmak suretiyle </a:t>
          </a:r>
          <a:r>
            <a:rPr lang="tr-TR" sz="1400" b="1" kern="1200" dirty="0">
              <a:solidFill>
                <a:srgbClr val="FFFF00"/>
              </a:solidFill>
            </a:rPr>
            <a:t>hayata hazırlamak </a:t>
          </a:r>
          <a:r>
            <a:rPr lang="tr-TR" sz="1400" kern="1200" dirty="0"/>
            <a:t>ve onların, </a:t>
          </a:r>
          <a:r>
            <a:rPr lang="tr-TR" sz="1400" b="1" kern="1200" dirty="0">
              <a:solidFill>
                <a:srgbClr val="FFFF00"/>
              </a:solidFill>
            </a:rPr>
            <a:t>kendilerini mutlu kılacak</a:t>
          </a:r>
          <a:r>
            <a:rPr lang="tr-TR" sz="1400" kern="1200" dirty="0">
              <a:solidFill>
                <a:srgbClr val="FFFF00"/>
              </a:solidFill>
            </a:rPr>
            <a:t> </a:t>
          </a:r>
          <a:r>
            <a:rPr lang="tr-TR" sz="1400" kern="1200" dirty="0"/>
            <a:t>ve toplumun </a:t>
          </a:r>
          <a:r>
            <a:rPr lang="tr-TR" sz="1400" b="1" kern="1200" dirty="0">
              <a:solidFill>
                <a:srgbClr val="FFFF00"/>
              </a:solidFill>
            </a:rPr>
            <a:t>mutluluğuna katkıda </a:t>
          </a:r>
          <a:r>
            <a:rPr lang="tr-TR" sz="1400" kern="1200" dirty="0"/>
            <a:t>bulunacak </a:t>
          </a:r>
          <a:r>
            <a:rPr lang="tr-TR" sz="1200" kern="1200" dirty="0"/>
            <a:t>bir </a:t>
          </a:r>
          <a:endParaRPr lang="en-US" sz="1200" kern="1200" dirty="0"/>
        </a:p>
      </dsp:txBody>
      <dsp:txXfrm>
        <a:off x="513492" y="3050407"/>
        <a:ext cx="3600000" cy="2359252"/>
      </dsp:txXfrm>
    </dsp:sp>
    <dsp:sp modelId="{F3D11E35-CC52-456B-AC51-C7CC5A1E6938}">
      <dsp:nvSpPr>
        <dsp:cNvPr id="0" name=""/>
        <dsp:cNvSpPr/>
      </dsp:nvSpPr>
      <dsp:spPr>
        <a:xfrm>
          <a:off x="5445492" y="524476"/>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BF305-E6C6-4461-8420-EB1E9238F524}">
      <dsp:nvSpPr>
        <dsp:cNvPr id="0" name=""/>
        <dsp:cNvSpPr/>
      </dsp:nvSpPr>
      <dsp:spPr>
        <a:xfrm>
          <a:off x="5913492" y="99247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5D9A61-8CDB-45F2-BEED-1091E0B6251F}">
      <dsp:nvSpPr>
        <dsp:cNvPr id="0" name=""/>
        <dsp:cNvSpPr/>
      </dsp:nvSpPr>
      <dsp:spPr>
        <a:xfrm>
          <a:off x="4743492" y="3138733"/>
          <a:ext cx="3600000" cy="2241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tr-TR" sz="1400" b="1" kern="1200" dirty="0">
              <a:solidFill>
                <a:srgbClr val="FFFF00"/>
              </a:solidFill>
            </a:rPr>
            <a:t>meslek sahibi olmalarını </a:t>
          </a:r>
          <a:r>
            <a:rPr lang="tr-TR" sz="1400" kern="1200" dirty="0">
              <a:solidFill>
                <a:srgbClr val="FFFF00"/>
              </a:solidFill>
            </a:rPr>
            <a:t>sağlamak; </a:t>
          </a:r>
          <a:endParaRPr lang="en-US" sz="1400" kern="1200" dirty="0">
            <a:solidFill>
              <a:srgbClr val="FFFF00"/>
            </a:solidFill>
          </a:endParaRPr>
        </a:p>
      </dsp:txBody>
      <dsp:txXfrm>
        <a:off x="4743492" y="3138733"/>
        <a:ext cx="3600000" cy="224148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defRPr>
            </a:lvl1pPr>
          </a:lstStyle>
          <a:p>
            <a:pPr>
              <a:defRPr/>
            </a:pPr>
            <a:endParaRPr lang="tr-TR"/>
          </a:p>
        </p:txBody>
      </p:sp>
      <p:sp>
        <p:nvSpPr>
          <p:cNvPr id="167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pPr>
              <a:defRPr/>
            </a:pPr>
            <a:endParaRPr lang="tr-TR"/>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67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defRPr>
            </a:lvl1pPr>
          </a:lstStyle>
          <a:p>
            <a:pPr>
              <a:defRPr/>
            </a:pPr>
            <a:endParaRPr lang="tr-TR"/>
          </a:p>
        </p:txBody>
      </p:sp>
      <p:sp>
        <p:nvSpPr>
          <p:cNvPr id="167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33349DB0-C971-4134-951A-62C7852A2E5D}"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latin typeface="Arial" panose="020B0604020202020204" pitchFamily="34" charset="0"/>
                <a:hlinkClick r:id="rId3"/>
              </a:rPr>
              <a:t>www.egitimhane.com</a:t>
            </a:r>
            <a:r>
              <a:rPr lang="tr-TR" altLang="tr-TR">
                <a:latin typeface="Arial" panose="020B0604020202020204"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3349DB0-C971-4134-951A-62C7852A2E5D}" type="slidenum">
              <a:rPr lang="tr-TR" altLang="tr-TR" smtClean="0"/>
              <a:pPr/>
              <a:t>31</a:t>
            </a:fld>
            <a:endParaRPr lang="tr-TR" altLang="tr-TR"/>
          </a:p>
        </p:txBody>
      </p:sp>
    </p:spTree>
    <p:extLst>
      <p:ext uri="{BB962C8B-B14F-4D97-AF65-F5344CB8AC3E}">
        <p14:creationId xmlns:p14="http://schemas.microsoft.com/office/powerpoint/2010/main" val="3763228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6899255D-2F75-4BD0-98E4-1541DB89D8E0}" type="datetime1">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E89F6457-23FB-440D-B828-F7873F5A2ADE}" type="slidenum">
              <a:rPr lang="tr-TR" altLang="tr-TR" smtClean="0"/>
              <a:pPr/>
              <a:t>‹#›</a:t>
            </a:fld>
            <a:endParaRPr lang="tr-TR" altLang="tr-TR"/>
          </a:p>
        </p:txBody>
      </p:sp>
    </p:spTree>
    <p:extLst>
      <p:ext uri="{BB962C8B-B14F-4D97-AF65-F5344CB8AC3E}">
        <p14:creationId xmlns:p14="http://schemas.microsoft.com/office/powerpoint/2010/main" val="3977641392"/>
      </p:ext>
    </p:extLst>
  </p:cSld>
  <p:clrMapOvr>
    <a:masterClrMapping/>
  </p:clrMapOvr>
  <p:transition spd="slow">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177188506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251200935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00D24B05-E843-4EEC-AD4B-03DCB91128DF}" type="slidenum">
              <a:rPr lang="tr-TR" altLang="tr-TR" smtClean="0"/>
              <a:pPr/>
              <a:t>‹#›</a:t>
            </a:fld>
            <a:endParaRPr lang="tr-TR" altLang="tr-T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101490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250278441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45674697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198101352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157667114"/>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318DCBE4-3A57-450D-B80A-7B617CC9126C}" type="datetime1">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65E1C71F-A8DC-422B-83D9-F8D6808BAEC0}" type="slidenum">
              <a:rPr lang="tr-TR" altLang="tr-TR" smtClean="0"/>
              <a:pPr/>
              <a:t>‹#›</a:t>
            </a:fld>
            <a:endParaRPr lang="tr-TR" altLang="tr-TR"/>
          </a:p>
        </p:txBody>
      </p:sp>
    </p:spTree>
    <p:extLst>
      <p:ext uri="{BB962C8B-B14F-4D97-AF65-F5344CB8AC3E}">
        <p14:creationId xmlns:p14="http://schemas.microsoft.com/office/powerpoint/2010/main" val="2584563027"/>
      </p:ext>
    </p:extLst>
  </p:cSld>
  <p:clrMapOvr>
    <a:masterClrMapping/>
  </p:clrMapOvr>
  <p:transition spd="slow">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149CB5B3-2B76-4967-85AF-740653D6B992}" type="datetime1">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FF4472C8-0EEE-4DD6-920A-3D4188A00FAA}" type="slidenum">
              <a:rPr lang="tr-TR" altLang="tr-TR" smtClean="0"/>
              <a:pPr/>
              <a:t>‹#›</a:t>
            </a:fld>
            <a:endParaRPr lang="tr-TR" altLang="tr-TR"/>
          </a:p>
        </p:txBody>
      </p:sp>
    </p:spTree>
    <p:extLst>
      <p:ext uri="{BB962C8B-B14F-4D97-AF65-F5344CB8AC3E}">
        <p14:creationId xmlns:p14="http://schemas.microsoft.com/office/powerpoint/2010/main" val="708437516"/>
      </p:ext>
    </p:extLst>
  </p:cSld>
  <p:clrMapOvr>
    <a:masterClrMapping/>
  </p:clrMapOvr>
  <p:transition spd="slow">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500C2948-9BDA-40B4-ADB0-9D70B8BCF0B5}" type="datetime1">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4072648579"/>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9D291316-0014-4995-8A5E-6E0971763E20}"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2976D0DB-F4DB-407C-955F-1221B6CB7982}" type="slidenum">
              <a:rPr lang="tr-TR" altLang="tr-TR" smtClean="0"/>
              <a:pPr/>
              <a:t>‹#›</a:t>
            </a:fld>
            <a:endParaRPr lang="tr-TR" altLang="tr-TR"/>
          </a:p>
        </p:txBody>
      </p:sp>
    </p:spTree>
    <p:extLst>
      <p:ext uri="{BB962C8B-B14F-4D97-AF65-F5344CB8AC3E}">
        <p14:creationId xmlns:p14="http://schemas.microsoft.com/office/powerpoint/2010/main" val="3198925901"/>
      </p:ext>
    </p:extLst>
  </p:cSld>
  <p:clrMapOvr>
    <a:masterClrMapping/>
  </p:clrMapOvr>
  <p:transition spd="slow">
    <p:wheel spokes="8"/>
    <p:sndAc>
      <p:stSnd>
        <p:snd r:embed="rId1" name="chimes.wav"/>
      </p:stSnd>
    </p:sndAc>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346" y="2912232"/>
            <a:ext cx="3830406"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912232"/>
            <a:ext cx="382151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493F3E90-CE07-45E4-878A-FEA440E7C2B2}" type="datetime1">
              <a:rPr lang="tr-TR" smtClean="0"/>
              <a:pPr>
                <a:defRPr/>
              </a:pPr>
              <a:t>19.02.2021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B146888F-C9E1-4DC4-B381-63FEF6FFDEA4}" type="slidenum">
              <a:rPr lang="tr-TR" altLang="tr-TR" smtClean="0"/>
              <a:pPr/>
              <a:t>‹#›</a:t>
            </a:fld>
            <a:endParaRPr lang="tr-TR" altLang="tr-TR"/>
          </a:p>
        </p:txBody>
      </p:sp>
    </p:spTree>
    <p:extLst>
      <p:ext uri="{BB962C8B-B14F-4D97-AF65-F5344CB8AC3E}">
        <p14:creationId xmlns:p14="http://schemas.microsoft.com/office/powerpoint/2010/main" val="3208309623"/>
      </p:ext>
    </p:extLst>
  </p:cSld>
  <p:clrMapOvr>
    <a:masterClrMapping/>
  </p:clrMapOvr>
  <p:transition spd="slow">
    <p:wheel spokes="8"/>
    <p:sndAc>
      <p:stSnd>
        <p:snd r:embed="rId1" name="chimes.wav"/>
      </p:stSnd>
    </p:sndAc>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EE9B5C44-A52A-4BEF-B267-044946AEC9DE}" type="datetime1">
              <a:rPr lang="tr-TR" smtClean="0"/>
              <a:pPr>
                <a:defRPr/>
              </a:pPr>
              <a:t>19.02.2021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25B82D39-8DFD-48F4-806F-B6AB677EE9CB}" type="slidenum">
              <a:rPr lang="tr-TR" altLang="tr-TR" smtClean="0"/>
              <a:pPr/>
              <a:t>‹#›</a:t>
            </a:fld>
            <a:endParaRPr lang="tr-TR" altLang="tr-TR"/>
          </a:p>
        </p:txBody>
      </p:sp>
    </p:spTree>
    <p:extLst>
      <p:ext uri="{BB962C8B-B14F-4D97-AF65-F5344CB8AC3E}">
        <p14:creationId xmlns:p14="http://schemas.microsoft.com/office/powerpoint/2010/main" val="4196646040"/>
      </p:ext>
    </p:extLst>
  </p:cSld>
  <p:clrMapOvr>
    <a:masterClrMapping/>
  </p:clrMapOvr>
  <p:transition spd="slow">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831191-CC95-4A16-B999-50D31399F674}" type="datetime1">
              <a:rPr lang="tr-TR" smtClean="0"/>
              <a:pPr>
                <a:defRPr/>
              </a:pPr>
              <a:t>19.02.2021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4298FEA4-83AD-45EB-8E1F-9BFE69AFED74}" type="slidenum">
              <a:rPr lang="tr-TR" altLang="tr-TR" smtClean="0"/>
              <a:pPr/>
              <a:t>‹#›</a:t>
            </a:fld>
            <a:endParaRPr lang="tr-TR" altLang="tr-TR"/>
          </a:p>
        </p:txBody>
      </p:sp>
    </p:spTree>
    <p:extLst>
      <p:ext uri="{BB962C8B-B14F-4D97-AF65-F5344CB8AC3E}">
        <p14:creationId xmlns:p14="http://schemas.microsoft.com/office/powerpoint/2010/main" val="1150476139"/>
      </p:ext>
    </p:extLst>
  </p:cSld>
  <p:clrMapOvr>
    <a:masterClrMapping/>
  </p:clrMapOvr>
  <p:transition spd="slow">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62C70FB-E880-4BAE-BFCC-E06F7B86C92E}"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06B5EEE0-995D-4B55-B040-D3F3F7E2A13D}" type="slidenum">
              <a:rPr lang="tr-TR" altLang="tr-TR" smtClean="0"/>
              <a:pPr/>
              <a:t>‹#›</a:t>
            </a:fld>
            <a:endParaRPr lang="tr-TR" altLang="tr-TR"/>
          </a:p>
        </p:txBody>
      </p:sp>
    </p:spTree>
    <p:extLst>
      <p:ext uri="{BB962C8B-B14F-4D97-AF65-F5344CB8AC3E}">
        <p14:creationId xmlns:p14="http://schemas.microsoft.com/office/powerpoint/2010/main" val="3047654732"/>
      </p:ext>
    </p:extLst>
  </p:cSld>
  <p:clrMapOvr>
    <a:masterClrMapping/>
  </p:clrMapOvr>
  <p:transition spd="slow">
    <p:wheel spokes="8"/>
    <p:sndAc>
      <p:stSnd>
        <p:snd r:embed="rId1" name="chimes.wav"/>
      </p:stSnd>
    </p:sndAc>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4EF55CC-7EDE-4B97-8746-9916F6050179}" type="datetime1">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27CA4EB7-313C-4831-95F0-BD35BD00F5DD}" type="slidenum">
              <a:rPr lang="tr-TR" altLang="tr-TR" smtClean="0"/>
              <a:pPr/>
              <a:t>‹#›</a:t>
            </a:fld>
            <a:endParaRPr lang="tr-TR" altLang="tr-TR"/>
          </a:p>
        </p:txBody>
      </p:sp>
    </p:spTree>
    <p:extLst>
      <p:ext uri="{BB962C8B-B14F-4D97-AF65-F5344CB8AC3E}">
        <p14:creationId xmlns:p14="http://schemas.microsoft.com/office/powerpoint/2010/main" val="1409962189"/>
      </p:ext>
    </p:extLst>
  </p:cSld>
  <p:clrMapOvr>
    <a:masterClrMapping/>
  </p:clrMapOvr>
  <p:transition spd="slow">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500C2948-9BDA-40B4-ADB0-9D70B8BCF0B5}" type="datetime1">
              <a:rPr lang="tr-TR" smtClean="0"/>
              <a:pPr>
                <a:defRPr/>
              </a:pPr>
              <a:t>19.02.2021</a:t>
            </a:fld>
            <a:endParaRPr lang="tr-T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D24B05-E843-4EEC-AD4B-03DCB91128DF}" type="slidenum">
              <a:rPr lang="tr-TR" altLang="tr-TR" smtClean="0"/>
              <a:pPr/>
              <a:t>‹#›</a:t>
            </a:fld>
            <a:endParaRPr lang="tr-TR" altLang="tr-TR"/>
          </a:p>
        </p:txBody>
      </p:sp>
    </p:spTree>
    <p:extLst>
      <p:ext uri="{BB962C8B-B14F-4D97-AF65-F5344CB8AC3E}">
        <p14:creationId xmlns:p14="http://schemas.microsoft.com/office/powerpoint/2010/main" val="873273473"/>
      </p:ext>
    </p:extLst>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ransition spd="slow">
    <p:wheel spokes="8"/>
    <p:sndAc>
      <p:stSnd>
        <p:snd r:embed="rId19" name="chimes.wav"/>
      </p:stSnd>
    </p:sndAc>
  </p:transition>
  <p:hf hdr="0" ftr="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tr/imgres?imgurl=http://ercanyetkiner.googlepages.com/okul1.jpg/okul1-full.jpg&amp;imgrefurl=http://ercanyetkiner.googlepages.com/sivilsavunmayay%C4%B1nlar%C4%B1&amp;h=653&amp;w=625&amp;sz=76&amp;hl=tr&amp;start=102&amp;sig2=SDBWzBVhplLR8qDUinIyKw&amp;tbnid=RbISMHk5gSeunM:&amp;tbnh=138&amp;tbnw=132&amp;ei=qyM2R_rQD4e0wAGV9eWaDA&amp;prev=/images?q%3Dokul%26start%3D100%26gbv%3D2%26ndsp%3D20%26svnum%3D10%26hl%3Dtr%26sa%3DN"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tr/imgres?imgurl=http://www.toynak.com/v3/images/fikra/1027603487fikra111.jpg&amp;imgrefurl=http://toynak.com/v3/fikra.php?op%3Dtumhikaye%26id%3D30&amp;h=305&amp;w=300&amp;sz=29&amp;hl=tr&amp;start=6&amp;sig2=tzPIkMrBrvyKgz94D9BVSQ&amp;tbnid=B7qlAoDc4bXC0M:&amp;tbnh=116&amp;tbnw=114&amp;ei=-CY2R9HLKY6QwAH7hOWUDA&amp;prev=/images?q%3D%C3%B6%C4%9Frenci%2B%C3%B6%C4%9Fretmen%26gbv%3D2%26svnum%3D10%26hl%3Dtr%26sa%3DG"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images.google.com.tr/imgres?imgurl=http://www.uoml.k12.tr/Portals/_uoml/images/ilkogretim_akademik_calismalar/oks.gif&amp;imgrefurl=http://www.uoml.k12.tr/site/3914/Default.aspx&amp;h=408&amp;w=491&amp;sz=15&amp;hl=tr&amp;start=18&amp;sig2=JUuEVGbjGpYUqSrHA0gkkQ&amp;tbnid=wYNSZupOgb75FM:&amp;tbnh=108&amp;tbnw=130&amp;ei=Big2R7GcJ4egwAHMvsiVDA&amp;prev=/images?q%3De%C4%9Fitim%2B%C3%B6%C4%9Fretim%2Bsistem%26gbv%3D2%26svnum%3D10%26hl%3Dtr%26sa%3DG" TargetMode="Externa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tr/imgres?imgurl=http://aml.mebnet.net/image/dekres2.JPG&amp;imgrefurl=http://aml.mebnet.net/dekresyaygin.htm&amp;h=237&amp;w=400&amp;sz=62&amp;hl=tr&amp;start=11&amp;sig2=wlqkKNvne_GyjX_7KgyjcA&amp;tbnid=0DHB_LEkQkXjrM:&amp;tbnh=73&amp;tbnw=124&amp;ei=-Ss2R76kE5OOwAHRga2aDA&amp;prev=/images?q%3Dyayg%C4%B1n%2Be%C4%9Fitim%26gbv%3D2%26svnum%3D10%26hl%3Dtr%26sa%3D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pxhere.com/sk/photo/1443271" TargetMode="External"/><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Rectangle 11"/>
          <p:cNvSpPr>
            <a:spLocks noGrp="1" noChangeArrowheads="1"/>
          </p:cNvSpPr>
          <p:nvPr>
            <p:ph idx="1"/>
          </p:nvPr>
        </p:nvSpPr>
        <p:spPr>
          <a:xfrm>
            <a:off x="457200" y="3440089"/>
            <a:ext cx="8229600" cy="2808312"/>
          </a:xfrm>
        </p:spPr>
        <p:txBody>
          <a:bodyPr>
            <a:normAutofit fontScale="92500" lnSpcReduction="20000"/>
          </a:bodyPr>
          <a:lstStyle/>
          <a:p>
            <a:pPr algn="ctr" eaLnBrk="1" hangingPunct="1">
              <a:lnSpc>
                <a:spcPct val="80000"/>
              </a:lnSpc>
              <a:buFont typeface="Wingdings" panose="05000000000000000000" pitchFamily="2" charset="2"/>
              <a:buNone/>
              <a:defRPr/>
            </a:pPr>
            <a:endParaRPr lang="tr-TR" sz="4400" b="1" dirty="0"/>
          </a:p>
          <a:p>
            <a:pPr algn="ctr" eaLnBrk="1" hangingPunct="1">
              <a:lnSpc>
                <a:spcPct val="80000"/>
              </a:lnSpc>
              <a:buFont typeface="Wingdings" panose="05000000000000000000" pitchFamily="2" charset="2"/>
              <a:buNone/>
              <a:defRPr/>
            </a:pPr>
            <a:endParaRPr lang="tr-TR" sz="4400" b="1" dirty="0"/>
          </a:p>
          <a:p>
            <a:pPr algn="ctr" eaLnBrk="1" hangingPunct="1">
              <a:lnSpc>
                <a:spcPct val="80000"/>
              </a:lnSpc>
              <a:buFont typeface="Wingdings" panose="05000000000000000000" pitchFamily="2" charset="2"/>
              <a:buNone/>
              <a:defRPr/>
            </a:pPr>
            <a:r>
              <a:rPr lang="tr-TR" sz="4400" b="1" dirty="0"/>
              <a:t>1739 SAYILI MİLLİ EĞİTİM TEMEL KANUNU</a:t>
            </a:r>
          </a:p>
          <a:p>
            <a:pPr eaLnBrk="1" hangingPunct="1">
              <a:lnSpc>
                <a:spcPct val="80000"/>
              </a:lnSpc>
              <a:buFont typeface="Wingdings" panose="05000000000000000000" pitchFamily="2" charset="2"/>
              <a:buNone/>
              <a:defRPr/>
            </a:pPr>
            <a:r>
              <a:rPr lang="tr-TR" sz="4400" b="1" dirty="0"/>
              <a:t>                    </a:t>
            </a:r>
          </a:p>
          <a:p>
            <a:pPr eaLnBrk="1" hangingPunct="1">
              <a:lnSpc>
                <a:spcPct val="80000"/>
              </a:lnSpc>
              <a:buFont typeface="Wingdings" panose="05000000000000000000" pitchFamily="2" charset="2"/>
              <a:buNone/>
              <a:defRPr/>
            </a:pPr>
            <a:r>
              <a:rPr lang="tr-TR" sz="2400" b="1" dirty="0"/>
              <a:t>                                  </a:t>
            </a:r>
          </a:p>
        </p:txBody>
      </p:sp>
      <p:sp>
        <p:nvSpPr>
          <p:cNvPr id="11" name="3 Veri Yer Tutucusu"/>
          <p:cNvSpPr>
            <a:spLocks noGrp="1"/>
          </p:cNvSpPr>
          <p:nvPr>
            <p:ph type="dt" sz="half" idx="10"/>
          </p:nvPr>
        </p:nvSpPr>
        <p:spPr>
          <a:xfrm>
            <a:off x="5828109" y="5905975"/>
            <a:ext cx="2057400" cy="365125"/>
          </a:xfrm>
        </p:spPr>
        <p:txBody>
          <a:bodyPr/>
          <a:lstStyle/>
          <a:p>
            <a:pPr>
              <a:defRPr/>
            </a:pPr>
            <a:fld id="{A78528E5-5CD8-471C-A5ED-451A7BDDBAF9}" type="datetime1">
              <a:rPr lang="tr-TR"/>
              <a:pPr>
                <a:defRPr/>
              </a:pPr>
              <a:t>19.02.2021</a:t>
            </a:fld>
            <a:endParaRPr lang="tr-TR"/>
          </a:p>
        </p:txBody>
      </p:sp>
      <p:sp>
        <p:nvSpPr>
          <p:cNvPr id="13"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1AE44ABF-A29A-4C46-AE8A-24CA268BD126}" type="slidenum">
              <a:rPr lang="tr-TR" altLang="tr-TR" i="0"/>
              <a:pPr eaLnBrk="1" hangingPunct="1"/>
              <a:t>1</a:t>
            </a:fld>
            <a:endParaRPr lang="tr-TR" altLang="tr-TR" i="0"/>
          </a:p>
        </p:txBody>
      </p:sp>
      <p:sp>
        <p:nvSpPr>
          <p:cNvPr id="4" name="Metin kutusu 3">
            <a:extLst>
              <a:ext uri="{FF2B5EF4-FFF2-40B4-BE49-F238E27FC236}">
                <a16:creationId xmlns:a16="http://schemas.microsoft.com/office/drawing/2014/main" id="{5FFC1CB6-E295-48FA-88D6-4E60A90E36F2}"/>
              </a:ext>
            </a:extLst>
          </p:cNvPr>
          <p:cNvSpPr txBox="1"/>
          <p:nvPr/>
        </p:nvSpPr>
        <p:spPr>
          <a:xfrm>
            <a:off x="2388010" y="1381996"/>
            <a:ext cx="1000000" cy="230832"/>
          </a:xfrm>
          <a:prstGeom prst="rect">
            <a:avLst/>
          </a:prstGeom>
          <a:noFill/>
        </p:spPr>
        <p:txBody>
          <a:bodyPr wrap="square" rtlCol="0">
            <a:spAutoFit/>
          </a:bodyPr>
          <a:lstStyle/>
          <a:p>
            <a:endParaRPr lang="tr-TR" sz="900" dirty="0"/>
          </a:p>
        </p:txBody>
      </p:sp>
      <p:pic>
        <p:nvPicPr>
          <p:cNvPr id="14" name="Resim 13">
            <a:extLst>
              <a:ext uri="{FF2B5EF4-FFF2-40B4-BE49-F238E27FC236}">
                <a16:creationId xmlns:a16="http://schemas.microsoft.com/office/drawing/2014/main" id="{D607D6E0-143C-4637-B3A9-469F19E68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010" y="277382"/>
            <a:ext cx="3988246" cy="3988246"/>
          </a:xfrm>
          <a:prstGeom prst="rect">
            <a:avLst/>
          </a:prstGeom>
        </p:spPr>
      </p:pic>
    </p:spTree>
  </p:cSld>
  <p:clrMapOvr>
    <a:masterClrMapping/>
  </p:clrMapOvr>
  <p:transition spd="slow">
    <p:wheel spokes="8"/>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C052280-388E-4151-A1EB-5236D4FCC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Grp="1" noChangeArrowheads="1"/>
          </p:cNvSpPr>
          <p:nvPr>
            <p:ph type="title"/>
          </p:nvPr>
        </p:nvSpPr>
        <p:spPr>
          <a:xfrm>
            <a:off x="685347" y="927100"/>
            <a:ext cx="2564074" cy="4616450"/>
          </a:xfrm>
        </p:spPr>
        <p:txBody>
          <a:bodyPr>
            <a:normAutofit/>
          </a:bodyPr>
          <a:lstStyle/>
          <a:p>
            <a:pPr eaLnBrk="1" hangingPunct="1">
              <a:defRPr/>
            </a:pPr>
            <a:r>
              <a:rPr lang="tr-TR" sz="3100" b="1" u="sng"/>
              <a:t>İKİNCİ BÖLÜM</a:t>
            </a:r>
            <a:br>
              <a:rPr lang="tr-TR" sz="3100" b="1" u="sng"/>
            </a:br>
            <a:r>
              <a:rPr lang="tr-TR" sz="3100" i="1"/>
              <a:t>Türk Milli Eğitiminin Temel İlkeleri</a:t>
            </a:r>
          </a:p>
        </p:txBody>
      </p:sp>
      <p:cxnSp>
        <p:nvCxnSpPr>
          <p:cNvPr id="74" name="Straight Connector 73">
            <a:extLst>
              <a:ext uri="{FF2B5EF4-FFF2-40B4-BE49-F238E27FC236}">
                <a16:creationId xmlns:a16="http://schemas.microsoft.com/office/drawing/2014/main" id="{744251C3-E720-4363-8AF0-20AD319374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987" name="Rectangle 3"/>
          <p:cNvSpPr>
            <a:spLocks noGrp="1" noChangeArrowheads="1"/>
          </p:cNvSpPr>
          <p:nvPr>
            <p:ph idx="1"/>
          </p:nvPr>
        </p:nvSpPr>
        <p:spPr>
          <a:xfrm>
            <a:off x="3732021" y="692696"/>
            <a:ext cx="4718646" cy="5400599"/>
          </a:xfrm>
        </p:spPr>
        <p:txBody>
          <a:bodyPr anchor="ctr">
            <a:normAutofit/>
          </a:bodyPr>
          <a:lstStyle/>
          <a:p>
            <a:pPr eaLnBrk="1" hangingPunct="1">
              <a:buFont typeface="Wingdings" panose="05000000000000000000" pitchFamily="2" charset="2"/>
              <a:buNone/>
              <a:defRPr/>
            </a:pPr>
            <a:r>
              <a:rPr lang="tr-TR" i="1" dirty="0"/>
              <a:t> </a:t>
            </a:r>
            <a:r>
              <a:rPr lang="tr-TR" sz="2400" i="1" dirty="0"/>
              <a:t>I – Genellik ve eşitlik</a:t>
            </a:r>
          </a:p>
          <a:p>
            <a:pPr eaLnBrk="1" hangingPunct="1">
              <a:buFont typeface="Wingdings" panose="05000000000000000000" pitchFamily="2" charset="2"/>
              <a:buNone/>
              <a:defRPr/>
            </a:pPr>
            <a:r>
              <a:rPr lang="tr-TR" sz="2400" i="1" dirty="0"/>
              <a:t>II – Ferdin ve toplumun ihtiyaçları</a:t>
            </a:r>
            <a:endParaRPr lang="tr-TR" sz="2400" dirty="0"/>
          </a:p>
          <a:p>
            <a:pPr eaLnBrk="1" hangingPunct="1">
              <a:buFont typeface="Wingdings" panose="05000000000000000000" pitchFamily="2" charset="2"/>
              <a:buNone/>
              <a:defRPr/>
            </a:pPr>
            <a:r>
              <a:rPr lang="tr-TR" sz="2400" i="1" dirty="0"/>
              <a:t>III – Yöneltme</a:t>
            </a:r>
            <a:endParaRPr lang="tr-TR" sz="2400" dirty="0"/>
          </a:p>
          <a:p>
            <a:pPr eaLnBrk="1" hangingPunct="1">
              <a:buFont typeface="Wingdings" panose="05000000000000000000" pitchFamily="2" charset="2"/>
              <a:buNone/>
              <a:defRPr/>
            </a:pPr>
            <a:r>
              <a:rPr lang="tr-TR" sz="2400" i="1" dirty="0"/>
              <a:t> IV – Eğitim hakkı</a:t>
            </a:r>
            <a:endParaRPr lang="tr-TR" sz="2400" dirty="0"/>
          </a:p>
          <a:p>
            <a:pPr eaLnBrk="1" hangingPunct="1">
              <a:buFont typeface="Wingdings" panose="05000000000000000000" pitchFamily="2" charset="2"/>
              <a:buNone/>
              <a:defRPr/>
            </a:pPr>
            <a:r>
              <a:rPr lang="tr-TR" sz="2400" i="1" dirty="0"/>
              <a:t>V – Fırsat ve imkan eşitliği</a:t>
            </a:r>
          </a:p>
          <a:p>
            <a:pPr eaLnBrk="1" hangingPunct="1">
              <a:buFont typeface="Wingdings" panose="05000000000000000000" pitchFamily="2" charset="2"/>
              <a:buNone/>
              <a:defRPr/>
            </a:pPr>
            <a:r>
              <a:rPr lang="tr-TR" sz="2400" i="1" dirty="0"/>
              <a:t>VI – Süreklilik</a:t>
            </a:r>
            <a:endParaRPr lang="tr-TR" sz="2400" dirty="0"/>
          </a:p>
          <a:p>
            <a:pPr eaLnBrk="1" hangingPunct="1">
              <a:buFont typeface="Wingdings" panose="05000000000000000000" pitchFamily="2" charset="2"/>
              <a:buNone/>
              <a:defRPr/>
            </a:pPr>
            <a:r>
              <a:rPr lang="tr-TR" sz="2400" i="1" dirty="0"/>
              <a:t>VII – Atatürk İnkılap ve İlkeleri ve Atatürk Milliyetçiliği</a:t>
            </a:r>
            <a:r>
              <a:rPr lang="tr-TR" sz="2400" dirty="0"/>
              <a:t> </a:t>
            </a:r>
          </a:p>
        </p:txBody>
      </p:sp>
      <p:sp>
        <p:nvSpPr>
          <p:cNvPr id="4" name="3 Veri Yer Tutucusu"/>
          <p:cNvSpPr>
            <a:spLocks noGrp="1"/>
          </p:cNvSpPr>
          <p:nvPr>
            <p:ph type="dt" sz="half" idx="10"/>
          </p:nvPr>
        </p:nvSpPr>
        <p:spPr>
          <a:xfrm>
            <a:off x="5759052" y="5883275"/>
            <a:ext cx="2057400" cy="365125"/>
          </a:xfrm>
        </p:spPr>
        <p:txBody>
          <a:bodyPr>
            <a:normAutofit/>
          </a:bodyPr>
          <a:lstStyle/>
          <a:p>
            <a:pPr>
              <a:spcAft>
                <a:spcPts val="600"/>
              </a:spcAft>
              <a:defRPr/>
            </a:pPr>
            <a:fld id="{2322EF52-8A32-458E-AF2F-F4EC99D299E5}" type="datetime1">
              <a:rPr lang="tr-TR"/>
              <a:pPr>
                <a:spcAft>
                  <a:spcPts val="600"/>
                </a:spcAft>
                <a:defRPr/>
              </a:pPr>
              <a:t>19.02.2021</a:t>
            </a:fld>
            <a:endParaRPr lang="tr-TR"/>
          </a:p>
        </p:txBody>
      </p:sp>
      <p:sp>
        <p:nvSpPr>
          <p:cNvPr id="6" name="5 Slayt Numarası Yer Tutucusu"/>
          <p:cNvSpPr>
            <a:spLocks noGrp="1"/>
          </p:cNvSpPr>
          <p:nvPr>
            <p:ph type="sldNum" sz="quarter" idx="12"/>
          </p:nvPr>
        </p:nvSpPr>
        <p:spPr>
          <a:xfrm>
            <a:off x="7885508" y="5883275"/>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7F863189-AB6E-4698-A5B6-41CCAAEBAE75}" type="slidenum">
              <a:rPr lang="tr-TR" altLang="tr-TR" i="0"/>
              <a:pPr eaLnBrk="1" hangingPunct="1">
                <a:spcAft>
                  <a:spcPts val="600"/>
                </a:spcAft>
              </a:pPr>
              <a:t>10</a:t>
            </a:fld>
            <a:endParaRPr lang="tr-TR" altLang="tr-TR" i="0"/>
          </a:p>
        </p:txBody>
      </p:sp>
    </p:spTree>
  </p:cSld>
  <p:clrMapOvr>
    <a:masterClrMapping/>
  </p:clrMapOvr>
  <p:transition spd="slow">
    <p:wheel spokes="8"/>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C052280-388E-4151-A1EB-5236D4FCC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Grp="1" noChangeArrowheads="1"/>
          </p:cNvSpPr>
          <p:nvPr>
            <p:ph type="title"/>
          </p:nvPr>
        </p:nvSpPr>
        <p:spPr>
          <a:xfrm>
            <a:off x="685347" y="927100"/>
            <a:ext cx="2564074" cy="4616450"/>
          </a:xfrm>
        </p:spPr>
        <p:txBody>
          <a:bodyPr>
            <a:normAutofit/>
          </a:bodyPr>
          <a:lstStyle/>
          <a:p>
            <a:pPr eaLnBrk="1" hangingPunct="1">
              <a:defRPr/>
            </a:pPr>
            <a:r>
              <a:rPr lang="tr-TR" sz="3100" b="1" u="sng"/>
              <a:t>İKİNCİ BÖLÜM</a:t>
            </a:r>
            <a:br>
              <a:rPr lang="tr-TR" sz="3100" b="1" u="sng"/>
            </a:br>
            <a:r>
              <a:rPr lang="tr-TR" sz="3100" i="1"/>
              <a:t>Türk Milli Eğitiminin Temel İlkeleri</a:t>
            </a:r>
          </a:p>
        </p:txBody>
      </p:sp>
      <p:cxnSp>
        <p:nvCxnSpPr>
          <p:cNvPr id="74" name="Straight Connector 73">
            <a:extLst>
              <a:ext uri="{FF2B5EF4-FFF2-40B4-BE49-F238E27FC236}">
                <a16:creationId xmlns:a16="http://schemas.microsoft.com/office/drawing/2014/main" id="{744251C3-E720-4363-8AF0-20AD319374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3 Veri Yer Tutucusu"/>
          <p:cNvSpPr>
            <a:spLocks noGrp="1"/>
          </p:cNvSpPr>
          <p:nvPr>
            <p:ph type="dt" sz="half" idx="10"/>
          </p:nvPr>
        </p:nvSpPr>
        <p:spPr>
          <a:xfrm>
            <a:off x="5759052" y="5883275"/>
            <a:ext cx="2057400" cy="365125"/>
          </a:xfrm>
        </p:spPr>
        <p:txBody>
          <a:bodyPr>
            <a:normAutofit/>
          </a:bodyPr>
          <a:lstStyle/>
          <a:p>
            <a:pPr>
              <a:spcAft>
                <a:spcPts val="600"/>
              </a:spcAft>
              <a:defRPr/>
            </a:pPr>
            <a:fld id="{2322EF52-8A32-458E-AF2F-F4EC99D299E5}" type="datetime1">
              <a:rPr lang="tr-TR"/>
              <a:pPr>
                <a:spcAft>
                  <a:spcPts val="600"/>
                </a:spcAft>
                <a:defRPr/>
              </a:pPr>
              <a:t>19.02.2021</a:t>
            </a:fld>
            <a:endParaRPr lang="tr-TR"/>
          </a:p>
        </p:txBody>
      </p:sp>
      <p:sp>
        <p:nvSpPr>
          <p:cNvPr id="6" name="5 Slayt Numarası Yer Tutucusu"/>
          <p:cNvSpPr>
            <a:spLocks noGrp="1"/>
          </p:cNvSpPr>
          <p:nvPr>
            <p:ph type="sldNum" sz="quarter" idx="12"/>
          </p:nvPr>
        </p:nvSpPr>
        <p:spPr>
          <a:xfrm>
            <a:off x="7885508" y="5883275"/>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7F863189-AB6E-4698-A5B6-41CCAAEBAE75}" type="slidenum">
              <a:rPr lang="tr-TR" altLang="tr-TR" i="0"/>
              <a:pPr eaLnBrk="1" hangingPunct="1">
                <a:spcAft>
                  <a:spcPts val="600"/>
                </a:spcAft>
              </a:pPr>
              <a:t>11</a:t>
            </a:fld>
            <a:endParaRPr lang="tr-TR" altLang="tr-TR" i="0"/>
          </a:p>
        </p:txBody>
      </p:sp>
      <p:sp>
        <p:nvSpPr>
          <p:cNvPr id="10" name="Rectangle 3">
            <a:extLst>
              <a:ext uri="{FF2B5EF4-FFF2-40B4-BE49-F238E27FC236}">
                <a16:creationId xmlns:a16="http://schemas.microsoft.com/office/drawing/2014/main" id="{BB30D273-638D-42FC-81BC-E55D82E2EFEC}"/>
              </a:ext>
            </a:extLst>
          </p:cNvPr>
          <p:cNvSpPr txBox="1">
            <a:spLocks noChangeArrowheads="1"/>
          </p:cNvSpPr>
          <p:nvPr/>
        </p:nvSpPr>
        <p:spPr>
          <a:xfrm>
            <a:off x="3732021" y="692696"/>
            <a:ext cx="4718646" cy="5400600"/>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defRPr/>
            </a:pPr>
            <a:endParaRPr lang="tr-TR" i="1" dirty="0"/>
          </a:p>
          <a:p>
            <a:pPr>
              <a:defRPr/>
            </a:pPr>
            <a:r>
              <a:rPr lang="tr-TR" sz="2400" i="1" dirty="0"/>
              <a:t>VIII – Demokrasi eğitimi</a:t>
            </a:r>
            <a:endParaRPr lang="tr-TR" sz="2400" dirty="0"/>
          </a:p>
          <a:p>
            <a:pPr>
              <a:defRPr/>
            </a:pPr>
            <a:r>
              <a:rPr lang="tr-TR" sz="2400" dirty="0"/>
              <a:t>IX – Laiklik  </a:t>
            </a:r>
          </a:p>
          <a:p>
            <a:pPr>
              <a:defRPr/>
            </a:pPr>
            <a:r>
              <a:rPr lang="tr-TR" sz="2400" i="1" dirty="0"/>
              <a:t>  X – Bilimsellik</a:t>
            </a:r>
            <a:endParaRPr lang="tr-TR" sz="2400" dirty="0"/>
          </a:p>
          <a:p>
            <a:pPr>
              <a:defRPr/>
            </a:pPr>
            <a:r>
              <a:rPr lang="tr-TR" sz="2400" i="1" dirty="0"/>
              <a:t>  XI – </a:t>
            </a:r>
            <a:r>
              <a:rPr lang="tr-TR" sz="2400" i="1" dirty="0" err="1"/>
              <a:t>Planlılık</a:t>
            </a:r>
            <a:r>
              <a:rPr lang="tr-TR" sz="2400" i="1" dirty="0"/>
              <a:t> </a:t>
            </a:r>
            <a:endParaRPr lang="tr-TR" sz="2400" dirty="0"/>
          </a:p>
          <a:p>
            <a:pPr>
              <a:defRPr/>
            </a:pPr>
            <a:r>
              <a:rPr lang="tr-TR" sz="2400" i="1" dirty="0"/>
              <a:t>  XII – Karma eğitim</a:t>
            </a:r>
            <a:endParaRPr lang="tr-TR" sz="2400" dirty="0"/>
          </a:p>
          <a:p>
            <a:pPr>
              <a:defRPr/>
            </a:pPr>
            <a:r>
              <a:rPr lang="tr-TR" sz="2400" i="1" dirty="0"/>
              <a:t>XIII – Okul ile ailenin işbirliği</a:t>
            </a:r>
            <a:endParaRPr lang="tr-TR" sz="2400" dirty="0"/>
          </a:p>
          <a:p>
            <a:pPr>
              <a:defRPr/>
            </a:pPr>
            <a:r>
              <a:rPr lang="tr-TR" sz="2400" i="1" dirty="0"/>
              <a:t>  XIV – Her yerde eğitim</a:t>
            </a:r>
            <a:endParaRPr lang="tr-TR" sz="2400" dirty="0"/>
          </a:p>
        </p:txBody>
      </p:sp>
    </p:spTree>
    <p:extLst>
      <p:ext uri="{BB962C8B-B14F-4D97-AF65-F5344CB8AC3E}">
        <p14:creationId xmlns:p14="http://schemas.microsoft.com/office/powerpoint/2010/main" val="2083160849"/>
      </p:ext>
    </p:extLst>
  </p:cSld>
  <p:clrMapOvr>
    <a:masterClrMapping/>
  </p:clrMapOvr>
  <p:transition spd="slow">
    <p:wheel spokes="8"/>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defRPr/>
            </a:pPr>
            <a:r>
              <a:rPr lang="tr-TR" sz="4000" b="1" dirty="0">
                <a:solidFill>
                  <a:srgbClr val="FFFF00"/>
                </a:solidFill>
              </a:rPr>
              <a:t>Kısaca Bu Temel İlkeleri Açıklayalım;</a:t>
            </a:r>
          </a:p>
        </p:txBody>
      </p:sp>
      <p:sp>
        <p:nvSpPr>
          <p:cNvPr id="44035" name="Rectangle 3"/>
          <p:cNvSpPr>
            <a:spLocks noGrp="1" noChangeArrowheads="1"/>
          </p:cNvSpPr>
          <p:nvPr>
            <p:ph idx="1"/>
          </p:nvPr>
        </p:nvSpPr>
        <p:spPr>
          <a:xfrm>
            <a:off x="395288" y="1935922"/>
            <a:ext cx="8229600" cy="4607752"/>
          </a:xfrm>
        </p:spPr>
        <p:txBody>
          <a:bodyPr/>
          <a:lstStyle/>
          <a:p>
            <a:pPr eaLnBrk="1" hangingPunct="1">
              <a:defRPr/>
            </a:pPr>
            <a:r>
              <a:rPr lang="tr-TR" sz="4000" i="1" dirty="0">
                <a:solidFill>
                  <a:srgbClr val="FFFF00"/>
                </a:solidFill>
              </a:rPr>
              <a:t>I – Genellik ve eşitlik: </a:t>
            </a:r>
          </a:p>
          <a:p>
            <a:pPr eaLnBrk="1" hangingPunct="1">
              <a:defRPr/>
            </a:pPr>
            <a:r>
              <a:rPr lang="tr-TR" sz="2400" dirty="0"/>
              <a:t> </a:t>
            </a:r>
            <a:r>
              <a:rPr lang="tr-TR" sz="2400" u="sng" dirty="0">
                <a:solidFill>
                  <a:srgbClr val="FFFF00"/>
                </a:solidFill>
              </a:rPr>
              <a:t>Madde 4 –</a:t>
            </a:r>
            <a:r>
              <a:rPr lang="tr-TR" sz="2400" dirty="0"/>
              <a:t> Eğitim kurumları dil, ırk, cinsiyet ve din ayırımı gözetilmeksizin herkese açıktır. </a:t>
            </a:r>
            <a:r>
              <a:rPr lang="tr-TR" sz="2400" b="1" u="sng" dirty="0">
                <a:solidFill>
                  <a:srgbClr val="FFFF00"/>
                </a:solidFill>
              </a:rPr>
              <a:t>Eğitimde hiçbir kişiye, aileye, zümreye veya sınıfa imtiyaz tanınamaz.</a:t>
            </a:r>
          </a:p>
        </p:txBody>
      </p:sp>
      <p:sp>
        <p:nvSpPr>
          <p:cNvPr id="5" name="3 Veri Yer Tutucusu"/>
          <p:cNvSpPr>
            <a:spLocks noGrp="1"/>
          </p:cNvSpPr>
          <p:nvPr>
            <p:ph type="dt" sz="half" idx="10"/>
          </p:nvPr>
        </p:nvSpPr>
        <p:spPr/>
        <p:txBody>
          <a:bodyPr/>
          <a:lstStyle/>
          <a:p>
            <a:pPr>
              <a:defRPr/>
            </a:pPr>
            <a:fld id="{52E1463B-477E-4EB2-93E8-1A9F25468B03}"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11585694-B261-4E28-8ABD-41FEB5D622C0}" type="slidenum">
              <a:rPr lang="tr-TR" altLang="tr-TR" i="0"/>
              <a:pPr eaLnBrk="1" hangingPunct="1"/>
              <a:t>12</a:t>
            </a:fld>
            <a:endParaRPr lang="tr-TR" altLang="tr-TR" i="0"/>
          </a:p>
        </p:txBody>
      </p:sp>
      <p:pic>
        <p:nvPicPr>
          <p:cNvPr id="14342" name="Picture 5" descr="okul1-fu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941888"/>
            <a:ext cx="2808287"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defRPr/>
            </a:pPr>
            <a:r>
              <a:rPr lang="tr-TR" sz="4000" b="1" i="1" dirty="0">
                <a:solidFill>
                  <a:srgbClr val="FFFF00"/>
                </a:solidFill>
              </a:rPr>
              <a:t>II – Ferdin ve toplumun ihtiyaçları:</a:t>
            </a:r>
            <a:r>
              <a:rPr lang="tr-TR" sz="4000" dirty="0"/>
              <a:t> </a:t>
            </a:r>
          </a:p>
        </p:txBody>
      </p:sp>
      <p:sp>
        <p:nvSpPr>
          <p:cNvPr id="45059" name="Rectangle 3"/>
          <p:cNvSpPr>
            <a:spLocks noGrp="1" noChangeArrowheads="1"/>
          </p:cNvSpPr>
          <p:nvPr>
            <p:ph idx="1"/>
          </p:nvPr>
        </p:nvSpPr>
        <p:spPr>
          <a:xfrm>
            <a:off x="395288" y="2204864"/>
            <a:ext cx="8229600" cy="4043535"/>
          </a:xfrm>
        </p:spPr>
        <p:txBody>
          <a:bodyPr>
            <a:normAutofit/>
          </a:bodyPr>
          <a:lstStyle/>
          <a:p>
            <a:pPr eaLnBrk="1" hangingPunct="1">
              <a:defRPr/>
            </a:pPr>
            <a:r>
              <a:rPr lang="tr-TR" sz="3200" u="sng" dirty="0">
                <a:solidFill>
                  <a:srgbClr val="FFFF00"/>
                </a:solidFill>
              </a:rPr>
              <a:t>Madde 5 –</a:t>
            </a:r>
            <a:r>
              <a:rPr lang="tr-TR" sz="3200" dirty="0"/>
              <a:t> Milli eğitim hizmeti, Türk  vatandaşlarının </a:t>
            </a:r>
            <a:r>
              <a:rPr lang="tr-TR" sz="3200" b="1" dirty="0">
                <a:solidFill>
                  <a:srgbClr val="FFFF00"/>
                </a:solidFill>
              </a:rPr>
              <a:t>istek ve kabiliyetleri  </a:t>
            </a:r>
            <a:r>
              <a:rPr lang="tr-TR" sz="3200" dirty="0"/>
              <a:t>ile </a:t>
            </a:r>
            <a:r>
              <a:rPr lang="tr-TR" sz="3200" b="1" dirty="0">
                <a:solidFill>
                  <a:srgbClr val="FFFF00"/>
                </a:solidFill>
              </a:rPr>
              <a:t>Türk toplumunun ihtiyaçlarına</a:t>
            </a:r>
            <a:r>
              <a:rPr lang="tr-TR" sz="3200" dirty="0"/>
              <a:t> göre düzenlenir</a:t>
            </a:r>
            <a:r>
              <a:rPr lang="tr-TR" sz="2400" dirty="0"/>
              <a:t>. </a:t>
            </a:r>
          </a:p>
        </p:txBody>
      </p:sp>
      <p:sp>
        <p:nvSpPr>
          <p:cNvPr id="5" name="3 Veri Yer Tutucusu"/>
          <p:cNvSpPr>
            <a:spLocks noGrp="1"/>
          </p:cNvSpPr>
          <p:nvPr>
            <p:ph type="dt" sz="half" idx="10"/>
          </p:nvPr>
        </p:nvSpPr>
        <p:spPr/>
        <p:txBody>
          <a:bodyPr/>
          <a:lstStyle/>
          <a:p>
            <a:pPr>
              <a:defRPr/>
            </a:pPr>
            <a:fld id="{331CECB8-CBEC-49DC-B65E-A9070D0F95AE}"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A90E2398-DF1D-4B36-B030-D8071579C863}" type="slidenum">
              <a:rPr lang="tr-TR" altLang="tr-TR" i="0"/>
              <a:pPr eaLnBrk="1" hangingPunct="1"/>
              <a:t>13</a:t>
            </a:fld>
            <a:endParaRPr lang="tr-TR" altLang="tr-TR" i="0"/>
          </a:p>
        </p:txBody>
      </p:sp>
    </p:spTree>
  </p:cSld>
  <p:clrMapOvr>
    <a:masterClrMapping/>
  </p:clrMapOvr>
  <p:transition spd="slow">
    <p:wheel spokes="8"/>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0"/>
            <a:ext cx="8291512" cy="1417638"/>
          </a:xfrm>
        </p:spPr>
        <p:txBody>
          <a:bodyPr/>
          <a:lstStyle/>
          <a:p>
            <a:pPr eaLnBrk="1" hangingPunct="1">
              <a:defRPr/>
            </a:pPr>
            <a:r>
              <a:rPr lang="tr-TR" i="1" dirty="0"/>
              <a:t>  </a:t>
            </a:r>
            <a:r>
              <a:rPr lang="tr-TR" b="1" i="1" dirty="0">
                <a:solidFill>
                  <a:srgbClr val="FFFF00"/>
                </a:solidFill>
              </a:rPr>
              <a:t>III – Yöneltme:</a:t>
            </a:r>
            <a:r>
              <a:rPr lang="tr-TR" dirty="0"/>
              <a:t> </a:t>
            </a:r>
          </a:p>
        </p:txBody>
      </p:sp>
      <p:sp>
        <p:nvSpPr>
          <p:cNvPr id="46083" name="Rectangle 3"/>
          <p:cNvSpPr>
            <a:spLocks noGrp="1" noChangeArrowheads="1"/>
          </p:cNvSpPr>
          <p:nvPr>
            <p:ph idx="1"/>
          </p:nvPr>
        </p:nvSpPr>
        <p:spPr>
          <a:xfrm>
            <a:off x="395288" y="1125538"/>
            <a:ext cx="8229600" cy="4967758"/>
          </a:xfrm>
        </p:spPr>
        <p:txBody>
          <a:bodyPr>
            <a:normAutofit/>
          </a:bodyPr>
          <a:lstStyle/>
          <a:p>
            <a:pPr eaLnBrk="1" hangingPunct="1">
              <a:lnSpc>
                <a:spcPct val="80000"/>
              </a:lnSpc>
              <a:defRPr/>
            </a:pPr>
            <a:r>
              <a:rPr lang="tr-TR" sz="2600" u="sng" dirty="0">
                <a:solidFill>
                  <a:srgbClr val="FFFF00"/>
                </a:solidFill>
              </a:rPr>
              <a:t>Madde 6 –</a:t>
            </a:r>
            <a:r>
              <a:rPr lang="tr-TR" sz="2600" dirty="0"/>
              <a:t> Fertler, eğitimleri süresince, </a:t>
            </a:r>
            <a:r>
              <a:rPr lang="tr-TR" sz="2600" b="1" dirty="0">
                <a:solidFill>
                  <a:srgbClr val="FFFF00"/>
                </a:solidFill>
              </a:rPr>
              <a:t>ilgi, istidat ve kabiliyetleri ölçüsünde</a:t>
            </a:r>
            <a:r>
              <a:rPr lang="tr-TR" sz="2600" dirty="0"/>
              <a:t> ve doğrultusunda </a:t>
            </a:r>
            <a:r>
              <a:rPr lang="tr-TR" sz="2600" b="1" dirty="0">
                <a:solidFill>
                  <a:srgbClr val="FFFF00"/>
                </a:solidFill>
              </a:rPr>
              <a:t>çeşitli programlara</a:t>
            </a:r>
            <a:r>
              <a:rPr lang="tr-TR" sz="2600" dirty="0"/>
              <a:t> veya okullara </a:t>
            </a:r>
            <a:r>
              <a:rPr lang="tr-TR" sz="2600" b="1" dirty="0">
                <a:solidFill>
                  <a:srgbClr val="FFFF00"/>
                </a:solidFill>
              </a:rPr>
              <a:t>yöneltilerek yetiştirilirler.</a:t>
            </a:r>
          </a:p>
          <a:p>
            <a:pPr eaLnBrk="1" hangingPunct="1">
              <a:lnSpc>
                <a:spcPct val="80000"/>
              </a:lnSpc>
              <a:defRPr/>
            </a:pPr>
            <a:r>
              <a:rPr lang="tr-TR" sz="2600" dirty="0"/>
              <a:t>Milli eğitim sistemi, her bakımdan, </a:t>
            </a:r>
            <a:r>
              <a:rPr lang="tr-TR" sz="2600" b="1" dirty="0">
                <a:solidFill>
                  <a:srgbClr val="FFFF00"/>
                </a:solidFill>
              </a:rPr>
              <a:t>bu yöneltmeyi </a:t>
            </a:r>
            <a:r>
              <a:rPr lang="tr-TR" sz="2600" dirty="0"/>
              <a:t>gerçekleştirecek biçimde düzenlenir.</a:t>
            </a:r>
          </a:p>
          <a:p>
            <a:pPr eaLnBrk="1" hangingPunct="1">
              <a:lnSpc>
                <a:spcPct val="80000"/>
              </a:lnSpc>
              <a:defRPr/>
            </a:pPr>
            <a:r>
              <a:rPr lang="tr-TR" sz="2600" dirty="0"/>
              <a:t> Bu amaçla, ortaöğretim kurumlarına, eğitim programlarının hedeflerine uygun düşecek şekilde </a:t>
            </a:r>
            <a:r>
              <a:rPr lang="tr-TR" sz="2600" b="1" dirty="0">
                <a:solidFill>
                  <a:srgbClr val="FFFF00"/>
                </a:solidFill>
              </a:rPr>
              <a:t>hazırlık sınıfları </a:t>
            </a:r>
            <a:r>
              <a:rPr lang="tr-TR" sz="2600" dirty="0"/>
              <a:t>konulabilir. </a:t>
            </a:r>
          </a:p>
          <a:p>
            <a:pPr eaLnBrk="1" hangingPunct="1">
              <a:lnSpc>
                <a:spcPct val="80000"/>
              </a:lnSpc>
              <a:defRPr/>
            </a:pPr>
            <a:r>
              <a:rPr lang="tr-TR" sz="2600" dirty="0"/>
              <a:t> </a:t>
            </a:r>
            <a:r>
              <a:rPr lang="tr-TR" sz="2600" b="1" dirty="0">
                <a:solidFill>
                  <a:srgbClr val="FFFF00"/>
                </a:solidFill>
              </a:rPr>
              <a:t>Yöneltmede</a:t>
            </a:r>
            <a:r>
              <a:rPr lang="tr-TR" sz="2600" dirty="0"/>
              <a:t> ve başarının ölçülmesinde rehberlik hizmetlerinden ve objektif ölçme ve değerlendirme metotlarından </a:t>
            </a:r>
            <a:r>
              <a:rPr lang="tr-TR" sz="2600" u="sng" dirty="0"/>
              <a:t>yararlanılır</a:t>
            </a:r>
            <a:r>
              <a:rPr lang="tr-TR" sz="2800" u="sng" dirty="0"/>
              <a:t>. </a:t>
            </a:r>
          </a:p>
          <a:p>
            <a:pPr eaLnBrk="1" hangingPunct="1">
              <a:lnSpc>
                <a:spcPct val="80000"/>
              </a:lnSpc>
              <a:defRPr/>
            </a:pPr>
            <a:endParaRPr lang="tr-TR" u="sng" dirty="0"/>
          </a:p>
        </p:txBody>
      </p:sp>
      <p:sp>
        <p:nvSpPr>
          <p:cNvPr id="5" name="3 Veri Yer Tutucusu"/>
          <p:cNvSpPr>
            <a:spLocks noGrp="1"/>
          </p:cNvSpPr>
          <p:nvPr>
            <p:ph type="dt" sz="half" idx="10"/>
          </p:nvPr>
        </p:nvSpPr>
        <p:spPr/>
        <p:txBody>
          <a:bodyPr/>
          <a:lstStyle/>
          <a:p>
            <a:pPr>
              <a:defRPr/>
            </a:pPr>
            <a:fld id="{459A7690-C2EA-45C9-AE03-5CBD3F2A17A0}"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50D0843C-36E5-4C66-B33B-5F3A30085707}" type="slidenum">
              <a:rPr lang="tr-TR" altLang="tr-TR" i="0"/>
              <a:pPr eaLnBrk="1" hangingPunct="1"/>
              <a:t>14</a:t>
            </a:fld>
            <a:endParaRPr lang="tr-TR" altLang="tr-TR" i="0"/>
          </a:p>
        </p:txBody>
      </p:sp>
    </p:spTree>
  </p:cSld>
  <p:clrMapOvr>
    <a:masterClrMapping/>
  </p:clrMapOvr>
  <p:transition spd="slow">
    <p:wheel spokes="8"/>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tr-TR" b="1" i="1" dirty="0">
                <a:solidFill>
                  <a:srgbClr val="FFFF00"/>
                </a:solidFill>
              </a:rPr>
              <a:t>IV – Eğitim hakkı:</a:t>
            </a:r>
            <a:r>
              <a:rPr lang="tr-TR" dirty="0"/>
              <a:t> </a:t>
            </a:r>
          </a:p>
        </p:txBody>
      </p:sp>
      <p:sp>
        <p:nvSpPr>
          <p:cNvPr id="48131" name="Rectangle 3"/>
          <p:cNvSpPr>
            <a:spLocks noGrp="1" noChangeArrowheads="1"/>
          </p:cNvSpPr>
          <p:nvPr>
            <p:ph idx="1"/>
          </p:nvPr>
        </p:nvSpPr>
        <p:spPr>
          <a:xfrm>
            <a:off x="685346" y="2096064"/>
            <a:ext cx="7919102" cy="3695136"/>
          </a:xfrm>
        </p:spPr>
        <p:txBody>
          <a:bodyPr>
            <a:normAutofit/>
          </a:bodyPr>
          <a:lstStyle/>
          <a:p>
            <a:pPr marL="0" indent="0" eaLnBrk="1" hangingPunct="1">
              <a:lnSpc>
                <a:spcPct val="90000"/>
              </a:lnSpc>
              <a:buNone/>
              <a:defRPr/>
            </a:pPr>
            <a:r>
              <a:rPr lang="tr-TR" sz="3200" u="sng" dirty="0">
                <a:solidFill>
                  <a:srgbClr val="FFFF00"/>
                </a:solidFill>
              </a:rPr>
              <a:t>Madde 7 –</a:t>
            </a:r>
            <a:r>
              <a:rPr lang="tr-TR" sz="3200" dirty="0"/>
              <a:t> </a:t>
            </a:r>
            <a:r>
              <a:rPr lang="tr-TR" sz="3200" b="1" dirty="0">
                <a:solidFill>
                  <a:srgbClr val="FFFF00"/>
                </a:solidFill>
              </a:rPr>
              <a:t>İlköğretim görmek her </a:t>
            </a:r>
            <a:r>
              <a:rPr lang="tr-TR" sz="3200" dirty="0"/>
              <a:t>Türk vatandaşının hakkıdır. </a:t>
            </a:r>
          </a:p>
          <a:p>
            <a:pPr marL="0" indent="0" eaLnBrk="1" hangingPunct="1">
              <a:lnSpc>
                <a:spcPct val="90000"/>
              </a:lnSpc>
              <a:buNone/>
              <a:defRPr/>
            </a:pPr>
            <a:r>
              <a:rPr lang="tr-TR" sz="3200" b="1" dirty="0">
                <a:solidFill>
                  <a:srgbClr val="FFFF00"/>
                </a:solidFill>
              </a:rPr>
              <a:t>İlköğretim</a:t>
            </a:r>
            <a:r>
              <a:rPr lang="tr-TR" sz="3200" dirty="0"/>
              <a:t> </a:t>
            </a:r>
            <a:r>
              <a:rPr lang="tr-TR" sz="3200" b="1" dirty="0">
                <a:solidFill>
                  <a:srgbClr val="FFFF00"/>
                </a:solidFill>
              </a:rPr>
              <a:t>kurumlarından</a:t>
            </a:r>
            <a:r>
              <a:rPr lang="tr-TR" sz="3200" dirty="0"/>
              <a:t> sonraki eğitim kurumlarından </a:t>
            </a:r>
            <a:r>
              <a:rPr lang="tr-TR" sz="3200" b="1" dirty="0">
                <a:solidFill>
                  <a:srgbClr val="FFFF00"/>
                </a:solidFill>
              </a:rPr>
              <a:t>vatandaşlar ilgi, istidat ve kabiliyetleri </a:t>
            </a:r>
            <a:r>
              <a:rPr lang="tr-TR" sz="3200" dirty="0"/>
              <a:t>ölçüsünde yararlanırlar. </a:t>
            </a:r>
          </a:p>
        </p:txBody>
      </p:sp>
      <p:sp>
        <p:nvSpPr>
          <p:cNvPr id="5" name="3 Veri Yer Tutucusu"/>
          <p:cNvSpPr>
            <a:spLocks noGrp="1"/>
          </p:cNvSpPr>
          <p:nvPr>
            <p:ph type="dt" sz="half" idx="10"/>
          </p:nvPr>
        </p:nvSpPr>
        <p:spPr/>
        <p:txBody>
          <a:bodyPr/>
          <a:lstStyle/>
          <a:p>
            <a:pPr>
              <a:defRPr/>
            </a:pPr>
            <a:fld id="{48F8E428-F75A-4A5E-A1DC-1761C2F42BD6}"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F592C84D-15A7-47DC-BF06-4ECF3C9EC4E7}" type="slidenum">
              <a:rPr lang="tr-TR" altLang="tr-TR" i="0"/>
              <a:pPr eaLnBrk="1" hangingPunct="1"/>
              <a:t>15</a:t>
            </a:fld>
            <a:endParaRPr lang="tr-TR" altLang="tr-TR" i="0"/>
          </a:p>
        </p:txBody>
      </p:sp>
    </p:spTree>
  </p:cSld>
  <p:clrMapOvr>
    <a:masterClrMapping/>
  </p:clrMapOvr>
  <p:transition spd="slow">
    <p:wheel spokes="8"/>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tr-TR" b="1" i="1" dirty="0">
                <a:solidFill>
                  <a:srgbClr val="FFFF00"/>
                </a:solidFill>
              </a:rPr>
              <a:t>V – Fırsat ve imkan eşitliği:</a:t>
            </a:r>
            <a:r>
              <a:rPr lang="tr-TR" i="1" dirty="0">
                <a:solidFill>
                  <a:srgbClr val="FF0000"/>
                </a:solidFill>
              </a:rPr>
              <a:t> </a:t>
            </a:r>
            <a:r>
              <a:rPr lang="tr-TR" dirty="0"/>
              <a:t> </a:t>
            </a:r>
          </a:p>
        </p:txBody>
      </p:sp>
      <p:sp>
        <p:nvSpPr>
          <p:cNvPr id="49155" name="Rectangle 3"/>
          <p:cNvSpPr>
            <a:spLocks noGrp="1" noChangeArrowheads="1"/>
          </p:cNvSpPr>
          <p:nvPr>
            <p:ph idx="1"/>
          </p:nvPr>
        </p:nvSpPr>
        <p:spPr>
          <a:xfrm>
            <a:off x="323850" y="1557338"/>
            <a:ext cx="8229600" cy="4525962"/>
          </a:xfrm>
        </p:spPr>
        <p:txBody>
          <a:bodyPr>
            <a:normAutofit/>
          </a:bodyPr>
          <a:lstStyle/>
          <a:p>
            <a:pPr eaLnBrk="1" hangingPunct="1">
              <a:defRPr/>
            </a:pPr>
            <a:r>
              <a:rPr lang="tr-TR" sz="2400" u="sng" dirty="0">
                <a:solidFill>
                  <a:srgbClr val="FFFF00"/>
                </a:solidFill>
              </a:rPr>
              <a:t>Madde 8 –</a:t>
            </a:r>
            <a:r>
              <a:rPr lang="tr-TR" sz="2400" dirty="0"/>
              <a:t> Eğitimde </a:t>
            </a:r>
            <a:r>
              <a:rPr lang="tr-TR" sz="2400" b="1" dirty="0">
                <a:solidFill>
                  <a:srgbClr val="FFFF00"/>
                </a:solidFill>
              </a:rPr>
              <a:t>kadın, e</a:t>
            </a:r>
            <a:r>
              <a:rPr lang="tr-TR" sz="2400" b="1" u="sng" dirty="0">
                <a:solidFill>
                  <a:srgbClr val="FFFF00"/>
                </a:solidFill>
              </a:rPr>
              <a:t>rkek herkese fırsat ve imkan eşitliği </a:t>
            </a:r>
            <a:r>
              <a:rPr lang="tr-TR" sz="2400" dirty="0"/>
              <a:t>sağlanır. </a:t>
            </a:r>
          </a:p>
          <a:p>
            <a:pPr eaLnBrk="1" hangingPunct="1">
              <a:defRPr/>
            </a:pPr>
            <a:r>
              <a:rPr lang="tr-TR" sz="2400" b="1" dirty="0">
                <a:solidFill>
                  <a:srgbClr val="FFFF00"/>
                </a:solidFill>
              </a:rPr>
              <a:t>Maddi imkanlardan yoksun </a:t>
            </a:r>
            <a:r>
              <a:rPr lang="tr-TR" sz="2400" dirty="0"/>
              <a:t>başarılı öğrencilerin en yüksek eğitim kademelerine kadar öğrenim görmelerini sağlamak amacıyla </a:t>
            </a:r>
            <a:r>
              <a:rPr lang="tr-TR" sz="2400" b="1" dirty="0">
                <a:solidFill>
                  <a:srgbClr val="FFFF00"/>
                </a:solidFill>
              </a:rPr>
              <a:t>parasız yatılılık, burs, kredi ve başka </a:t>
            </a:r>
            <a:r>
              <a:rPr lang="tr-TR" sz="2400" dirty="0"/>
              <a:t>yollarla gerekli yardımlar yapılır. </a:t>
            </a:r>
          </a:p>
          <a:p>
            <a:pPr eaLnBrk="1" hangingPunct="1">
              <a:defRPr/>
            </a:pPr>
            <a:r>
              <a:rPr lang="tr-TR" sz="2400" b="1" dirty="0">
                <a:solidFill>
                  <a:srgbClr val="FFFF00"/>
                </a:solidFill>
              </a:rPr>
              <a:t>Özel eğitime ve korunmaya muhtaç</a:t>
            </a:r>
            <a:r>
              <a:rPr lang="tr-TR" sz="2400" dirty="0">
                <a:solidFill>
                  <a:srgbClr val="FF0000"/>
                </a:solidFill>
              </a:rPr>
              <a:t> </a:t>
            </a:r>
            <a:r>
              <a:rPr lang="tr-TR" sz="2400" dirty="0"/>
              <a:t>çocukları yetiştirmek için özel tedbirler alınır.</a:t>
            </a:r>
          </a:p>
        </p:txBody>
      </p:sp>
      <p:sp>
        <p:nvSpPr>
          <p:cNvPr id="4" name="3 Veri Yer Tutucusu"/>
          <p:cNvSpPr>
            <a:spLocks noGrp="1"/>
          </p:cNvSpPr>
          <p:nvPr>
            <p:ph type="dt" sz="half" idx="10"/>
          </p:nvPr>
        </p:nvSpPr>
        <p:spPr/>
        <p:txBody>
          <a:bodyPr/>
          <a:lstStyle/>
          <a:p>
            <a:pPr>
              <a:defRPr/>
            </a:pPr>
            <a:fld id="{1B43AB79-64BF-43AF-A80E-D8BF74BE2E60}"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F5C19BBF-C367-4152-80B6-AC08C7CA9629}" type="slidenum">
              <a:rPr lang="tr-TR" altLang="tr-TR" i="0"/>
              <a:pPr eaLnBrk="1" hangingPunct="1"/>
              <a:t>16</a:t>
            </a:fld>
            <a:endParaRPr lang="tr-TR" altLang="tr-TR" i="0"/>
          </a:p>
        </p:txBody>
      </p:sp>
    </p:spTree>
  </p:cSld>
  <p:clrMapOvr>
    <a:masterClrMapping/>
  </p:clrMapOvr>
  <p:transition spd="slow">
    <p:wheel spokes="8"/>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tr-TR" i="1" dirty="0"/>
              <a:t>   </a:t>
            </a:r>
            <a:r>
              <a:rPr lang="tr-TR" b="1" i="1" dirty="0">
                <a:solidFill>
                  <a:srgbClr val="FFFF00"/>
                </a:solidFill>
              </a:rPr>
              <a:t>VI – Süreklilik:</a:t>
            </a:r>
            <a:r>
              <a:rPr lang="tr-TR" dirty="0"/>
              <a:t> </a:t>
            </a:r>
          </a:p>
        </p:txBody>
      </p:sp>
      <p:sp>
        <p:nvSpPr>
          <p:cNvPr id="50179" name="Rectangle 3"/>
          <p:cNvSpPr>
            <a:spLocks noGrp="1" noChangeArrowheads="1"/>
          </p:cNvSpPr>
          <p:nvPr>
            <p:ph idx="1"/>
          </p:nvPr>
        </p:nvSpPr>
        <p:spPr/>
        <p:txBody>
          <a:bodyPr>
            <a:normAutofit/>
          </a:bodyPr>
          <a:lstStyle/>
          <a:p>
            <a:pPr eaLnBrk="1" hangingPunct="1">
              <a:defRPr/>
            </a:pPr>
            <a:r>
              <a:rPr lang="tr-TR" sz="2400" u="sng" dirty="0">
                <a:solidFill>
                  <a:srgbClr val="FFFF00"/>
                </a:solidFill>
              </a:rPr>
              <a:t>Madde 9 –</a:t>
            </a:r>
            <a:r>
              <a:rPr lang="tr-TR" sz="2400" dirty="0"/>
              <a:t> Fertlerin genel ve mesleki </a:t>
            </a:r>
            <a:r>
              <a:rPr lang="tr-TR" sz="2400" b="1" dirty="0">
                <a:solidFill>
                  <a:srgbClr val="FFFF00"/>
                </a:solidFill>
              </a:rPr>
              <a:t>eğitimlerinin hayat boyunca </a:t>
            </a:r>
            <a:r>
              <a:rPr lang="tr-TR" sz="2400" dirty="0"/>
              <a:t>devam etmesi esastır. </a:t>
            </a:r>
          </a:p>
          <a:p>
            <a:pPr eaLnBrk="1" hangingPunct="1">
              <a:defRPr/>
            </a:pPr>
            <a:r>
              <a:rPr lang="tr-TR" sz="2400" dirty="0"/>
              <a:t>  Gençlerin eğitimi yanında, hayata ve iş alanlarına olumlu bir şekilde uymalarına yardımcı olmak üzere, </a:t>
            </a:r>
            <a:r>
              <a:rPr lang="tr-TR" sz="2400" b="1" dirty="0">
                <a:solidFill>
                  <a:srgbClr val="FFFF00"/>
                </a:solidFill>
              </a:rPr>
              <a:t>yetişkinlerin sürekli eğitimini sağlamak </a:t>
            </a:r>
            <a:r>
              <a:rPr lang="tr-TR" sz="2400" dirty="0"/>
              <a:t>için gerekli tedbirleri almak da bir eğitim görevidir.                                                                 </a:t>
            </a:r>
          </a:p>
        </p:txBody>
      </p:sp>
      <p:sp>
        <p:nvSpPr>
          <p:cNvPr id="5" name="3 Veri Yer Tutucusu"/>
          <p:cNvSpPr>
            <a:spLocks noGrp="1"/>
          </p:cNvSpPr>
          <p:nvPr>
            <p:ph type="dt" sz="half" idx="10"/>
          </p:nvPr>
        </p:nvSpPr>
        <p:spPr/>
        <p:txBody>
          <a:bodyPr/>
          <a:lstStyle/>
          <a:p>
            <a:pPr>
              <a:defRPr/>
            </a:pPr>
            <a:fld id="{FAD408FA-A894-4D4D-814C-4C5414B91B01}"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377F3C96-4503-4E9E-816E-8D6F8A1854DA}" type="slidenum">
              <a:rPr lang="tr-TR" altLang="tr-TR" i="0"/>
              <a:pPr eaLnBrk="1" hangingPunct="1"/>
              <a:t>17</a:t>
            </a:fld>
            <a:endParaRPr lang="tr-TR" altLang="tr-TR" i="0"/>
          </a:p>
        </p:txBody>
      </p:sp>
    </p:spTree>
  </p:cSld>
  <p:clrMapOvr>
    <a:masterClrMapping/>
  </p:clrMapOvr>
  <p:transition spd="slow">
    <p:wheel spokes="8"/>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defRPr/>
            </a:pPr>
            <a:r>
              <a:rPr lang="tr-TR" sz="4000" b="1" i="1">
                <a:solidFill>
                  <a:srgbClr val="FFFF00"/>
                </a:solidFill>
              </a:rPr>
              <a:t>   VII – Atatürk İnkılap ve İlkeleri ve Atatürk Milliyetçiliği:</a:t>
            </a:r>
            <a:r>
              <a:rPr lang="tr-TR" sz="4000"/>
              <a:t> </a:t>
            </a:r>
          </a:p>
        </p:txBody>
      </p:sp>
      <p:sp>
        <p:nvSpPr>
          <p:cNvPr id="51203" name="Rectangle 3"/>
          <p:cNvSpPr>
            <a:spLocks noGrp="1" noChangeArrowheads="1"/>
          </p:cNvSpPr>
          <p:nvPr>
            <p:ph idx="1"/>
          </p:nvPr>
        </p:nvSpPr>
        <p:spPr>
          <a:xfrm>
            <a:off x="422251" y="2565435"/>
            <a:ext cx="8291512" cy="4713288"/>
          </a:xfrm>
        </p:spPr>
        <p:txBody>
          <a:bodyPr/>
          <a:lstStyle/>
          <a:p>
            <a:pPr eaLnBrk="1" hangingPunct="1">
              <a:defRPr/>
            </a:pPr>
            <a:r>
              <a:rPr lang="tr-TR" u="sng" dirty="0">
                <a:solidFill>
                  <a:srgbClr val="FFFF00"/>
                </a:solidFill>
              </a:rPr>
              <a:t>Madde 10 -</a:t>
            </a:r>
            <a:r>
              <a:rPr lang="tr-TR" dirty="0"/>
              <a:t>Eğitim sistemimizin her derece ve türü ile ilgili ders programlarının hazırlanıp uygulanmasında ve her türlü eğitim faaliyetlerinde </a:t>
            </a:r>
            <a:r>
              <a:rPr lang="tr-TR" b="1" dirty="0">
                <a:solidFill>
                  <a:srgbClr val="FFFF00"/>
                </a:solidFill>
              </a:rPr>
              <a:t>Atatürk inkılap ve ilkeleri ve Anayasada ifadesini bulmuş olan Atatürk milliyetçiliği temel olarak alınır</a:t>
            </a:r>
            <a:r>
              <a:rPr lang="tr-TR" dirty="0"/>
              <a:t>. Milli ahlak ve milli kültürün bozulup yozlaşmadan kendimize has şekli ile evrensel kültür içinde korunup geliştirilmesine ve öğretilmesine önem verilir. </a:t>
            </a:r>
          </a:p>
        </p:txBody>
      </p:sp>
      <p:sp>
        <p:nvSpPr>
          <p:cNvPr id="4" name="3 Veri Yer Tutucusu"/>
          <p:cNvSpPr>
            <a:spLocks noGrp="1"/>
          </p:cNvSpPr>
          <p:nvPr>
            <p:ph type="dt" sz="half" idx="10"/>
          </p:nvPr>
        </p:nvSpPr>
        <p:spPr/>
        <p:txBody>
          <a:bodyPr/>
          <a:lstStyle/>
          <a:p>
            <a:pPr>
              <a:defRPr/>
            </a:pPr>
            <a:fld id="{66C13758-B039-4FE9-9470-A7E16DB33131}"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001B0C0D-0423-404C-9DF7-6C5E45B69B36}" type="slidenum">
              <a:rPr lang="tr-TR" altLang="tr-TR" i="0"/>
              <a:pPr eaLnBrk="1" hangingPunct="1"/>
              <a:t>18</a:t>
            </a:fld>
            <a:endParaRPr lang="tr-TR" altLang="tr-TR" i="0"/>
          </a:p>
        </p:txBody>
      </p:sp>
    </p:spTree>
  </p:cSld>
  <p:clrMapOvr>
    <a:masterClrMapping/>
  </p:clrMapOvr>
  <p:transition spd="slow">
    <p:wheel spokes="8"/>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539750" y="333375"/>
            <a:ext cx="8229600" cy="5903913"/>
          </a:xfrm>
        </p:spPr>
        <p:txBody>
          <a:bodyPr>
            <a:normAutofit/>
          </a:bodyPr>
          <a:lstStyle/>
          <a:p>
            <a:pPr eaLnBrk="1" hangingPunct="1">
              <a:buFont typeface="Wingdings" panose="05000000000000000000" pitchFamily="2" charset="2"/>
              <a:buNone/>
              <a:defRPr/>
            </a:pPr>
            <a:r>
              <a:rPr lang="tr-TR" sz="2400" dirty="0"/>
              <a:t>          Milli birlik ve bütünlüğün temel unsurlarından biri olarak </a:t>
            </a:r>
            <a:r>
              <a:rPr lang="tr-TR" sz="2400" b="1" dirty="0">
                <a:solidFill>
                  <a:srgbClr val="FFFF00"/>
                </a:solidFill>
              </a:rPr>
              <a:t>Türk dilinin, eğitimin her kademesinde</a:t>
            </a:r>
            <a:r>
              <a:rPr lang="tr-TR" sz="2400" dirty="0"/>
              <a:t>, özellikleri </a:t>
            </a:r>
            <a:r>
              <a:rPr lang="tr-TR" sz="2400" b="1" dirty="0">
                <a:solidFill>
                  <a:srgbClr val="FFFF00"/>
                </a:solidFill>
              </a:rPr>
              <a:t>bozulmadan ve aşırılığa kaçılmadan </a:t>
            </a:r>
            <a:r>
              <a:rPr lang="tr-TR" sz="2400" dirty="0"/>
              <a:t>öğretilmesine önem verilir; çağdaş eğitim ve bilim dili halinde zenginleşmesine çalışılır ve bu maksatla </a:t>
            </a:r>
            <a:r>
              <a:rPr lang="tr-TR" sz="2400" b="1" dirty="0">
                <a:solidFill>
                  <a:srgbClr val="FFFF00"/>
                </a:solidFill>
              </a:rPr>
              <a:t>Atatürk Kültür, Dil ve Tarih Yüksek Kurumu ile işbirliği yapılarak Milli Eğitim Bakanlığınca gereken tedbirler alınır. </a:t>
            </a:r>
          </a:p>
        </p:txBody>
      </p:sp>
      <p:sp>
        <p:nvSpPr>
          <p:cNvPr id="5" name="3 Veri Yer Tutucusu"/>
          <p:cNvSpPr>
            <a:spLocks noGrp="1"/>
          </p:cNvSpPr>
          <p:nvPr>
            <p:ph type="dt" sz="half" idx="10"/>
          </p:nvPr>
        </p:nvSpPr>
        <p:spPr/>
        <p:txBody>
          <a:bodyPr/>
          <a:lstStyle/>
          <a:p>
            <a:pPr>
              <a:defRPr/>
            </a:pPr>
            <a:fld id="{D2E77A9E-62BE-41BF-B972-B38C3FE6FAD9}"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BFED1774-116F-4CC1-B923-F3F1263FEBE4}" type="slidenum">
              <a:rPr lang="tr-TR" altLang="tr-TR" i="0"/>
              <a:pPr eaLnBrk="1" hangingPunct="1"/>
              <a:t>19</a:t>
            </a:fld>
            <a:endParaRPr lang="tr-TR" altLang="tr-TR" i="0"/>
          </a:p>
        </p:txBody>
      </p:sp>
    </p:spTree>
  </p:cSld>
  <p:clrMapOvr>
    <a:masterClrMapping/>
  </p:clrMapOvr>
  <p:transition spd="slow">
    <p:wheel spokes="8"/>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15" name="Rectangle 71">
            <a:extLst>
              <a:ext uri="{FF2B5EF4-FFF2-40B4-BE49-F238E27FC236}">
                <a16:creationId xmlns:a16="http://schemas.microsoft.com/office/drawing/2014/main" id="{8B996A54-0CDD-4A46-B3D2-02F43219A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5106" name="Rectangle 2"/>
          <p:cNvSpPr>
            <a:spLocks noGrp="1" noChangeArrowheads="1"/>
          </p:cNvSpPr>
          <p:nvPr>
            <p:ph type="title"/>
          </p:nvPr>
        </p:nvSpPr>
        <p:spPr>
          <a:xfrm>
            <a:off x="522514" y="1122001"/>
            <a:ext cx="2280514" cy="4613999"/>
          </a:xfrm>
        </p:spPr>
        <p:txBody>
          <a:bodyPr anchor="ctr">
            <a:normAutofit/>
          </a:bodyPr>
          <a:lstStyle/>
          <a:p>
            <a:pPr algn="l" eaLnBrk="1" hangingPunct="1">
              <a:defRPr/>
            </a:pPr>
            <a:r>
              <a:rPr lang="tr-TR" sz="2100" b="1" i="1">
                <a:solidFill>
                  <a:srgbClr val="FFFFFF"/>
                </a:solidFill>
              </a:rPr>
              <a:t>İÇİNDEKİLER</a:t>
            </a:r>
          </a:p>
        </p:txBody>
      </p:sp>
      <p:sp>
        <p:nvSpPr>
          <p:cNvPr id="9" name="3 Veri Yer Tutucusu"/>
          <p:cNvSpPr>
            <a:spLocks noGrp="1"/>
          </p:cNvSpPr>
          <p:nvPr>
            <p:ph type="dt" sz="half" idx="10"/>
          </p:nvPr>
        </p:nvSpPr>
        <p:spPr>
          <a:xfrm>
            <a:off x="522514" y="5883275"/>
            <a:ext cx="2382611" cy="365125"/>
          </a:xfrm>
        </p:spPr>
        <p:txBody>
          <a:bodyPr>
            <a:normAutofit/>
          </a:bodyPr>
          <a:lstStyle/>
          <a:p>
            <a:pPr algn="l">
              <a:spcAft>
                <a:spcPts val="600"/>
              </a:spcAft>
              <a:defRPr/>
            </a:pPr>
            <a:fld id="{30250673-3CE0-42B6-A4E9-5EC94F17F9FF}" type="datetime1">
              <a:rPr lang="tr-TR">
                <a:solidFill>
                  <a:schemeClr val="bg1"/>
                </a:solidFill>
              </a:rPr>
              <a:pPr algn="l">
                <a:spcAft>
                  <a:spcPts val="600"/>
                </a:spcAft>
                <a:defRPr/>
              </a:pPr>
              <a:t>19.02.2021</a:t>
            </a:fld>
            <a:endParaRPr lang="tr-TR">
              <a:solidFill>
                <a:schemeClr val="bg1"/>
              </a:solidFill>
            </a:endParaRPr>
          </a:p>
        </p:txBody>
      </p:sp>
      <p:sp useBgFill="1">
        <p:nvSpPr>
          <p:cNvPr id="175116" name="Rectangle 73">
            <a:extLst>
              <a:ext uri="{FF2B5EF4-FFF2-40B4-BE49-F238E27FC236}">
                <a16:creationId xmlns:a16="http://schemas.microsoft.com/office/drawing/2014/main" id="{06F0BB8C-8C08-44AD-9EBB-B43BE66A5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07" name="Rectangle 3"/>
          <p:cNvSpPr>
            <a:spLocks noGrp="1" noChangeArrowheads="1"/>
          </p:cNvSpPr>
          <p:nvPr>
            <p:ph idx="1"/>
          </p:nvPr>
        </p:nvSpPr>
        <p:spPr>
          <a:xfrm>
            <a:off x="3533730" y="1122001"/>
            <a:ext cx="4924923" cy="4761274"/>
          </a:xfrm>
        </p:spPr>
        <p:txBody>
          <a:bodyPr anchor="ctr">
            <a:normAutofit/>
          </a:bodyPr>
          <a:lstStyle/>
          <a:p>
            <a:pPr eaLnBrk="1" hangingPunct="1">
              <a:defRPr/>
            </a:pPr>
            <a:r>
              <a:rPr lang="tr-TR" b="1" i="1" dirty="0">
                <a:effectLst/>
              </a:rPr>
              <a:t>1.Türk Milli Eğitimin Genel Amaçları</a:t>
            </a:r>
          </a:p>
          <a:p>
            <a:pPr eaLnBrk="1" hangingPunct="1">
              <a:defRPr/>
            </a:pPr>
            <a:r>
              <a:rPr lang="tr-TR" b="1" i="1" dirty="0">
                <a:effectLst/>
              </a:rPr>
              <a:t>2.Türk Milli Eğitimin Genel İlkeleri  </a:t>
            </a:r>
          </a:p>
          <a:p>
            <a:pPr eaLnBrk="1" hangingPunct="1">
              <a:defRPr/>
            </a:pPr>
            <a:r>
              <a:rPr lang="tr-TR" b="1" i="1" dirty="0">
                <a:effectLst/>
              </a:rPr>
              <a:t>3.Türk Milli Eğitim Sisteminin Genel Yapısı</a:t>
            </a:r>
          </a:p>
          <a:p>
            <a:pPr eaLnBrk="1" hangingPunct="1">
              <a:defRPr/>
            </a:pPr>
            <a:r>
              <a:rPr lang="tr-TR" b="1" i="1" dirty="0">
                <a:effectLst/>
              </a:rPr>
              <a:t>Örgün Eğitim  </a:t>
            </a:r>
          </a:p>
          <a:p>
            <a:pPr eaLnBrk="1" hangingPunct="1">
              <a:defRPr/>
            </a:pPr>
            <a:r>
              <a:rPr lang="tr-TR" b="1" i="1" dirty="0">
                <a:effectLst/>
              </a:rPr>
              <a:t>Yaygın Eğitim</a:t>
            </a:r>
          </a:p>
          <a:p>
            <a:pPr eaLnBrk="1" hangingPunct="1">
              <a:defRPr/>
            </a:pPr>
            <a:r>
              <a:rPr lang="tr-TR" b="1" i="1" dirty="0">
                <a:effectLst/>
              </a:rPr>
              <a:t>4.Öğretmenlik Mesleği</a:t>
            </a:r>
          </a:p>
          <a:p>
            <a:pPr eaLnBrk="1" hangingPunct="1">
              <a:defRPr/>
            </a:pPr>
            <a:endParaRPr lang="tr-TR" sz="1400" i="1" dirty="0">
              <a:effectLst/>
            </a:endParaRPr>
          </a:p>
          <a:p>
            <a:pPr eaLnBrk="1" hangingPunct="1">
              <a:defRPr/>
            </a:pPr>
            <a:endParaRPr lang="tr-TR" sz="1400" dirty="0"/>
          </a:p>
        </p:txBody>
      </p:sp>
      <p:sp>
        <p:nvSpPr>
          <p:cNvPr id="11" name="5 Slayt Numarası Yer Tutucusu"/>
          <p:cNvSpPr>
            <a:spLocks noGrp="1"/>
          </p:cNvSpPr>
          <p:nvPr>
            <p:ph type="sldNum" sz="quarter" idx="12"/>
          </p:nvPr>
        </p:nvSpPr>
        <p:spPr>
          <a:xfrm>
            <a:off x="7893495" y="5883275"/>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C873049D-04B5-4FF0-9706-082C5ED0511F}" type="slidenum">
              <a:rPr lang="tr-TR" altLang="tr-TR" i="0">
                <a:solidFill>
                  <a:schemeClr val="tx2"/>
                </a:solidFill>
              </a:rPr>
              <a:pPr eaLnBrk="1" hangingPunct="1">
                <a:spcAft>
                  <a:spcPts val="600"/>
                </a:spcAft>
              </a:pPr>
              <a:t>2</a:t>
            </a:fld>
            <a:endParaRPr lang="tr-TR" altLang="tr-TR" i="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tr-TR" b="1" i="1">
                <a:solidFill>
                  <a:srgbClr val="FFFF00"/>
                </a:solidFill>
              </a:rPr>
              <a:t>VIII – Demokrasi eğitimi:</a:t>
            </a:r>
            <a:r>
              <a:rPr lang="tr-TR"/>
              <a:t> </a:t>
            </a:r>
          </a:p>
        </p:txBody>
      </p:sp>
      <p:sp>
        <p:nvSpPr>
          <p:cNvPr id="54275" name="Rectangle 3"/>
          <p:cNvSpPr>
            <a:spLocks noGrp="1" noChangeArrowheads="1"/>
          </p:cNvSpPr>
          <p:nvPr>
            <p:ph idx="1"/>
          </p:nvPr>
        </p:nvSpPr>
        <p:spPr>
          <a:xfrm>
            <a:off x="453207" y="1539876"/>
            <a:ext cx="8229600" cy="4525962"/>
          </a:xfrm>
        </p:spPr>
        <p:txBody>
          <a:bodyPr>
            <a:normAutofit fontScale="92500"/>
          </a:bodyPr>
          <a:lstStyle/>
          <a:p>
            <a:pPr eaLnBrk="1" hangingPunct="1">
              <a:lnSpc>
                <a:spcPct val="90000"/>
              </a:lnSpc>
              <a:defRPr/>
            </a:pPr>
            <a:r>
              <a:rPr lang="tr-TR" dirty="0"/>
              <a:t>  </a:t>
            </a:r>
            <a:r>
              <a:rPr lang="tr-TR" sz="2800" u="sng" dirty="0">
                <a:solidFill>
                  <a:srgbClr val="FFFF00"/>
                </a:solidFill>
              </a:rPr>
              <a:t>Madde 11 –</a:t>
            </a:r>
            <a:r>
              <a:rPr lang="tr-TR" sz="2800" dirty="0"/>
              <a:t> Güçlü ve istikrarlı, hür ve demokratik bir toplum düzeninin gerçekleşmesi ve devamı için yurttaşların sahip olmaları gereken </a:t>
            </a:r>
            <a:r>
              <a:rPr lang="tr-TR" sz="2800" b="1" u="sng" dirty="0">
                <a:solidFill>
                  <a:srgbClr val="FFFF00"/>
                </a:solidFill>
              </a:rPr>
              <a:t>demokrasi bilincinin</a:t>
            </a:r>
            <a:r>
              <a:rPr lang="tr-TR" sz="2800" dirty="0"/>
              <a:t>, yurt yönetimine ait bilgi, anlayış ve davranışlarla sorumluluk duygusunun ve manevi değerlere saygının, her türlü eğitim çalışmalarında </a:t>
            </a:r>
            <a:r>
              <a:rPr lang="tr-TR" sz="2800" b="1" dirty="0">
                <a:solidFill>
                  <a:srgbClr val="FFFF00"/>
                </a:solidFill>
              </a:rPr>
              <a:t>öğrencilere kazandırılıp geliştirilmesine çalışılır; </a:t>
            </a:r>
            <a:r>
              <a:rPr lang="tr-TR" sz="2800" dirty="0"/>
              <a:t>ancak, eğitim kurumlarında Anayasada ifadesini bulan Atatürk milliyetçiliğine aykırı siyasi ve ideolojik telkinler yapılmasına ve bu nitelikteki günlük siyasi olay ve tartışmalara karışılmasına hiçbir şekilde meydan verilmez. </a:t>
            </a:r>
          </a:p>
        </p:txBody>
      </p:sp>
      <p:sp>
        <p:nvSpPr>
          <p:cNvPr id="5" name="3 Veri Yer Tutucusu"/>
          <p:cNvSpPr>
            <a:spLocks noGrp="1"/>
          </p:cNvSpPr>
          <p:nvPr>
            <p:ph type="dt" sz="half" idx="10"/>
          </p:nvPr>
        </p:nvSpPr>
        <p:spPr/>
        <p:txBody>
          <a:bodyPr/>
          <a:lstStyle/>
          <a:p>
            <a:pPr>
              <a:defRPr/>
            </a:pPr>
            <a:fld id="{A7165CCB-B6F2-4B69-AB23-6288F9CB38E6}"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EF4BE454-47E8-41DF-8C98-58A1179A5914}" type="slidenum">
              <a:rPr lang="tr-TR" altLang="tr-TR" i="0"/>
              <a:pPr eaLnBrk="1" hangingPunct="1"/>
              <a:t>20</a:t>
            </a:fld>
            <a:endParaRPr lang="tr-TR" altLang="tr-TR" i="0"/>
          </a:p>
        </p:txBody>
      </p:sp>
    </p:spTree>
  </p:cSld>
  <p:clrMapOvr>
    <a:masterClrMapping/>
  </p:clrMapOvr>
  <p:transition spd="slow">
    <p:wheel spokes="8"/>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tr-TR" b="1" i="1">
                <a:solidFill>
                  <a:srgbClr val="FFFF00"/>
                </a:solidFill>
              </a:rPr>
              <a:t>   IX – Laiklik :</a:t>
            </a:r>
            <a:r>
              <a:rPr lang="tr-TR"/>
              <a:t> </a:t>
            </a:r>
          </a:p>
        </p:txBody>
      </p:sp>
      <p:sp>
        <p:nvSpPr>
          <p:cNvPr id="55299" name="Rectangle 3"/>
          <p:cNvSpPr>
            <a:spLocks noGrp="1" noChangeArrowheads="1"/>
          </p:cNvSpPr>
          <p:nvPr>
            <p:ph idx="1"/>
          </p:nvPr>
        </p:nvSpPr>
        <p:spPr>
          <a:xfrm>
            <a:off x="681082" y="2188140"/>
            <a:ext cx="7765322" cy="3695136"/>
          </a:xfrm>
        </p:spPr>
        <p:txBody>
          <a:bodyPr>
            <a:normAutofit fontScale="92500"/>
          </a:bodyPr>
          <a:lstStyle/>
          <a:p>
            <a:pPr eaLnBrk="1" hangingPunct="1">
              <a:defRPr/>
            </a:pPr>
            <a:r>
              <a:rPr lang="tr-TR" dirty="0">
                <a:solidFill>
                  <a:srgbClr val="FF0000"/>
                </a:solidFill>
              </a:rPr>
              <a:t>     </a:t>
            </a:r>
            <a:r>
              <a:rPr lang="tr-TR" sz="3600" u="sng" dirty="0">
                <a:solidFill>
                  <a:srgbClr val="FFFF00"/>
                </a:solidFill>
              </a:rPr>
              <a:t>Madde 12 –</a:t>
            </a:r>
            <a:r>
              <a:rPr lang="tr-TR" sz="3600" dirty="0"/>
              <a:t> Türk milli eğitiminde</a:t>
            </a:r>
          </a:p>
          <a:p>
            <a:pPr eaLnBrk="1" hangingPunct="1">
              <a:buFont typeface="Wingdings" panose="05000000000000000000" pitchFamily="2" charset="2"/>
              <a:buNone/>
              <a:defRPr/>
            </a:pPr>
            <a:r>
              <a:rPr lang="tr-TR" sz="3600" dirty="0"/>
              <a:t> laiklik esastır. </a:t>
            </a:r>
            <a:r>
              <a:rPr lang="tr-TR" sz="3600" b="1" u="sng" dirty="0">
                <a:solidFill>
                  <a:srgbClr val="FFFF00"/>
                </a:solidFill>
              </a:rPr>
              <a:t>Din kültürü ve ahlak </a:t>
            </a:r>
          </a:p>
          <a:p>
            <a:pPr eaLnBrk="1" hangingPunct="1">
              <a:buFont typeface="Wingdings" panose="05000000000000000000" pitchFamily="2" charset="2"/>
              <a:buNone/>
              <a:defRPr/>
            </a:pPr>
            <a:r>
              <a:rPr lang="tr-TR" sz="3600" b="1" u="sng" dirty="0">
                <a:solidFill>
                  <a:srgbClr val="FFFF00"/>
                </a:solidFill>
              </a:rPr>
              <a:t>öğretimi</a:t>
            </a:r>
            <a:r>
              <a:rPr lang="tr-TR" sz="3600" dirty="0"/>
              <a:t> ilköğretim okulları ile lise ve </a:t>
            </a:r>
          </a:p>
          <a:p>
            <a:pPr eaLnBrk="1" hangingPunct="1">
              <a:buFont typeface="Wingdings" panose="05000000000000000000" pitchFamily="2" charset="2"/>
              <a:buNone/>
              <a:defRPr/>
            </a:pPr>
            <a:r>
              <a:rPr lang="tr-TR" sz="3600" dirty="0"/>
              <a:t>dengi okullarda okutulan zorunlu </a:t>
            </a:r>
          </a:p>
          <a:p>
            <a:pPr eaLnBrk="1" hangingPunct="1">
              <a:buFont typeface="Wingdings" panose="05000000000000000000" pitchFamily="2" charset="2"/>
              <a:buNone/>
              <a:defRPr/>
            </a:pPr>
            <a:r>
              <a:rPr lang="tr-TR" sz="3600" dirty="0"/>
              <a:t>dersler arasında yer alır. </a:t>
            </a:r>
          </a:p>
        </p:txBody>
      </p:sp>
      <p:sp>
        <p:nvSpPr>
          <p:cNvPr id="4" name="3 Veri Yer Tutucusu"/>
          <p:cNvSpPr>
            <a:spLocks noGrp="1"/>
          </p:cNvSpPr>
          <p:nvPr>
            <p:ph type="dt" sz="half" idx="10"/>
          </p:nvPr>
        </p:nvSpPr>
        <p:spPr/>
        <p:txBody>
          <a:bodyPr/>
          <a:lstStyle/>
          <a:p>
            <a:pPr>
              <a:defRPr/>
            </a:pPr>
            <a:fld id="{F16EF2AA-62EA-4BFA-868E-08578929F90B}"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3F0BF67B-EE84-4109-9DE8-733F2BCA4286}" type="slidenum">
              <a:rPr lang="tr-TR" altLang="tr-TR" i="0"/>
              <a:pPr eaLnBrk="1" hangingPunct="1"/>
              <a:t>21</a:t>
            </a:fld>
            <a:endParaRPr lang="tr-TR" altLang="tr-TR" i="0"/>
          </a:p>
        </p:txBody>
      </p:sp>
    </p:spTree>
  </p:cSld>
  <p:clrMapOvr>
    <a:masterClrMapping/>
  </p:clrMapOvr>
  <p:transition spd="slow">
    <p:wheel spokes="8"/>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tr-TR" i="1"/>
              <a:t>  </a:t>
            </a:r>
            <a:r>
              <a:rPr lang="tr-TR" b="1" i="1">
                <a:solidFill>
                  <a:srgbClr val="FFFF00"/>
                </a:solidFill>
              </a:rPr>
              <a:t>X – Bilimsellik:</a:t>
            </a:r>
            <a:r>
              <a:rPr lang="tr-TR"/>
              <a:t> </a:t>
            </a:r>
          </a:p>
        </p:txBody>
      </p:sp>
      <p:sp>
        <p:nvSpPr>
          <p:cNvPr id="56323" name="Rectangle 3"/>
          <p:cNvSpPr>
            <a:spLocks noGrp="1" noChangeArrowheads="1"/>
          </p:cNvSpPr>
          <p:nvPr>
            <p:ph idx="1"/>
          </p:nvPr>
        </p:nvSpPr>
        <p:spPr>
          <a:xfrm>
            <a:off x="539750" y="1557338"/>
            <a:ext cx="8229600" cy="4525962"/>
          </a:xfrm>
        </p:spPr>
        <p:txBody>
          <a:bodyPr>
            <a:normAutofit lnSpcReduction="10000"/>
          </a:bodyPr>
          <a:lstStyle/>
          <a:p>
            <a:pPr eaLnBrk="1" hangingPunct="1">
              <a:lnSpc>
                <a:spcPct val="80000"/>
              </a:lnSpc>
              <a:defRPr/>
            </a:pPr>
            <a:r>
              <a:rPr lang="tr-TR" sz="2800" u="sng" dirty="0">
                <a:solidFill>
                  <a:srgbClr val="FFFF00"/>
                </a:solidFill>
              </a:rPr>
              <a:t>Ma</a:t>
            </a:r>
            <a:r>
              <a:rPr lang="tr-TR" sz="2600" u="sng" dirty="0">
                <a:solidFill>
                  <a:srgbClr val="FFFF00"/>
                </a:solidFill>
              </a:rPr>
              <a:t>dde 13 –</a:t>
            </a:r>
            <a:r>
              <a:rPr lang="tr-TR" sz="2600" dirty="0"/>
              <a:t> Her derece ve türdeki ders programları ve eğitim </a:t>
            </a:r>
            <a:r>
              <a:rPr lang="tr-TR" sz="2600" dirty="0" err="1"/>
              <a:t>metotlarıyle</a:t>
            </a:r>
            <a:r>
              <a:rPr lang="tr-TR" sz="2600" dirty="0"/>
              <a:t> ders araç ve gereçleri, </a:t>
            </a:r>
            <a:r>
              <a:rPr lang="tr-TR" sz="2600" b="1" dirty="0">
                <a:solidFill>
                  <a:srgbClr val="FFFF00"/>
                </a:solidFill>
              </a:rPr>
              <a:t>bilimsel ve teknolojik </a:t>
            </a:r>
            <a:r>
              <a:rPr lang="tr-TR" sz="2600" dirty="0"/>
              <a:t>esaslara ve yeniliklere, çevre ve ülke ihtiyaçlarına göre sürekli olarak geliştirilir. </a:t>
            </a:r>
          </a:p>
          <a:p>
            <a:pPr eaLnBrk="1" hangingPunct="1">
              <a:lnSpc>
                <a:spcPct val="80000"/>
              </a:lnSpc>
              <a:defRPr/>
            </a:pPr>
            <a:r>
              <a:rPr lang="tr-TR" sz="2600" dirty="0"/>
              <a:t>  Eğitimde verimliliğin artırılması ve sürekli olarak gelişme ve yenileşmenin sağlanması </a:t>
            </a:r>
            <a:r>
              <a:rPr lang="tr-TR" sz="2600" b="1" dirty="0">
                <a:solidFill>
                  <a:srgbClr val="FFFF00"/>
                </a:solidFill>
              </a:rPr>
              <a:t>bilimsel araştırma</a:t>
            </a:r>
            <a:r>
              <a:rPr lang="tr-TR" sz="2600" dirty="0">
                <a:solidFill>
                  <a:srgbClr val="FF0000"/>
                </a:solidFill>
              </a:rPr>
              <a:t> </a:t>
            </a:r>
            <a:r>
              <a:rPr lang="tr-TR" sz="2600" dirty="0"/>
              <a:t>ve değerlendirmelere dayalı olarak yapılır. </a:t>
            </a:r>
          </a:p>
          <a:p>
            <a:pPr eaLnBrk="1" hangingPunct="1">
              <a:lnSpc>
                <a:spcPct val="80000"/>
              </a:lnSpc>
              <a:defRPr/>
            </a:pPr>
            <a:r>
              <a:rPr lang="tr-TR" sz="2600" b="1" dirty="0">
                <a:solidFill>
                  <a:srgbClr val="FFFF00"/>
                </a:solidFill>
              </a:rPr>
              <a:t>  Bilgi ve teknoloji üretmek </a:t>
            </a:r>
            <a:r>
              <a:rPr lang="tr-TR" sz="2600" dirty="0"/>
              <a:t>ve kültürümüzü geliştirmekle görevli eğitim kurumları gereğince donatılıp güçlendirilir; bu yöndeki çalışmalar maddi ve manevi bakımından teşvik edilir ve desteklenir. </a:t>
            </a:r>
          </a:p>
        </p:txBody>
      </p:sp>
      <p:sp>
        <p:nvSpPr>
          <p:cNvPr id="5" name="3 Veri Yer Tutucusu"/>
          <p:cNvSpPr>
            <a:spLocks noGrp="1"/>
          </p:cNvSpPr>
          <p:nvPr>
            <p:ph type="dt" sz="half" idx="10"/>
          </p:nvPr>
        </p:nvSpPr>
        <p:spPr/>
        <p:txBody>
          <a:bodyPr/>
          <a:lstStyle/>
          <a:p>
            <a:pPr>
              <a:defRPr/>
            </a:pPr>
            <a:fld id="{C30E7555-5755-472F-AC1B-BD44F341DFEC}"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16C4927A-E456-469F-B343-451A729DAC38}" type="slidenum">
              <a:rPr lang="tr-TR" altLang="tr-TR" i="0"/>
              <a:pPr eaLnBrk="1" hangingPunct="1"/>
              <a:t>22</a:t>
            </a:fld>
            <a:endParaRPr lang="tr-TR" altLang="tr-TR" i="0"/>
          </a:p>
        </p:txBody>
      </p:sp>
    </p:spTree>
  </p:cSld>
  <p:clrMapOvr>
    <a:masterClrMapping/>
  </p:clrMapOvr>
  <p:transition spd="slow">
    <p:wheel spokes="8"/>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0"/>
            <a:ext cx="8362950" cy="1196975"/>
          </a:xfrm>
        </p:spPr>
        <p:txBody>
          <a:bodyPr/>
          <a:lstStyle/>
          <a:p>
            <a:pPr eaLnBrk="1" hangingPunct="1">
              <a:defRPr/>
            </a:pPr>
            <a:r>
              <a:rPr lang="tr-TR" b="1" i="1" dirty="0"/>
              <a:t>  </a:t>
            </a:r>
            <a:r>
              <a:rPr lang="tr-TR" b="1" i="1" dirty="0">
                <a:solidFill>
                  <a:srgbClr val="FFFF00"/>
                </a:solidFill>
              </a:rPr>
              <a:t>XI – </a:t>
            </a:r>
            <a:r>
              <a:rPr lang="tr-TR" b="1" i="1" dirty="0" err="1">
                <a:solidFill>
                  <a:srgbClr val="FFFF00"/>
                </a:solidFill>
              </a:rPr>
              <a:t>Planlılık</a:t>
            </a:r>
            <a:r>
              <a:rPr lang="tr-TR" b="1" i="1" dirty="0">
                <a:solidFill>
                  <a:srgbClr val="FFFF00"/>
                </a:solidFill>
              </a:rPr>
              <a:t> :</a:t>
            </a:r>
            <a:r>
              <a:rPr lang="tr-TR" b="1" dirty="0"/>
              <a:t> </a:t>
            </a:r>
          </a:p>
        </p:txBody>
      </p:sp>
      <p:sp>
        <p:nvSpPr>
          <p:cNvPr id="57347" name="Rectangle 3"/>
          <p:cNvSpPr>
            <a:spLocks noGrp="1" noChangeArrowheads="1"/>
          </p:cNvSpPr>
          <p:nvPr>
            <p:ph idx="1"/>
          </p:nvPr>
        </p:nvSpPr>
        <p:spPr>
          <a:xfrm>
            <a:off x="468313" y="1052513"/>
            <a:ext cx="8218487" cy="5073650"/>
          </a:xfrm>
        </p:spPr>
        <p:txBody>
          <a:bodyPr>
            <a:normAutofit lnSpcReduction="10000"/>
          </a:bodyPr>
          <a:lstStyle/>
          <a:p>
            <a:pPr eaLnBrk="1" hangingPunct="1">
              <a:lnSpc>
                <a:spcPct val="80000"/>
              </a:lnSpc>
              <a:defRPr/>
            </a:pPr>
            <a:r>
              <a:rPr lang="tr-TR" sz="2400" u="sng" dirty="0">
                <a:solidFill>
                  <a:srgbClr val="FFFF00"/>
                </a:solidFill>
              </a:rPr>
              <a:t>  Madde 14 –</a:t>
            </a:r>
            <a:r>
              <a:rPr lang="tr-TR" sz="2400" dirty="0"/>
              <a:t> Milli eğitimin gelişmesi </a:t>
            </a:r>
            <a:r>
              <a:rPr lang="tr-TR" sz="2400" b="1" u="sng" dirty="0">
                <a:solidFill>
                  <a:srgbClr val="FFFF00"/>
                </a:solidFill>
              </a:rPr>
              <a:t>iktisadi, sosyal ve kültürel kalkınma hedeflerine uygun</a:t>
            </a:r>
            <a:r>
              <a:rPr lang="tr-TR" sz="2400" dirty="0"/>
              <a:t> olarak eğitim - </a:t>
            </a:r>
            <a:r>
              <a:rPr lang="tr-TR" sz="2400" dirty="0" err="1"/>
              <a:t>insangücü</a:t>
            </a:r>
            <a:r>
              <a:rPr lang="tr-TR" sz="2400" dirty="0"/>
              <a:t> - istihdam ilişkileri dikkate alınmak suretiyle, </a:t>
            </a:r>
            <a:r>
              <a:rPr lang="tr-TR" sz="2400" b="1" dirty="0">
                <a:solidFill>
                  <a:srgbClr val="FFFF00"/>
                </a:solidFill>
                <a:effectLst/>
              </a:rPr>
              <a:t>sanayileşme ve tarımda modernleşmede </a:t>
            </a:r>
            <a:r>
              <a:rPr lang="tr-TR" sz="2400" dirty="0"/>
              <a:t>gerekli teknolojik gelişmeyi sağlayacak mesleki ve teknik eğitime </a:t>
            </a:r>
            <a:r>
              <a:rPr lang="tr-TR" sz="2400" b="1" dirty="0">
                <a:solidFill>
                  <a:srgbClr val="FFFF00"/>
                </a:solidFill>
              </a:rPr>
              <a:t>ağırlık verecek biçimde planlanır </a:t>
            </a:r>
            <a:r>
              <a:rPr lang="tr-TR" sz="2400" dirty="0"/>
              <a:t>ve gerçekleştirilir. </a:t>
            </a:r>
          </a:p>
          <a:p>
            <a:pPr eaLnBrk="1" hangingPunct="1">
              <a:lnSpc>
                <a:spcPct val="80000"/>
              </a:lnSpc>
              <a:defRPr/>
            </a:pPr>
            <a:r>
              <a:rPr lang="tr-TR" sz="2400" dirty="0"/>
              <a:t>  </a:t>
            </a:r>
            <a:r>
              <a:rPr lang="tr-TR" sz="2400" b="1" u="sng" dirty="0">
                <a:solidFill>
                  <a:srgbClr val="FFFF00"/>
                </a:solidFill>
              </a:rPr>
              <a:t>Mesleklerin kademeleri </a:t>
            </a:r>
            <a:r>
              <a:rPr lang="tr-TR" sz="2400" dirty="0"/>
              <a:t>ve her kademenin unvan, yetki ve </a:t>
            </a:r>
            <a:r>
              <a:rPr lang="tr-TR" sz="2400" b="1" u="sng" dirty="0">
                <a:solidFill>
                  <a:srgbClr val="FFFF00"/>
                </a:solidFill>
              </a:rPr>
              <a:t>sorumlulukları kanunla tespit edilir</a:t>
            </a:r>
            <a:r>
              <a:rPr lang="tr-TR" sz="2400" dirty="0">
                <a:solidFill>
                  <a:srgbClr val="FF0000"/>
                </a:solidFill>
              </a:rPr>
              <a:t> </a:t>
            </a:r>
            <a:r>
              <a:rPr lang="tr-TR" sz="2400" dirty="0"/>
              <a:t>ve her derece ve türdeki örgün ve yaygın mesleki eğitim kurumlarının kuruluş ve programları bu kademelere uygun olarak düzenlenir. </a:t>
            </a:r>
          </a:p>
          <a:p>
            <a:pPr eaLnBrk="1" hangingPunct="1">
              <a:lnSpc>
                <a:spcPct val="80000"/>
              </a:lnSpc>
              <a:defRPr/>
            </a:pPr>
            <a:r>
              <a:rPr lang="tr-TR" sz="2400" dirty="0"/>
              <a:t>  Eğitim kurumlarının yer, </a:t>
            </a:r>
            <a:r>
              <a:rPr lang="tr-TR" sz="2400" b="1" u="sng" dirty="0">
                <a:solidFill>
                  <a:srgbClr val="FFFF00"/>
                </a:solidFill>
              </a:rPr>
              <a:t>personel, bina, tesis ve ekleri,</a:t>
            </a:r>
            <a:r>
              <a:rPr lang="tr-TR" sz="2400" dirty="0"/>
              <a:t> donatım, araç, gereç ve </a:t>
            </a:r>
            <a:r>
              <a:rPr lang="tr-TR" sz="2400" b="1" u="sng" dirty="0">
                <a:solidFill>
                  <a:srgbClr val="FFFF00"/>
                </a:solidFill>
              </a:rPr>
              <a:t>kapasiteleri ile ilgili </a:t>
            </a:r>
            <a:r>
              <a:rPr lang="tr-TR" sz="2400" dirty="0"/>
              <a:t>standartlar </a:t>
            </a:r>
            <a:r>
              <a:rPr lang="tr-TR" sz="2400" b="1" u="sng" dirty="0">
                <a:solidFill>
                  <a:srgbClr val="FFFF00"/>
                </a:solidFill>
              </a:rPr>
              <a:t>önceden tespit edilir </a:t>
            </a:r>
            <a:r>
              <a:rPr lang="tr-TR" sz="2400" dirty="0"/>
              <a:t>ve kurumların bu standartlara göre optimal büyüklükte kurulması ve verimli olarak işletilmesi sağlanır. </a:t>
            </a:r>
          </a:p>
        </p:txBody>
      </p:sp>
      <p:sp>
        <p:nvSpPr>
          <p:cNvPr id="4" name="3 Veri Yer Tutucusu"/>
          <p:cNvSpPr>
            <a:spLocks noGrp="1"/>
          </p:cNvSpPr>
          <p:nvPr>
            <p:ph type="dt" sz="half" idx="10"/>
          </p:nvPr>
        </p:nvSpPr>
        <p:spPr/>
        <p:txBody>
          <a:bodyPr/>
          <a:lstStyle/>
          <a:p>
            <a:pPr>
              <a:defRPr/>
            </a:pPr>
            <a:fld id="{AC55DEA9-860A-4431-A202-7B069181389C}"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83F7E6EF-E066-4CA2-9967-4FE66484C5E2}" type="slidenum">
              <a:rPr lang="tr-TR" altLang="tr-TR" i="0"/>
              <a:pPr eaLnBrk="1" hangingPunct="1"/>
              <a:t>23</a:t>
            </a:fld>
            <a:endParaRPr lang="tr-TR" altLang="tr-TR" i="0"/>
          </a:p>
        </p:txBody>
      </p:sp>
    </p:spTree>
  </p:cSld>
  <p:clrMapOvr>
    <a:masterClrMapping/>
  </p:clrMapOvr>
  <p:transition spd="slow">
    <p:wheel spokes="8"/>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tr-TR" b="1" i="1" dirty="0">
                <a:solidFill>
                  <a:srgbClr val="FFFF00"/>
                </a:solidFill>
              </a:rPr>
              <a:t>XII – Karma eğitim:</a:t>
            </a:r>
            <a:r>
              <a:rPr lang="tr-TR" dirty="0"/>
              <a:t> </a:t>
            </a:r>
          </a:p>
        </p:txBody>
      </p:sp>
      <p:sp>
        <p:nvSpPr>
          <p:cNvPr id="58371" name="Rectangle 3"/>
          <p:cNvSpPr>
            <a:spLocks noGrp="1" noChangeArrowheads="1"/>
          </p:cNvSpPr>
          <p:nvPr>
            <p:ph idx="1"/>
          </p:nvPr>
        </p:nvSpPr>
        <p:spPr/>
        <p:txBody>
          <a:bodyPr>
            <a:normAutofit/>
          </a:bodyPr>
          <a:lstStyle/>
          <a:p>
            <a:pPr eaLnBrk="1" hangingPunct="1">
              <a:defRPr/>
            </a:pPr>
            <a:r>
              <a:rPr lang="tr-TR" sz="3200" u="sng" dirty="0">
                <a:solidFill>
                  <a:srgbClr val="FFFF00"/>
                </a:solidFill>
              </a:rPr>
              <a:t>Madde 15 –</a:t>
            </a:r>
            <a:r>
              <a:rPr lang="tr-TR" sz="3200" dirty="0"/>
              <a:t> Okullarda </a:t>
            </a:r>
            <a:r>
              <a:rPr lang="tr-TR" sz="3200" b="1" u="sng" dirty="0">
                <a:solidFill>
                  <a:srgbClr val="FFFF00"/>
                </a:solidFill>
              </a:rPr>
              <a:t>kız ve erkek  karma eğitim </a:t>
            </a:r>
            <a:r>
              <a:rPr lang="tr-TR" sz="3200" dirty="0"/>
              <a:t>yapılması esastır. Ancak eğitimin türüne, imkan ve  zorunluluklara göre </a:t>
            </a:r>
            <a:r>
              <a:rPr lang="tr-TR" sz="3200" b="1" u="sng" dirty="0">
                <a:solidFill>
                  <a:srgbClr val="FFFF00"/>
                </a:solidFill>
              </a:rPr>
              <a:t>bazı okullar  yalnızca kız veya yalnızca erk</a:t>
            </a:r>
            <a:r>
              <a:rPr lang="tr-TR" sz="3200" dirty="0"/>
              <a:t>ek öğrencilere ayrılabilir. </a:t>
            </a:r>
          </a:p>
        </p:txBody>
      </p:sp>
      <p:sp>
        <p:nvSpPr>
          <p:cNvPr id="5" name="3 Veri Yer Tutucusu"/>
          <p:cNvSpPr>
            <a:spLocks noGrp="1"/>
          </p:cNvSpPr>
          <p:nvPr>
            <p:ph type="dt" sz="half" idx="10"/>
          </p:nvPr>
        </p:nvSpPr>
        <p:spPr/>
        <p:txBody>
          <a:bodyPr/>
          <a:lstStyle/>
          <a:p>
            <a:pPr>
              <a:defRPr/>
            </a:pPr>
            <a:fld id="{B0C39CF1-C1EE-4E53-8099-9AC78B6CA873}"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F9AD8A9B-B066-4118-923A-F4A17CF9104D}" type="slidenum">
              <a:rPr lang="tr-TR" altLang="tr-TR" i="0"/>
              <a:pPr eaLnBrk="1" hangingPunct="1"/>
              <a:t>24</a:t>
            </a:fld>
            <a:endParaRPr lang="tr-TR" altLang="tr-TR" i="0"/>
          </a:p>
        </p:txBody>
      </p:sp>
    </p:spTree>
  </p:cSld>
  <p:clrMapOvr>
    <a:masterClrMapping/>
  </p:clrMapOvr>
  <p:transition spd="slow">
    <p:wheel spokes="8"/>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0"/>
            <a:ext cx="8229600" cy="1143000"/>
          </a:xfrm>
        </p:spPr>
        <p:txBody>
          <a:bodyPr>
            <a:normAutofit/>
          </a:bodyPr>
          <a:lstStyle/>
          <a:p>
            <a:pPr eaLnBrk="1" hangingPunct="1">
              <a:defRPr/>
            </a:pPr>
            <a:r>
              <a:rPr lang="tr-TR" b="1" i="1">
                <a:solidFill>
                  <a:srgbClr val="FFFF00"/>
                </a:solidFill>
              </a:rPr>
              <a:t>XIII – Okul ile ailenin işbirliği:</a:t>
            </a:r>
            <a:r>
              <a:rPr lang="tr-TR"/>
              <a:t> </a:t>
            </a:r>
          </a:p>
        </p:txBody>
      </p:sp>
      <p:sp>
        <p:nvSpPr>
          <p:cNvPr id="61443" name="Rectangle 3"/>
          <p:cNvSpPr>
            <a:spLocks noGrp="1" noChangeArrowheads="1"/>
          </p:cNvSpPr>
          <p:nvPr>
            <p:ph idx="1"/>
          </p:nvPr>
        </p:nvSpPr>
        <p:spPr>
          <a:xfrm>
            <a:off x="250825" y="908050"/>
            <a:ext cx="8518525" cy="5030788"/>
          </a:xfrm>
        </p:spPr>
        <p:txBody>
          <a:bodyPr>
            <a:normAutofit fontScale="92500" lnSpcReduction="10000"/>
          </a:bodyPr>
          <a:lstStyle/>
          <a:p>
            <a:pPr eaLnBrk="1" hangingPunct="1">
              <a:lnSpc>
                <a:spcPct val="90000"/>
              </a:lnSpc>
              <a:defRPr/>
            </a:pPr>
            <a:r>
              <a:rPr lang="tr-TR" sz="2800" u="sng" dirty="0">
                <a:solidFill>
                  <a:srgbClr val="FFFF00"/>
                </a:solidFill>
              </a:rPr>
              <a:t>  Madde 16 –</a:t>
            </a:r>
            <a:r>
              <a:rPr lang="tr-TR" sz="2800" dirty="0"/>
              <a:t> Eğitim kurumlarının amaçlarının gerçekleştirilmesine katkıda bulunmak </a:t>
            </a:r>
            <a:r>
              <a:rPr lang="tr-TR" sz="2400" b="1" u="sng" dirty="0">
                <a:solidFill>
                  <a:srgbClr val="FFFF00"/>
                </a:solidFill>
              </a:rPr>
              <a:t>için okul ile aile arasında iş birliği sağlanır. </a:t>
            </a:r>
          </a:p>
          <a:p>
            <a:pPr eaLnBrk="1" hangingPunct="1">
              <a:lnSpc>
                <a:spcPct val="90000"/>
              </a:lnSpc>
              <a:defRPr/>
            </a:pPr>
            <a:r>
              <a:rPr lang="tr-TR" sz="2800" dirty="0"/>
              <a:t>  Bu amaçla okullarda okul-aile birlikleri kurulur. </a:t>
            </a:r>
            <a:r>
              <a:rPr lang="tr-TR" sz="2400" b="1" u="sng" dirty="0">
                <a:solidFill>
                  <a:srgbClr val="FFFF00"/>
                </a:solidFill>
              </a:rPr>
              <a:t>Okul-aile birlikleri, </a:t>
            </a:r>
            <a:r>
              <a:rPr lang="tr-TR" sz="2800" dirty="0"/>
              <a:t>okulların eğitim ve öğretim hizmetlerine etkinlik  ve verimlilik kazandırmak, okulların ve maddî imkânlardan yoksun öğrencilerin zorunlu ihtiyaçlarını karşılamak üzere; aynî ve nakdî bağışları kabul edebilir, maddî katkı sağlamak amacıyla sosyal ve kültürel etkinlikler ve kampanyalar düzenleyebilir, okulların bünyesinde bulunan kantin, açık alan, salon ve benzeri yerleri işlettirebilir veya işletebilirler. </a:t>
            </a:r>
            <a:r>
              <a:rPr lang="tr-TR" sz="2400" b="1" u="sng" dirty="0">
                <a:solidFill>
                  <a:srgbClr val="FFFF00"/>
                </a:solidFill>
              </a:rPr>
              <a:t>Öğrenci velileri hiçbir surette bağış yapmaya zorlanamaz. </a:t>
            </a:r>
          </a:p>
        </p:txBody>
      </p:sp>
      <p:sp>
        <p:nvSpPr>
          <p:cNvPr id="4" name="3 Veri Yer Tutucusu"/>
          <p:cNvSpPr>
            <a:spLocks noGrp="1"/>
          </p:cNvSpPr>
          <p:nvPr>
            <p:ph type="dt" sz="half" idx="10"/>
          </p:nvPr>
        </p:nvSpPr>
        <p:spPr/>
        <p:txBody>
          <a:bodyPr/>
          <a:lstStyle/>
          <a:p>
            <a:pPr>
              <a:defRPr/>
            </a:pPr>
            <a:fld id="{DB42FAF0-5595-480D-8835-B5D1946BC573}"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619513BA-C7ED-48F1-B34B-97A38B41D85C}" type="slidenum">
              <a:rPr lang="tr-TR" altLang="tr-TR" i="0"/>
              <a:pPr eaLnBrk="1" hangingPunct="1"/>
              <a:t>25</a:t>
            </a:fld>
            <a:endParaRPr lang="tr-TR" altLang="tr-TR" i="0"/>
          </a:p>
        </p:txBody>
      </p:sp>
    </p:spTree>
  </p:cSld>
  <p:clrMapOvr>
    <a:masterClrMapping/>
  </p:clrMapOvr>
  <p:transition spd="slow">
    <p:wheel spokes="8"/>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0" y="260350"/>
            <a:ext cx="8697913" cy="6121400"/>
          </a:xfrm>
        </p:spPr>
        <p:txBody>
          <a:bodyPr>
            <a:normAutofit/>
          </a:bodyPr>
          <a:lstStyle/>
          <a:p>
            <a:pPr eaLnBrk="1" hangingPunct="1">
              <a:lnSpc>
                <a:spcPct val="90000"/>
              </a:lnSpc>
              <a:defRPr/>
            </a:pPr>
            <a:r>
              <a:rPr lang="tr-TR" sz="2400" dirty="0"/>
              <a:t>  </a:t>
            </a:r>
            <a:r>
              <a:rPr lang="tr-TR" sz="2800" b="1" u="sng" dirty="0">
                <a:solidFill>
                  <a:srgbClr val="FFFF00"/>
                </a:solidFill>
              </a:rPr>
              <a:t>Okul - aile birliklerinin kuruluş ve işleyişi</a:t>
            </a:r>
            <a:r>
              <a:rPr lang="tr-TR" sz="2800" dirty="0"/>
              <a:t>, birlik organlarının oluşturulması ve seçim şekilleri, sosyal ve kültürel etkinliklerden sağlanan maddî katkılar, bağışların kabulü, harcanması ve denetlenmesi ile kantin, açık alan, salon ve benzeri yerlerin işlettirilmesi veya işletilmesinden sağlanan gelirlerin dağıtım yerleri ve oranları, harcanması ve denetlenmesine dair usul ve esaslar, </a:t>
            </a:r>
            <a:r>
              <a:rPr lang="tr-TR" sz="2800" b="1" u="sng" dirty="0">
                <a:solidFill>
                  <a:srgbClr val="FFFF00"/>
                </a:solidFill>
              </a:rPr>
              <a:t>Millî Eğitim ve Hazine ve Maliye bakanlıklarınca </a:t>
            </a:r>
            <a:r>
              <a:rPr lang="tr-TR" sz="2800" dirty="0">
                <a:solidFill>
                  <a:srgbClr val="FF0000"/>
                </a:solidFill>
              </a:rPr>
              <a:t>müştereken hazırlanacak </a:t>
            </a:r>
            <a:r>
              <a:rPr lang="tr-TR" sz="2800" b="1" u="sng" dirty="0">
                <a:solidFill>
                  <a:srgbClr val="FFFF00"/>
                </a:solidFill>
              </a:rPr>
              <a:t>yönetmelikle</a:t>
            </a:r>
            <a:r>
              <a:rPr lang="tr-TR" sz="2800" dirty="0">
                <a:solidFill>
                  <a:srgbClr val="FF0000"/>
                </a:solidFill>
              </a:rPr>
              <a:t> düzenlenir. </a:t>
            </a:r>
          </a:p>
          <a:p>
            <a:pPr eaLnBrk="1" hangingPunct="1">
              <a:lnSpc>
                <a:spcPct val="90000"/>
              </a:lnSpc>
              <a:defRPr/>
            </a:pPr>
            <a:r>
              <a:rPr lang="tr-TR" sz="2800" dirty="0"/>
              <a:t>   Okul - aile birliklerinin gelirleri </a:t>
            </a:r>
            <a:r>
              <a:rPr lang="tr-TR" sz="2800" b="1" u="sng" dirty="0">
                <a:solidFill>
                  <a:srgbClr val="FFFF00"/>
                </a:solidFill>
              </a:rPr>
              <a:t>her türlü vergi, resim ve harçtan muaftır</a:t>
            </a:r>
            <a:r>
              <a:rPr lang="tr-TR" sz="2800" dirty="0"/>
              <a:t>. </a:t>
            </a:r>
          </a:p>
        </p:txBody>
      </p:sp>
      <p:sp>
        <p:nvSpPr>
          <p:cNvPr id="5" name="3 Veri Yer Tutucusu"/>
          <p:cNvSpPr>
            <a:spLocks noGrp="1"/>
          </p:cNvSpPr>
          <p:nvPr>
            <p:ph type="dt" sz="half" idx="10"/>
          </p:nvPr>
        </p:nvSpPr>
        <p:spPr/>
        <p:txBody>
          <a:bodyPr/>
          <a:lstStyle/>
          <a:p>
            <a:pPr>
              <a:defRPr/>
            </a:pPr>
            <a:fld id="{B2D6BA4A-7D52-476F-A581-7DABEB9BF620}"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7BEAA52C-41C0-43F0-97E9-38842B92B3FE}" type="slidenum">
              <a:rPr lang="tr-TR" altLang="tr-TR" i="0"/>
              <a:pPr eaLnBrk="1" hangingPunct="1"/>
              <a:t>26</a:t>
            </a:fld>
            <a:endParaRPr lang="tr-TR" altLang="tr-TR" i="0"/>
          </a:p>
        </p:txBody>
      </p:sp>
    </p:spTree>
  </p:cSld>
  <p:clrMapOvr>
    <a:masterClrMapping/>
  </p:clrMapOvr>
  <p:transition spd="slow">
    <p:wheel spokes="8"/>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40568" y="68676"/>
            <a:ext cx="7765321" cy="1326321"/>
          </a:xfrm>
        </p:spPr>
        <p:txBody>
          <a:bodyPr/>
          <a:lstStyle/>
          <a:p>
            <a:pPr eaLnBrk="1" hangingPunct="1">
              <a:defRPr/>
            </a:pPr>
            <a:r>
              <a:rPr lang="tr-TR" i="1" dirty="0"/>
              <a:t>  </a:t>
            </a:r>
            <a:r>
              <a:rPr lang="tr-TR" b="1" i="1" dirty="0">
                <a:solidFill>
                  <a:srgbClr val="FFFF00"/>
                </a:solidFill>
              </a:rPr>
              <a:t>   XIV – Her yerde eğitim:</a:t>
            </a:r>
            <a:r>
              <a:rPr lang="tr-TR" dirty="0"/>
              <a:t> </a:t>
            </a:r>
          </a:p>
        </p:txBody>
      </p:sp>
      <p:sp>
        <p:nvSpPr>
          <p:cNvPr id="63491" name="Rectangle 3"/>
          <p:cNvSpPr>
            <a:spLocks noGrp="1" noChangeArrowheads="1"/>
          </p:cNvSpPr>
          <p:nvPr>
            <p:ph idx="1"/>
          </p:nvPr>
        </p:nvSpPr>
        <p:spPr>
          <a:xfrm>
            <a:off x="468313" y="1341438"/>
            <a:ext cx="8218487" cy="4784725"/>
          </a:xfrm>
        </p:spPr>
        <p:txBody>
          <a:bodyPr>
            <a:noAutofit/>
          </a:bodyPr>
          <a:lstStyle/>
          <a:p>
            <a:pPr eaLnBrk="1" hangingPunct="1">
              <a:defRPr/>
            </a:pPr>
            <a:r>
              <a:rPr lang="tr-TR" sz="2800" u="sng" dirty="0">
                <a:solidFill>
                  <a:srgbClr val="FFFF00"/>
                </a:solidFill>
              </a:rPr>
              <a:t>Madde 17 –</a:t>
            </a:r>
            <a:r>
              <a:rPr lang="tr-TR" sz="2800" dirty="0"/>
              <a:t> Milli eğitimin amaçları yalnız resmi ve özel eğitim kurumlarında değil, aynı zamanda </a:t>
            </a:r>
            <a:r>
              <a:rPr lang="tr-TR" sz="2800" b="1" u="sng" dirty="0">
                <a:solidFill>
                  <a:srgbClr val="FFFF00"/>
                </a:solidFill>
              </a:rPr>
              <a:t>evde, çevrede, işyerlerinde, her yerde ve her fırsatta gerçekleştirilmeye çalışılır. </a:t>
            </a:r>
          </a:p>
          <a:p>
            <a:pPr eaLnBrk="1" hangingPunct="1">
              <a:defRPr/>
            </a:pPr>
            <a:r>
              <a:rPr lang="tr-TR" sz="2800" dirty="0"/>
              <a:t>Resmi, özel ve gönüllü her kuruluşun eğitimle ilgili faaliyetleri, Milli Eğitim amaçlarına uygunluğu bakımından </a:t>
            </a:r>
            <a:r>
              <a:rPr lang="tr-TR" sz="2800" b="1" u="sng" dirty="0">
                <a:solidFill>
                  <a:srgbClr val="FFFF00"/>
                </a:solidFill>
              </a:rPr>
              <a:t>Milli Eğitim Bakanlığının denetimine tabidir. </a:t>
            </a:r>
          </a:p>
        </p:txBody>
      </p:sp>
      <p:sp>
        <p:nvSpPr>
          <p:cNvPr id="6" name="3 Veri Yer Tutucusu"/>
          <p:cNvSpPr>
            <a:spLocks noGrp="1"/>
          </p:cNvSpPr>
          <p:nvPr>
            <p:ph type="dt" sz="half" idx="10"/>
          </p:nvPr>
        </p:nvSpPr>
        <p:spPr/>
        <p:txBody>
          <a:bodyPr/>
          <a:lstStyle/>
          <a:p>
            <a:pPr>
              <a:defRPr/>
            </a:pPr>
            <a:fld id="{3FEDB7FC-3713-4F72-88AA-1A3783D56478}" type="datetime1">
              <a:rPr lang="tr-TR"/>
              <a:pPr>
                <a:defRPr/>
              </a:pPr>
              <a:t>19.02.2021</a:t>
            </a:fld>
            <a:endParaRPr lang="tr-TR"/>
          </a:p>
        </p:txBody>
      </p:sp>
      <p:sp>
        <p:nvSpPr>
          <p:cNvPr id="8"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82CAE06A-E751-4F9B-8983-AA757C7E8FD9}" type="slidenum">
              <a:rPr lang="tr-TR" altLang="tr-TR" i="0"/>
              <a:pPr eaLnBrk="1" hangingPunct="1"/>
              <a:t>27</a:t>
            </a:fld>
            <a:endParaRPr lang="tr-TR" altLang="tr-TR" i="0"/>
          </a:p>
        </p:txBody>
      </p:sp>
    </p:spTree>
  </p:cSld>
  <p:clrMapOvr>
    <a:masterClrMapping/>
  </p:clrMapOvr>
  <p:transition spd="slow">
    <p:wheel spokes="8"/>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539552" y="1948781"/>
            <a:ext cx="8229600" cy="2160588"/>
          </a:xfrm>
        </p:spPr>
        <p:txBody>
          <a:bodyPr/>
          <a:lstStyle/>
          <a:p>
            <a:pPr eaLnBrk="1" hangingPunct="1">
              <a:defRPr/>
            </a:pPr>
            <a:r>
              <a:rPr lang="tr-TR" b="1" dirty="0">
                <a:solidFill>
                  <a:srgbClr val="FFFF00"/>
                </a:solidFill>
              </a:rPr>
              <a:t>İKİNCİ KISIM</a:t>
            </a:r>
            <a:r>
              <a:rPr lang="tr-TR" dirty="0">
                <a:solidFill>
                  <a:srgbClr val="FF0000"/>
                </a:solidFill>
              </a:rPr>
              <a:t/>
            </a:r>
            <a:br>
              <a:rPr lang="tr-TR" dirty="0">
                <a:solidFill>
                  <a:srgbClr val="FF0000"/>
                </a:solidFill>
              </a:rPr>
            </a:br>
            <a:endParaRPr lang="tr-TR" dirty="0">
              <a:solidFill>
                <a:srgbClr val="FF0000"/>
              </a:solidFill>
            </a:endParaRPr>
          </a:p>
        </p:txBody>
      </p:sp>
      <p:sp>
        <p:nvSpPr>
          <p:cNvPr id="64515" name="Rectangle 3"/>
          <p:cNvSpPr>
            <a:spLocks noGrp="1" noChangeArrowheads="1"/>
          </p:cNvSpPr>
          <p:nvPr>
            <p:ph idx="1"/>
          </p:nvPr>
        </p:nvSpPr>
        <p:spPr>
          <a:xfrm>
            <a:off x="656629" y="2996952"/>
            <a:ext cx="7765322" cy="3695136"/>
          </a:xfrm>
        </p:spPr>
        <p:txBody>
          <a:bodyPr>
            <a:normAutofit/>
          </a:bodyPr>
          <a:lstStyle/>
          <a:p>
            <a:pPr lvl="1" algn="ctr" eaLnBrk="1" hangingPunct="1">
              <a:buFont typeface="Wingdings" panose="05000000000000000000" pitchFamily="2" charset="2"/>
              <a:buNone/>
              <a:defRPr/>
            </a:pPr>
            <a:r>
              <a:rPr lang="tr-TR" sz="4000" i="1" dirty="0">
                <a:solidFill>
                  <a:srgbClr val="FFFF00"/>
                </a:solidFill>
              </a:rPr>
              <a:t>Türk Milli Eğitim Sisteminin Genel Yapısı</a:t>
            </a:r>
          </a:p>
          <a:p>
            <a:pPr lvl="1" algn="ctr" eaLnBrk="1" hangingPunct="1">
              <a:buFont typeface="Wingdings" panose="05000000000000000000" pitchFamily="2" charset="2"/>
              <a:buNone/>
              <a:defRPr/>
            </a:pPr>
            <a:endParaRPr lang="tr-TR" sz="4000" b="1" i="1" dirty="0">
              <a:solidFill>
                <a:srgbClr val="FFFF00"/>
              </a:solidFill>
            </a:endParaRPr>
          </a:p>
          <a:p>
            <a:pPr lvl="1" algn="ctr" eaLnBrk="1" hangingPunct="1">
              <a:buFont typeface="Wingdings" panose="05000000000000000000" pitchFamily="2" charset="2"/>
              <a:buNone/>
              <a:defRPr/>
            </a:pPr>
            <a:endParaRPr lang="tr-TR" sz="4000" i="1" dirty="0">
              <a:solidFill>
                <a:srgbClr val="FF3399"/>
              </a:solidFill>
            </a:endParaRPr>
          </a:p>
          <a:p>
            <a:pPr lvl="1" algn="ctr" eaLnBrk="1" hangingPunct="1">
              <a:buFont typeface="Wingdings" panose="05000000000000000000" pitchFamily="2" charset="2"/>
              <a:buNone/>
              <a:defRPr/>
            </a:pPr>
            <a:endParaRPr lang="tr-TR" i="1" dirty="0"/>
          </a:p>
          <a:p>
            <a:pPr lvl="1" algn="ctr" eaLnBrk="1" hangingPunct="1">
              <a:buFont typeface="Wingdings" panose="05000000000000000000" pitchFamily="2" charset="2"/>
              <a:buNone/>
              <a:defRPr/>
            </a:pPr>
            <a:endParaRPr lang="tr-TR" i="1" dirty="0"/>
          </a:p>
          <a:p>
            <a:pPr lvl="1" algn="ctr" eaLnBrk="1" hangingPunct="1">
              <a:buFont typeface="Wingdings" panose="05000000000000000000" pitchFamily="2" charset="2"/>
              <a:buNone/>
              <a:defRPr/>
            </a:pPr>
            <a:endParaRPr lang="tr-TR" i="1" dirty="0"/>
          </a:p>
          <a:p>
            <a:pPr lvl="1" algn="ctr" eaLnBrk="1" hangingPunct="1">
              <a:buFont typeface="Wingdings" panose="05000000000000000000" pitchFamily="2" charset="2"/>
              <a:buNone/>
              <a:defRPr/>
            </a:pPr>
            <a:endParaRPr lang="tr-TR" sz="4000" i="1" dirty="0"/>
          </a:p>
          <a:p>
            <a:pPr lvl="1" algn="ctr" eaLnBrk="1" hangingPunct="1">
              <a:buFont typeface="Wingdings" panose="05000000000000000000" pitchFamily="2" charset="2"/>
              <a:buNone/>
              <a:defRPr/>
            </a:pPr>
            <a:endParaRPr lang="tr-TR" sz="4000" i="1" dirty="0"/>
          </a:p>
        </p:txBody>
      </p:sp>
      <p:sp>
        <p:nvSpPr>
          <p:cNvPr id="6" name="3 Veri Yer Tutucusu"/>
          <p:cNvSpPr>
            <a:spLocks noGrp="1"/>
          </p:cNvSpPr>
          <p:nvPr>
            <p:ph type="dt" sz="half" idx="10"/>
          </p:nvPr>
        </p:nvSpPr>
        <p:spPr/>
        <p:txBody>
          <a:bodyPr/>
          <a:lstStyle/>
          <a:p>
            <a:pPr>
              <a:defRPr/>
            </a:pPr>
            <a:fld id="{87D63DB8-71BB-4742-BF93-3CA89DD6DA67}" type="datetime1">
              <a:rPr lang="tr-TR"/>
              <a:pPr>
                <a:defRPr/>
              </a:pPr>
              <a:t>19.02.2021</a:t>
            </a:fld>
            <a:endParaRPr lang="tr-TR"/>
          </a:p>
        </p:txBody>
      </p:sp>
      <p:sp>
        <p:nvSpPr>
          <p:cNvPr id="8"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ECB357CF-0503-46C9-8869-72069D3AFCD5}" type="slidenum">
              <a:rPr lang="tr-TR" altLang="tr-TR" i="0"/>
              <a:pPr eaLnBrk="1" hangingPunct="1"/>
              <a:t>28</a:t>
            </a:fld>
            <a:endParaRPr lang="tr-TR" altLang="tr-TR" i="0"/>
          </a:p>
        </p:txBody>
      </p:sp>
      <p:pic>
        <p:nvPicPr>
          <p:cNvPr id="30726" name="Picture 6" descr="1027603487fikra1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12" y="0"/>
            <a:ext cx="20208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ok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48275"/>
            <a:ext cx="201972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tr-TR" i="1" dirty="0"/>
              <a:t>   </a:t>
            </a:r>
            <a:r>
              <a:rPr lang="tr-TR" b="1" i="1" dirty="0">
                <a:solidFill>
                  <a:srgbClr val="FFFF00"/>
                </a:solidFill>
              </a:rPr>
              <a:t>  I – Örgün ve yaygın eğitim:</a:t>
            </a:r>
            <a:r>
              <a:rPr lang="tr-TR" dirty="0"/>
              <a:t> </a:t>
            </a:r>
          </a:p>
        </p:txBody>
      </p:sp>
      <p:sp>
        <p:nvSpPr>
          <p:cNvPr id="66563" name="Rectangle 3"/>
          <p:cNvSpPr>
            <a:spLocks noGrp="1" noChangeArrowheads="1"/>
          </p:cNvSpPr>
          <p:nvPr>
            <p:ph idx="1"/>
          </p:nvPr>
        </p:nvSpPr>
        <p:spPr>
          <a:xfrm>
            <a:off x="685346" y="2096064"/>
            <a:ext cx="7765322" cy="3787212"/>
          </a:xfrm>
        </p:spPr>
        <p:txBody>
          <a:bodyPr>
            <a:normAutofit lnSpcReduction="10000"/>
          </a:bodyPr>
          <a:lstStyle/>
          <a:p>
            <a:pPr eaLnBrk="1" hangingPunct="1">
              <a:lnSpc>
                <a:spcPct val="90000"/>
              </a:lnSpc>
              <a:defRPr/>
            </a:pPr>
            <a:r>
              <a:rPr lang="tr-TR" sz="2400" dirty="0"/>
              <a:t> </a:t>
            </a:r>
            <a:r>
              <a:rPr lang="tr-TR" sz="2800" dirty="0"/>
              <a:t> </a:t>
            </a:r>
            <a:r>
              <a:rPr lang="tr-TR" sz="2800" u="sng" dirty="0">
                <a:solidFill>
                  <a:srgbClr val="FFFF00"/>
                </a:solidFill>
              </a:rPr>
              <a:t>Madde 18 –</a:t>
            </a:r>
            <a:r>
              <a:rPr lang="tr-TR" sz="2800" dirty="0"/>
              <a:t> Türk milli eğitim sistemi, </a:t>
            </a:r>
            <a:r>
              <a:rPr lang="tr-TR" sz="2800" b="1" u="sng" dirty="0">
                <a:solidFill>
                  <a:srgbClr val="FFFF00"/>
                </a:solidFill>
              </a:rPr>
              <a:t>örgün eğitim ve yaygın eğitim </a:t>
            </a:r>
            <a:r>
              <a:rPr lang="tr-TR" sz="2800" dirty="0"/>
              <a:t>olmak üzere, iki ana bölümden kurulur. </a:t>
            </a:r>
          </a:p>
          <a:p>
            <a:pPr eaLnBrk="1" hangingPunct="1">
              <a:lnSpc>
                <a:spcPct val="90000"/>
              </a:lnSpc>
              <a:defRPr/>
            </a:pPr>
            <a:r>
              <a:rPr lang="tr-TR" sz="2800" b="1" u="sng" dirty="0">
                <a:solidFill>
                  <a:srgbClr val="FFFF00"/>
                </a:solidFill>
              </a:rPr>
              <a:t>Örgün eğitim</a:t>
            </a:r>
            <a:r>
              <a:rPr lang="tr-TR" sz="2800" dirty="0">
                <a:solidFill>
                  <a:srgbClr val="FF0000"/>
                </a:solidFill>
              </a:rPr>
              <a:t>, </a:t>
            </a:r>
            <a:r>
              <a:rPr lang="tr-TR" sz="2800" dirty="0">
                <a:effectLst/>
              </a:rPr>
              <a:t>o</a:t>
            </a:r>
            <a:r>
              <a:rPr lang="tr-TR" sz="2800" b="1" dirty="0">
                <a:effectLst/>
              </a:rPr>
              <a:t>kul öncesi eğitimi, ilköğretim, ortaöğretim ve yükseköğretim </a:t>
            </a:r>
            <a:r>
              <a:rPr lang="tr-TR" sz="2800" dirty="0"/>
              <a:t>kurumlarını kapsar. </a:t>
            </a:r>
          </a:p>
          <a:p>
            <a:pPr eaLnBrk="1" hangingPunct="1">
              <a:lnSpc>
                <a:spcPct val="90000"/>
              </a:lnSpc>
              <a:defRPr/>
            </a:pPr>
            <a:r>
              <a:rPr lang="tr-TR" sz="2800" b="1" u="sng" dirty="0">
                <a:solidFill>
                  <a:srgbClr val="FFFF00"/>
                </a:solidFill>
              </a:rPr>
              <a:t> Yaygın eğitim</a:t>
            </a:r>
            <a:r>
              <a:rPr lang="tr-TR" sz="2800" dirty="0"/>
              <a:t>, örgün eğitim yanında veya dışında düzenlenen eğitim faaliyetlerinin tümünü kapsar. </a:t>
            </a:r>
          </a:p>
          <a:p>
            <a:pPr algn="just" eaLnBrk="1" hangingPunct="1">
              <a:lnSpc>
                <a:spcPct val="90000"/>
              </a:lnSpc>
              <a:defRPr/>
            </a:pPr>
            <a:endParaRPr lang="tr-TR" sz="2800" dirty="0"/>
          </a:p>
        </p:txBody>
      </p:sp>
      <p:sp>
        <p:nvSpPr>
          <p:cNvPr id="4" name="3 Veri Yer Tutucusu"/>
          <p:cNvSpPr>
            <a:spLocks noGrp="1"/>
          </p:cNvSpPr>
          <p:nvPr>
            <p:ph type="dt" sz="half" idx="10"/>
          </p:nvPr>
        </p:nvSpPr>
        <p:spPr/>
        <p:txBody>
          <a:bodyPr/>
          <a:lstStyle/>
          <a:p>
            <a:pPr>
              <a:defRPr/>
            </a:pPr>
            <a:fld id="{CC167581-D0AE-4F25-BFF2-7DB58ED90F27}"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0B1C3878-278D-454C-8903-86083EDBAA25}" type="slidenum">
              <a:rPr lang="tr-TR" altLang="tr-TR" i="0"/>
              <a:pPr eaLnBrk="1" hangingPunct="1"/>
              <a:t>29</a:t>
            </a:fld>
            <a:endParaRPr lang="tr-TR" altLang="tr-TR" i="0"/>
          </a:p>
        </p:txBody>
      </p:sp>
    </p:spTree>
  </p:cSld>
  <p:clrMapOvr>
    <a:masterClrMapping/>
  </p:clrMapOvr>
  <p:transition spd="slow">
    <p:wheel spokes="8"/>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title"/>
          </p:nvPr>
        </p:nvSpPr>
        <p:spPr>
          <a:xfrm>
            <a:off x="685346" y="609600"/>
            <a:ext cx="7765321" cy="1326321"/>
          </a:xfrm>
        </p:spPr>
        <p:txBody>
          <a:bodyPr>
            <a:normAutofit/>
          </a:bodyPr>
          <a:lstStyle/>
          <a:p>
            <a:pPr eaLnBrk="1" hangingPunct="1">
              <a:defRPr/>
            </a:pPr>
            <a:r>
              <a:rPr lang="tr-TR" u="sng"/>
              <a:t> </a:t>
            </a:r>
            <a:r>
              <a:rPr lang="tr-TR" b="1" u="sng"/>
              <a:t>  I – Kanunun kapsamı :</a:t>
            </a:r>
            <a:r>
              <a:rPr lang="tr-TR"/>
              <a:t> </a:t>
            </a:r>
          </a:p>
        </p:txBody>
      </p:sp>
      <p:sp>
        <p:nvSpPr>
          <p:cNvPr id="3089" name="Rectangle 17"/>
          <p:cNvSpPr>
            <a:spLocks noGrp="1" noChangeArrowheads="1"/>
          </p:cNvSpPr>
          <p:nvPr>
            <p:ph idx="1"/>
          </p:nvPr>
        </p:nvSpPr>
        <p:spPr>
          <a:xfrm>
            <a:off x="90954" y="2132856"/>
            <a:ext cx="5686854" cy="4357272"/>
          </a:xfrm>
        </p:spPr>
        <p:txBody>
          <a:bodyPr>
            <a:normAutofit/>
          </a:bodyPr>
          <a:lstStyle/>
          <a:p>
            <a:pPr>
              <a:lnSpc>
                <a:spcPct val="110000"/>
              </a:lnSpc>
              <a:defRPr/>
            </a:pPr>
            <a:r>
              <a:rPr lang="tr-TR" sz="1800" u="sng" dirty="0"/>
              <a:t>1.Madde</a:t>
            </a:r>
            <a:r>
              <a:rPr lang="tr-TR" sz="1800" dirty="0"/>
              <a:t>  – Türk milli eğitiminin düzenlenmesinde esas olan amaç ve ilkeler</a:t>
            </a:r>
          </a:p>
          <a:p>
            <a:pPr>
              <a:lnSpc>
                <a:spcPct val="110000"/>
              </a:lnSpc>
              <a:defRPr/>
            </a:pPr>
            <a:r>
              <a:rPr lang="tr-TR" sz="1800" b="1" u="sng" dirty="0">
                <a:solidFill>
                  <a:srgbClr val="FFFF00"/>
                </a:solidFill>
                <a:effectLst>
                  <a:outerShdw blurRad="38100" dist="38100" dir="2700000" algn="tl">
                    <a:srgbClr val="000000">
                      <a:alpha val="43137"/>
                    </a:srgbClr>
                  </a:outerShdw>
                </a:effectLst>
              </a:rPr>
              <a:t>Eğitim sisteminin genel yapısı</a:t>
            </a:r>
          </a:p>
          <a:p>
            <a:pPr>
              <a:lnSpc>
                <a:spcPct val="110000"/>
              </a:lnSpc>
              <a:defRPr/>
            </a:pPr>
            <a:r>
              <a:rPr lang="tr-TR" sz="1800" b="1" u="sng" dirty="0">
                <a:solidFill>
                  <a:srgbClr val="FFFF00"/>
                </a:solidFill>
                <a:effectLst>
                  <a:outerShdw blurRad="38100" dist="38100" dir="2700000" algn="tl">
                    <a:srgbClr val="000000">
                      <a:alpha val="43137"/>
                    </a:srgbClr>
                  </a:outerShdw>
                </a:effectLst>
              </a:rPr>
              <a:t>Öğretmenlik mesleği</a:t>
            </a:r>
          </a:p>
          <a:p>
            <a:pPr>
              <a:lnSpc>
                <a:spcPct val="110000"/>
              </a:lnSpc>
              <a:defRPr/>
            </a:pPr>
            <a:r>
              <a:rPr lang="tr-TR" sz="1800" b="1" u="sng" dirty="0">
                <a:solidFill>
                  <a:srgbClr val="FFFF00"/>
                </a:solidFill>
                <a:effectLst>
                  <a:outerShdw blurRad="38100" dist="38100" dir="2700000" algn="tl">
                    <a:srgbClr val="000000">
                      <a:alpha val="43137"/>
                    </a:srgbClr>
                  </a:outerShdw>
                </a:effectLst>
              </a:rPr>
              <a:t>Okul bina ve tesisleri</a:t>
            </a:r>
          </a:p>
          <a:p>
            <a:pPr>
              <a:lnSpc>
                <a:spcPct val="110000"/>
              </a:lnSpc>
              <a:defRPr/>
            </a:pPr>
            <a:r>
              <a:rPr lang="tr-TR" sz="1800" b="1" u="sng" dirty="0">
                <a:solidFill>
                  <a:srgbClr val="FFFF00"/>
                </a:solidFill>
                <a:effectLst>
                  <a:outerShdw blurRad="38100" dist="38100" dir="2700000" algn="tl">
                    <a:srgbClr val="000000">
                      <a:alpha val="43137"/>
                    </a:srgbClr>
                  </a:outerShdw>
                </a:effectLst>
              </a:rPr>
              <a:t>Eğitim araç ve gereçleri</a:t>
            </a:r>
          </a:p>
          <a:p>
            <a:pPr>
              <a:lnSpc>
                <a:spcPct val="110000"/>
              </a:lnSpc>
              <a:defRPr/>
            </a:pPr>
            <a:r>
              <a:rPr lang="tr-TR" sz="1800" dirty="0"/>
              <a:t>Devletin eğitim ve öğretim alanındaki görev ve sorumluluğu ile ilgili temel </a:t>
            </a:r>
            <a:r>
              <a:rPr lang="tr-TR" sz="1800" b="1" dirty="0"/>
              <a:t>hükümleri bir sistem bütünlüğü içinde kapsar.</a:t>
            </a:r>
          </a:p>
          <a:p>
            <a:pPr marL="1371600" lvl="2" indent="-457200" eaLnBrk="1" hangingPunct="1">
              <a:lnSpc>
                <a:spcPct val="110000"/>
              </a:lnSpc>
              <a:buFontTx/>
              <a:buNone/>
              <a:defRPr/>
            </a:pPr>
            <a:r>
              <a:rPr lang="tr-TR" sz="1800" dirty="0"/>
              <a:t>. </a:t>
            </a:r>
          </a:p>
        </p:txBody>
      </p:sp>
      <p:sp>
        <p:nvSpPr>
          <p:cNvPr id="5" name="3 Veri Yer Tutucusu"/>
          <p:cNvSpPr>
            <a:spLocks noGrp="1"/>
          </p:cNvSpPr>
          <p:nvPr>
            <p:ph type="dt" sz="half" idx="10"/>
          </p:nvPr>
        </p:nvSpPr>
        <p:spPr>
          <a:xfrm>
            <a:off x="5759052" y="5883275"/>
            <a:ext cx="2057400" cy="365125"/>
          </a:xfrm>
        </p:spPr>
        <p:txBody>
          <a:bodyPr>
            <a:normAutofit/>
          </a:bodyPr>
          <a:lstStyle/>
          <a:p>
            <a:pPr>
              <a:spcAft>
                <a:spcPts val="600"/>
              </a:spcAft>
              <a:defRPr/>
            </a:pPr>
            <a:fld id="{98F4FE51-2019-4CC2-888F-AB297C588A63}" type="datetime1">
              <a:rPr lang="tr-TR" smtClean="0"/>
              <a:pPr>
                <a:spcAft>
                  <a:spcPts val="600"/>
                </a:spcAft>
                <a:defRPr/>
              </a:pPr>
              <a:t>19.02.2021</a:t>
            </a:fld>
            <a:endParaRPr lang="tr-TR"/>
          </a:p>
        </p:txBody>
      </p:sp>
      <p:sp>
        <p:nvSpPr>
          <p:cNvPr id="7" name="5 Slayt Numarası Yer Tutucusu"/>
          <p:cNvSpPr>
            <a:spLocks noGrp="1"/>
          </p:cNvSpPr>
          <p:nvPr>
            <p:ph type="sldNum" sz="quarter" idx="12"/>
          </p:nvPr>
        </p:nvSpPr>
        <p:spPr>
          <a:xfrm>
            <a:off x="7885508" y="5883275"/>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55AE209A-EF68-4C7F-BDE7-4F50F56E36E7}" type="slidenum">
              <a:rPr lang="tr-TR" altLang="tr-TR" i="0" smtClean="0"/>
              <a:pPr eaLnBrk="1" hangingPunct="1">
                <a:spcAft>
                  <a:spcPts val="600"/>
                </a:spcAft>
              </a:pPr>
              <a:t>3</a:t>
            </a:fld>
            <a:endParaRPr lang="tr-TR" altLang="tr-TR" i="0"/>
          </a:p>
        </p:txBody>
      </p:sp>
      <p:pic>
        <p:nvPicPr>
          <p:cNvPr id="5126" name="Picture 18" descr="j030125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40152" y="2564904"/>
            <a:ext cx="2633833" cy="2246029"/>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pPr eaLnBrk="1" hangingPunct="1">
              <a:defRPr/>
            </a:pPr>
            <a:r>
              <a:rPr lang="tr-TR" sz="4000" b="1">
                <a:solidFill>
                  <a:srgbClr val="FFFF00"/>
                </a:solidFill>
              </a:rPr>
              <a:t>ÜÇÜNCÜ BÖLÜM</a:t>
            </a:r>
            <a:r>
              <a:rPr lang="tr-TR" sz="4000" b="1" i="1">
                <a:solidFill>
                  <a:srgbClr val="FFFF00"/>
                </a:solidFill>
              </a:rPr>
              <a:t/>
            </a:r>
            <a:br>
              <a:rPr lang="tr-TR" sz="4000" b="1" i="1">
                <a:solidFill>
                  <a:srgbClr val="FFFF00"/>
                </a:solidFill>
              </a:rPr>
            </a:br>
            <a:r>
              <a:rPr lang="tr-TR" sz="4000" b="1" i="1">
                <a:solidFill>
                  <a:srgbClr val="FFFF00"/>
                </a:solidFill>
              </a:rPr>
              <a:t>Yaygın Eğitim</a:t>
            </a:r>
          </a:p>
        </p:txBody>
      </p:sp>
      <p:sp>
        <p:nvSpPr>
          <p:cNvPr id="103427" name="Rectangle 3"/>
          <p:cNvSpPr>
            <a:spLocks noGrp="1" noChangeArrowheads="1"/>
          </p:cNvSpPr>
          <p:nvPr>
            <p:ph idx="1"/>
          </p:nvPr>
        </p:nvSpPr>
        <p:spPr>
          <a:xfrm>
            <a:off x="323850" y="1628775"/>
            <a:ext cx="8301038" cy="4957763"/>
          </a:xfrm>
        </p:spPr>
        <p:txBody>
          <a:bodyPr>
            <a:normAutofit/>
          </a:bodyPr>
          <a:lstStyle/>
          <a:p>
            <a:pPr eaLnBrk="1" hangingPunct="1">
              <a:defRPr/>
            </a:pPr>
            <a:r>
              <a:rPr lang="tr-TR" sz="2800" i="1" dirty="0">
                <a:solidFill>
                  <a:srgbClr val="FFFF00"/>
                </a:solidFill>
              </a:rPr>
              <a:t>I – Kapsam, amaç ve görevler:</a:t>
            </a:r>
            <a:r>
              <a:rPr lang="tr-TR" sz="2800" dirty="0">
                <a:solidFill>
                  <a:srgbClr val="FFFF00"/>
                </a:solidFill>
              </a:rPr>
              <a:t> </a:t>
            </a:r>
          </a:p>
          <a:p>
            <a:pPr eaLnBrk="1" hangingPunct="1">
              <a:defRPr/>
            </a:pPr>
            <a:r>
              <a:rPr lang="tr-TR" sz="2800" u="sng" dirty="0">
                <a:solidFill>
                  <a:srgbClr val="FFFF00"/>
                </a:solidFill>
              </a:rPr>
              <a:t>Madde 40 –</a:t>
            </a:r>
            <a:r>
              <a:rPr lang="tr-TR" sz="2800" dirty="0"/>
              <a:t> Yaygın eğitimin özel amacı, milli eğitimin genel amaçlarına ve temel ilkelerine uygun olarak, örgün eğitim sistemine hiç girmemiş yahut, herhangi bir kademesinde bulunan veya bu kademeden çıkmış vatandaşlara, örgün eğitimin yanında veya dışında, okul ve benzeri yerlerde eğitim vermektir.</a:t>
            </a:r>
          </a:p>
        </p:txBody>
      </p:sp>
      <p:sp>
        <p:nvSpPr>
          <p:cNvPr id="5" name="3 Veri Yer Tutucusu"/>
          <p:cNvSpPr>
            <a:spLocks noGrp="1"/>
          </p:cNvSpPr>
          <p:nvPr>
            <p:ph type="dt" sz="half" idx="10"/>
          </p:nvPr>
        </p:nvSpPr>
        <p:spPr/>
        <p:txBody>
          <a:bodyPr/>
          <a:lstStyle/>
          <a:p>
            <a:pPr>
              <a:defRPr/>
            </a:pPr>
            <a:fld id="{FFFAE276-E351-4539-8E3E-881CB28DADFB}"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A740D668-668B-48DF-98E9-84915DF0AF5A}" type="slidenum">
              <a:rPr lang="tr-TR" altLang="tr-TR" i="0"/>
              <a:pPr eaLnBrk="1" hangingPunct="1"/>
              <a:t>30</a:t>
            </a:fld>
            <a:endParaRPr lang="tr-TR" altLang="tr-TR" i="0"/>
          </a:p>
        </p:txBody>
      </p:sp>
      <p:pic>
        <p:nvPicPr>
          <p:cNvPr id="55302" name="Picture 5" descr="dekres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20713"/>
            <a:ext cx="17287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3ABC7F5-F612-4B54-BAEB-CC0107FD7F3F}"/>
              </a:ext>
            </a:extLst>
          </p:cNvPr>
          <p:cNvSpPr>
            <a:spLocks noGrp="1"/>
          </p:cNvSpPr>
          <p:nvPr>
            <p:ph idx="1"/>
          </p:nvPr>
        </p:nvSpPr>
        <p:spPr/>
        <p:txBody>
          <a:bodyPr/>
          <a:lstStyle/>
          <a:p>
            <a:pPr marL="0" indent="0" algn="ctr">
              <a:buNone/>
            </a:pPr>
            <a:r>
              <a:rPr lang="tr-TR" dirty="0"/>
              <a:t>Teşekkürler </a:t>
            </a:r>
          </a:p>
        </p:txBody>
      </p:sp>
    </p:spTree>
  </p:cSld>
  <p:clrMapOvr>
    <a:masterClrMapping/>
  </p:clrMapOvr>
  <p:transition spd="slow">
    <p:wheel spokes="8"/>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695604" y="609600"/>
            <a:ext cx="4755063" cy="1326321"/>
          </a:xfrm>
        </p:spPr>
        <p:txBody>
          <a:bodyPr>
            <a:normAutofit/>
          </a:bodyPr>
          <a:lstStyle/>
          <a:p>
            <a:pPr eaLnBrk="1" hangingPunct="1">
              <a:defRPr/>
            </a:pPr>
            <a:r>
              <a:rPr lang="tr-TR" sz="1900" b="1" i="1"/>
              <a:t>1.BÖLÜM</a:t>
            </a:r>
            <a:br>
              <a:rPr lang="tr-TR" sz="1900" b="1" i="1"/>
            </a:br>
            <a:r>
              <a:rPr lang="tr-TR" sz="1900"/>
              <a:t/>
            </a:r>
            <a:br>
              <a:rPr lang="tr-TR" sz="1900"/>
            </a:br>
            <a:r>
              <a:rPr lang="tr-TR" sz="1900" b="1"/>
              <a:t>Türk Milli Eğitiminin Amaçları</a:t>
            </a:r>
            <a:r>
              <a:rPr lang="tr-TR" sz="1900"/>
              <a:t/>
            </a:r>
            <a:br>
              <a:rPr lang="tr-TR" sz="1900"/>
            </a:br>
            <a:endParaRPr lang="tr-TR" sz="1900"/>
          </a:p>
        </p:txBody>
      </p:sp>
      <p:sp>
        <p:nvSpPr>
          <p:cNvPr id="141320" name="Rectangle 135">
            <a:extLst>
              <a:ext uri="{FF2B5EF4-FFF2-40B4-BE49-F238E27FC236}">
                <a16:creationId xmlns:a16="http://schemas.microsoft.com/office/drawing/2014/main" id="{AC84E647-551E-4F79-AA8B-3EABCF228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İskelet">
            <a:extLst>
              <a:ext uri="{FF2B5EF4-FFF2-40B4-BE49-F238E27FC236}">
                <a16:creationId xmlns:a16="http://schemas.microsoft.com/office/drawing/2014/main" id="{AA110A9C-A542-46C0-BEE7-BD76B75B2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2002" y="935566"/>
            <a:ext cx="2413000" cy="2413000"/>
          </a:xfrm>
          <a:prstGeom prst="rect">
            <a:avLst/>
          </a:prstGeom>
          <a:scene3d>
            <a:camera prst="orthographicFront"/>
            <a:lightRig rig="twoPt" dir="t">
              <a:rot lat="0" lon="0" rev="7200000"/>
            </a:lightRig>
          </a:scene3d>
          <a:sp3d>
            <a:bevelT w="25400" h="19050"/>
          </a:sp3d>
        </p:spPr>
      </p:pic>
      <p:pic>
        <p:nvPicPr>
          <p:cNvPr id="3" name="Resim 2">
            <a:extLst>
              <a:ext uri="{FF2B5EF4-FFF2-40B4-BE49-F238E27FC236}">
                <a16:creationId xmlns:a16="http://schemas.microsoft.com/office/drawing/2014/main" id="{D25FD87A-E522-48F5-BA38-B0FB82DFA7C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32002" y="3509434"/>
            <a:ext cx="2413000" cy="1809750"/>
          </a:xfrm>
          <a:prstGeom prst="rect">
            <a:avLst/>
          </a:prstGeom>
        </p:spPr>
      </p:pic>
      <p:sp>
        <p:nvSpPr>
          <p:cNvPr id="141315" name="Rectangle 3"/>
          <p:cNvSpPr>
            <a:spLocks noGrp="1" noChangeArrowheads="1"/>
          </p:cNvSpPr>
          <p:nvPr>
            <p:ph idx="1"/>
          </p:nvPr>
        </p:nvSpPr>
        <p:spPr>
          <a:xfrm>
            <a:off x="3695603" y="2096064"/>
            <a:ext cx="4755064" cy="3942786"/>
          </a:xfrm>
        </p:spPr>
        <p:txBody>
          <a:bodyPr>
            <a:normAutofit/>
          </a:bodyPr>
          <a:lstStyle/>
          <a:p>
            <a:pPr eaLnBrk="1" hangingPunct="1">
              <a:defRPr/>
            </a:pPr>
            <a:endParaRPr lang="tr-TR"/>
          </a:p>
          <a:p>
            <a:pPr eaLnBrk="1" hangingPunct="1">
              <a:defRPr/>
            </a:pPr>
            <a:endParaRPr lang="tr-TR" dirty="0"/>
          </a:p>
        </p:txBody>
      </p:sp>
      <p:sp>
        <p:nvSpPr>
          <p:cNvPr id="5" name="3 Veri Yer Tutucusu"/>
          <p:cNvSpPr>
            <a:spLocks noGrp="1"/>
          </p:cNvSpPr>
          <p:nvPr>
            <p:ph type="dt" sz="half" idx="10"/>
          </p:nvPr>
        </p:nvSpPr>
        <p:spPr>
          <a:xfrm>
            <a:off x="338413" y="6309360"/>
            <a:ext cx="2057400" cy="365125"/>
          </a:xfrm>
        </p:spPr>
        <p:txBody>
          <a:bodyPr>
            <a:normAutofit/>
          </a:bodyPr>
          <a:lstStyle/>
          <a:p>
            <a:pPr algn="l">
              <a:spcAft>
                <a:spcPts val="600"/>
              </a:spcAft>
              <a:defRPr/>
            </a:pPr>
            <a:fld id="{C3D0B78B-33C9-402E-AA1B-59DD33C986DD}" type="datetime1">
              <a:rPr lang="tr-TR">
                <a:solidFill>
                  <a:schemeClr val="bg2"/>
                </a:solidFill>
              </a:rPr>
              <a:pPr algn="l">
                <a:spcAft>
                  <a:spcPts val="600"/>
                </a:spcAft>
                <a:defRPr/>
              </a:pPr>
              <a:t>19.02.2021</a:t>
            </a:fld>
            <a:endParaRPr lang="tr-TR">
              <a:solidFill>
                <a:schemeClr val="bg2"/>
              </a:solidFill>
            </a:endParaRPr>
          </a:p>
        </p:txBody>
      </p:sp>
      <p:sp>
        <p:nvSpPr>
          <p:cNvPr id="7" name="5 Slayt Numarası Yer Tutucusu"/>
          <p:cNvSpPr>
            <a:spLocks noGrp="1"/>
          </p:cNvSpPr>
          <p:nvPr>
            <p:ph type="sldNum" sz="quarter" idx="12"/>
          </p:nvPr>
        </p:nvSpPr>
        <p:spPr>
          <a:xfrm>
            <a:off x="7885508" y="6309360"/>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E2E3986A-8FBD-4BE1-A10E-C3BDC292FC3B}" type="slidenum">
              <a:rPr lang="tr-TR" altLang="tr-TR" i="0"/>
              <a:pPr eaLnBrk="1" hangingPunct="1">
                <a:spcAft>
                  <a:spcPts val="600"/>
                </a:spcAft>
              </a:pPr>
              <a:t>4</a:t>
            </a:fld>
            <a:endParaRPr lang="tr-TR" altLang="tr-TR" i="0"/>
          </a:p>
        </p:txBody>
      </p:sp>
    </p:spTree>
  </p:cSld>
  <p:clrMapOvr>
    <a:masterClrMapping/>
  </p:clrMapOvr>
  <p:transition spd="slow">
    <p:wheel spokes="8"/>
    <p:sndAc>
      <p:stSnd>
        <p:snd r:embed="rId3"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Rectangle 21"/>
          <p:cNvSpPr>
            <a:spLocks noGrp="1" noChangeArrowheads="1"/>
          </p:cNvSpPr>
          <p:nvPr>
            <p:ph idx="1"/>
          </p:nvPr>
        </p:nvSpPr>
        <p:spPr>
          <a:xfrm>
            <a:off x="395288" y="260350"/>
            <a:ext cx="8085137" cy="6597650"/>
          </a:xfrm>
        </p:spPr>
        <p:txBody>
          <a:bodyPr>
            <a:normAutofit lnSpcReduction="10000"/>
          </a:bodyPr>
          <a:lstStyle/>
          <a:p>
            <a:pPr eaLnBrk="1" hangingPunct="1">
              <a:defRPr/>
            </a:pPr>
            <a:r>
              <a:rPr lang="tr-TR" dirty="0"/>
              <a:t> </a:t>
            </a:r>
            <a:r>
              <a:rPr lang="tr-TR" sz="3600" b="1" dirty="0">
                <a:solidFill>
                  <a:srgbClr val="FFFF00"/>
                </a:solidFill>
              </a:rPr>
              <a:t>Genel Amaçlar</a:t>
            </a:r>
            <a:r>
              <a:rPr lang="tr-TR" sz="3600" b="1" dirty="0" smtClean="0">
                <a:solidFill>
                  <a:srgbClr val="FFFF00"/>
                </a:solidFill>
              </a:rPr>
              <a:t>;</a:t>
            </a:r>
            <a:endParaRPr lang="tr-TR" dirty="0">
              <a:solidFill>
                <a:srgbClr val="FFFF00"/>
              </a:solidFill>
            </a:endParaRPr>
          </a:p>
          <a:p>
            <a:pPr marL="0" indent="0" eaLnBrk="1" hangingPunct="1">
              <a:buNone/>
              <a:defRPr/>
            </a:pPr>
            <a:r>
              <a:rPr lang="tr-TR" sz="2800" u="sng" dirty="0">
                <a:solidFill>
                  <a:srgbClr val="FFFF00"/>
                </a:solidFill>
              </a:rPr>
              <a:t>Madde 2</a:t>
            </a:r>
            <a:r>
              <a:rPr lang="tr-TR" sz="2800" dirty="0"/>
              <a:t> – Türk Milli Eğitiminin genel amacı, Türk Milletinin bütün fertlerini</a:t>
            </a:r>
            <a:r>
              <a:rPr lang="tr-TR" sz="2800" dirty="0" smtClean="0"/>
              <a:t>,</a:t>
            </a:r>
            <a:endParaRPr lang="tr-TR" sz="2800" b="1" dirty="0">
              <a:solidFill>
                <a:srgbClr val="FFFF00"/>
              </a:solidFill>
            </a:endParaRPr>
          </a:p>
          <a:p>
            <a:pPr marL="0" indent="0" eaLnBrk="1" hangingPunct="1">
              <a:lnSpc>
                <a:spcPct val="90000"/>
              </a:lnSpc>
              <a:buNone/>
              <a:defRPr/>
            </a:pPr>
            <a:r>
              <a:rPr lang="tr-TR" sz="2800" b="1" dirty="0">
                <a:solidFill>
                  <a:srgbClr val="FFFF00"/>
                </a:solidFill>
              </a:rPr>
              <a:t>1.  Atatürk inkılap ve ilkelerine </a:t>
            </a:r>
            <a:r>
              <a:rPr lang="tr-TR" sz="2800" dirty="0"/>
              <a:t>ve Anayasada ifadesini bulan Atatürk milliyetçiliğine </a:t>
            </a:r>
            <a:r>
              <a:rPr lang="tr-TR" sz="2800" b="1" dirty="0">
                <a:solidFill>
                  <a:srgbClr val="FFFF00"/>
                </a:solidFill>
              </a:rPr>
              <a:t>bağlı; </a:t>
            </a:r>
            <a:r>
              <a:rPr lang="tr-TR" sz="2800" dirty="0"/>
              <a:t>Türk Milletinin </a:t>
            </a:r>
            <a:r>
              <a:rPr lang="tr-TR" sz="2800" b="1" dirty="0">
                <a:solidFill>
                  <a:srgbClr val="FFFF00"/>
                </a:solidFill>
              </a:rPr>
              <a:t>milli, ahlaki, insani, manevi ve kültürel değerlerini benimseyen, koruyan ve geliştire</a:t>
            </a:r>
            <a:r>
              <a:rPr lang="tr-TR" sz="2800" dirty="0"/>
              <a:t>n; ailesini, vatanını, milletini seven ve daima yüceltmeye çalışan, insan haklarına ve Anayasanın başlangıcındaki temel ilkelere dayanan </a:t>
            </a:r>
            <a:r>
              <a:rPr lang="tr-TR" sz="2800" b="1" dirty="0">
                <a:solidFill>
                  <a:srgbClr val="FFFF00"/>
                </a:solidFill>
              </a:rPr>
              <a:t>demokratik, laik ve sosyal bir hukuk Devleti</a:t>
            </a:r>
            <a:r>
              <a:rPr lang="tr-TR" sz="2800" dirty="0">
                <a:solidFill>
                  <a:srgbClr val="FF0000"/>
                </a:solidFill>
              </a:rPr>
              <a:t> </a:t>
            </a:r>
            <a:r>
              <a:rPr lang="tr-TR" sz="2800" dirty="0"/>
              <a:t>olan Türkiye Cumhuriyetine karşı görev ve sorumluluklarını bilen ve bunları davranış haline getirmiş yurttaşlar olarak yetiştirmek; </a:t>
            </a:r>
          </a:p>
        </p:txBody>
      </p:sp>
      <p:sp>
        <p:nvSpPr>
          <p:cNvPr id="5" name="3 Veri Yer Tutucusu"/>
          <p:cNvSpPr>
            <a:spLocks noGrp="1"/>
          </p:cNvSpPr>
          <p:nvPr>
            <p:ph type="dt" sz="half" idx="10"/>
          </p:nvPr>
        </p:nvSpPr>
        <p:spPr/>
        <p:txBody>
          <a:bodyPr/>
          <a:lstStyle/>
          <a:p>
            <a:pPr>
              <a:defRPr/>
            </a:pPr>
            <a:fld id="{51484D7C-4835-4F91-A7E6-08C65248427D}"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546C671D-2024-4E06-B69C-DD28E0C24E55}" type="slidenum">
              <a:rPr lang="tr-TR" altLang="tr-TR" i="0"/>
              <a:pPr eaLnBrk="1" hangingPunct="1"/>
              <a:t>5</a:t>
            </a:fld>
            <a:endParaRPr lang="tr-TR" altLang="tr-TR" i="0"/>
          </a:p>
        </p:txBody>
      </p:sp>
      <p:pic>
        <p:nvPicPr>
          <p:cNvPr id="7173" name="Picture 22" descr="j02176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25" y="5949950"/>
            <a:ext cx="16033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6AE7B63-D295-41BA-AC4A-E390B90E5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86DD7D1-E01C-464B-945C-F6E88018E0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2807494"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4" descr="j02991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392" y="1613963"/>
            <a:ext cx="2223421" cy="363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139">
            <a:extLst>
              <a:ext uri="{FF2B5EF4-FFF2-40B4-BE49-F238E27FC236}">
                <a16:creationId xmlns:a16="http://schemas.microsoft.com/office/drawing/2014/main" id="{F80E4150-F3C6-4470-AF85-36BFD3E39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6"/>
            <a:ext cx="2719196"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Rectangle 3"/>
          <p:cNvSpPr>
            <a:spLocks noGrp="1" noChangeArrowheads="1"/>
          </p:cNvSpPr>
          <p:nvPr>
            <p:ph idx="1"/>
          </p:nvPr>
        </p:nvSpPr>
        <p:spPr>
          <a:xfrm>
            <a:off x="3575588" y="476672"/>
            <a:ext cx="5316891" cy="5576523"/>
          </a:xfrm>
        </p:spPr>
        <p:txBody>
          <a:bodyPr>
            <a:noAutofit/>
          </a:bodyPr>
          <a:lstStyle/>
          <a:p>
            <a:pPr eaLnBrk="1" hangingPunct="1">
              <a:lnSpc>
                <a:spcPct val="110000"/>
              </a:lnSpc>
              <a:defRPr/>
            </a:pPr>
            <a:r>
              <a:rPr lang="tr-TR" sz="2400" dirty="0">
                <a:solidFill>
                  <a:srgbClr val="FFFFFF"/>
                </a:solidFill>
              </a:rPr>
              <a:t>2. </a:t>
            </a:r>
            <a:r>
              <a:rPr lang="tr-TR" sz="2400" b="1" dirty="0">
                <a:solidFill>
                  <a:srgbClr val="FFFF00"/>
                </a:solidFill>
              </a:rPr>
              <a:t>Beden, zihin, ahlak, </a:t>
            </a:r>
            <a:r>
              <a:rPr lang="tr-TR" sz="2400" b="1" dirty="0" smtClean="0">
                <a:solidFill>
                  <a:srgbClr val="FFFF00"/>
                </a:solidFill>
              </a:rPr>
              <a:t>ruh</a:t>
            </a:r>
          </a:p>
          <a:p>
            <a:pPr marL="0" indent="0" eaLnBrk="1" hangingPunct="1">
              <a:lnSpc>
                <a:spcPct val="110000"/>
              </a:lnSpc>
              <a:buNone/>
              <a:defRPr/>
            </a:pPr>
            <a:r>
              <a:rPr lang="tr-TR" sz="2400" b="1" dirty="0" smtClean="0">
                <a:solidFill>
                  <a:srgbClr val="FFFF00"/>
                </a:solidFill>
              </a:rPr>
              <a:t>ve </a:t>
            </a:r>
            <a:r>
              <a:rPr lang="tr-TR" sz="2400" b="1" dirty="0">
                <a:solidFill>
                  <a:srgbClr val="FFFF00"/>
                </a:solidFill>
              </a:rPr>
              <a:t>duygu</a:t>
            </a:r>
            <a:r>
              <a:rPr lang="tr-TR" sz="2400" b="1" dirty="0">
                <a:solidFill>
                  <a:srgbClr val="FFFFFF"/>
                </a:solidFill>
              </a:rPr>
              <a:t> </a:t>
            </a:r>
            <a:r>
              <a:rPr lang="tr-TR" sz="2400" dirty="0" smtClean="0">
                <a:solidFill>
                  <a:srgbClr val="FFFFFF"/>
                </a:solidFill>
              </a:rPr>
              <a:t>bakımlarından </a:t>
            </a:r>
            <a:r>
              <a:rPr lang="tr-TR" sz="2400" b="1" dirty="0">
                <a:solidFill>
                  <a:srgbClr val="FFFF00"/>
                </a:solidFill>
              </a:rPr>
              <a:t>dengeli ve sağlıklı </a:t>
            </a:r>
            <a:r>
              <a:rPr lang="tr-TR" sz="2400" dirty="0" smtClean="0">
                <a:solidFill>
                  <a:srgbClr val="FFFFFF"/>
                </a:solidFill>
              </a:rPr>
              <a:t>şekilde gelişmiş </a:t>
            </a:r>
            <a:r>
              <a:rPr lang="tr-TR" sz="2400" dirty="0">
                <a:solidFill>
                  <a:srgbClr val="FFFFFF"/>
                </a:solidFill>
              </a:rPr>
              <a:t>bir kişiliğe </a:t>
            </a:r>
            <a:r>
              <a:rPr lang="tr-TR" sz="2400" dirty="0" smtClean="0">
                <a:solidFill>
                  <a:srgbClr val="FFFFFF"/>
                </a:solidFill>
              </a:rPr>
              <a:t>ve karaktere</a:t>
            </a:r>
            <a:r>
              <a:rPr lang="tr-TR" sz="2400" dirty="0">
                <a:solidFill>
                  <a:srgbClr val="FFFFFF"/>
                </a:solidFill>
              </a:rPr>
              <a:t>, hür ve </a:t>
            </a:r>
          </a:p>
          <a:p>
            <a:pPr eaLnBrk="1" hangingPunct="1">
              <a:lnSpc>
                <a:spcPct val="110000"/>
              </a:lnSpc>
              <a:buFont typeface="Wingdings" panose="05000000000000000000" pitchFamily="2" charset="2"/>
              <a:buNone/>
              <a:defRPr/>
            </a:pPr>
            <a:r>
              <a:rPr lang="tr-TR" sz="2400" dirty="0">
                <a:solidFill>
                  <a:srgbClr val="FFFFFF"/>
                </a:solidFill>
              </a:rPr>
              <a:t>bilimsel düşünme </a:t>
            </a:r>
            <a:r>
              <a:rPr lang="tr-TR" sz="2400" dirty="0" smtClean="0">
                <a:solidFill>
                  <a:srgbClr val="FFFFFF"/>
                </a:solidFill>
              </a:rPr>
              <a:t>gücüne,</a:t>
            </a:r>
          </a:p>
          <a:p>
            <a:pPr eaLnBrk="1" hangingPunct="1">
              <a:lnSpc>
                <a:spcPct val="110000"/>
              </a:lnSpc>
              <a:buFont typeface="Wingdings" panose="05000000000000000000" pitchFamily="2" charset="2"/>
              <a:buNone/>
              <a:defRPr/>
            </a:pPr>
            <a:r>
              <a:rPr lang="tr-TR" sz="2400" dirty="0" smtClean="0">
                <a:solidFill>
                  <a:srgbClr val="FFFFFF"/>
                </a:solidFill>
              </a:rPr>
              <a:t>geniş </a:t>
            </a:r>
            <a:r>
              <a:rPr lang="tr-TR" sz="2400" dirty="0">
                <a:solidFill>
                  <a:srgbClr val="FFFFFF"/>
                </a:solidFill>
              </a:rPr>
              <a:t>bir </a:t>
            </a:r>
            <a:r>
              <a:rPr lang="tr-TR" sz="2400" dirty="0" smtClean="0">
                <a:solidFill>
                  <a:srgbClr val="FFFFFF"/>
                </a:solidFill>
              </a:rPr>
              <a:t>dünya görüşüne</a:t>
            </a:r>
          </a:p>
          <a:p>
            <a:pPr eaLnBrk="1" hangingPunct="1">
              <a:lnSpc>
                <a:spcPct val="110000"/>
              </a:lnSpc>
              <a:buFont typeface="Wingdings" panose="05000000000000000000" pitchFamily="2" charset="2"/>
              <a:buNone/>
              <a:defRPr/>
            </a:pPr>
            <a:r>
              <a:rPr lang="tr-TR" sz="2400" dirty="0" smtClean="0">
                <a:solidFill>
                  <a:srgbClr val="FFFFFF"/>
                </a:solidFill>
              </a:rPr>
              <a:t>sahip</a:t>
            </a:r>
            <a:r>
              <a:rPr lang="tr-TR" sz="2400" dirty="0">
                <a:solidFill>
                  <a:srgbClr val="FFFFFF"/>
                </a:solidFill>
              </a:rPr>
              <a:t>, </a:t>
            </a:r>
            <a:r>
              <a:rPr lang="tr-TR" sz="2400" b="1" dirty="0">
                <a:solidFill>
                  <a:srgbClr val="FFFF00"/>
                </a:solidFill>
              </a:rPr>
              <a:t>insan </a:t>
            </a:r>
            <a:r>
              <a:rPr lang="tr-TR" sz="2400" b="1" dirty="0" smtClean="0">
                <a:solidFill>
                  <a:srgbClr val="FFFF00"/>
                </a:solidFill>
              </a:rPr>
              <a:t>haklarına</a:t>
            </a:r>
          </a:p>
          <a:p>
            <a:pPr eaLnBrk="1" hangingPunct="1">
              <a:lnSpc>
                <a:spcPct val="110000"/>
              </a:lnSpc>
              <a:buFont typeface="Wingdings" panose="05000000000000000000" pitchFamily="2" charset="2"/>
              <a:buNone/>
              <a:defRPr/>
            </a:pPr>
            <a:r>
              <a:rPr lang="tr-TR" sz="2400" b="1" dirty="0" smtClean="0">
                <a:solidFill>
                  <a:srgbClr val="FFFF00"/>
                </a:solidFill>
              </a:rPr>
              <a:t>saygılı</a:t>
            </a:r>
            <a:r>
              <a:rPr lang="tr-TR" sz="2400" dirty="0" smtClean="0">
                <a:solidFill>
                  <a:srgbClr val="FFFFFF"/>
                </a:solidFill>
              </a:rPr>
              <a:t>, kişilik </a:t>
            </a:r>
            <a:r>
              <a:rPr lang="tr-TR" sz="2400" dirty="0">
                <a:solidFill>
                  <a:srgbClr val="FFFFFF"/>
                </a:solidFill>
              </a:rPr>
              <a:t>ve teşebbüse </a:t>
            </a:r>
            <a:r>
              <a:rPr lang="tr-TR" sz="2400" dirty="0" smtClean="0">
                <a:solidFill>
                  <a:srgbClr val="FFFFFF"/>
                </a:solidFill>
              </a:rPr>
              <a:t>değer</a:t>
            </a:r>
          </a:p>
          <a:p>
            <a:pPr eaLnBrk="1" hangingPunct="1">
              <a:lnSpc>
                <a:spcPct val="110000"/>
              </a:lnSpc>
              <a:buFont typeface="Wingdings" panose="05000000000000000000" pitchFamily="2" charset="2"/>
              <a:buNone/>
              <a:defRPr/>
            </a:pPr>
            <a:r>
              <a:rPr lang="tr-TR" sz="2400" dirty="0" smtClean="0">
                <a:solidFill>
                  <a:srgbClr val="FFFFFF"/>
                </a:solidFill>
              </a:rPr>
              <a:t>veren, </a:t>
            </a:r>
            <a:r>
              <a:rPr lang="tr-TR" sz="2400" b="1" dirty="0" smtClean="0">
                <a:solidFill>
                  <a:srgbClr val="FFFF00"/>
                </a:solidFill>
              </a:rPr>
              <a:t>topluma </a:t>
            </a:r>
            <a:r>
              <a:rPr lang="tr-TR" sz="2400" b="1" dirty="0">
                <a:solidFill>
                  <a:srgbClr val="FFFF00"/>
                </a:solidFill>
              </a:rPr>
              <a:t>karşı </a:t>
            </a:r>
            <a:r>
              <a:rPr lang="tr-TR" sz="2400" b="1" dirty="0" smtClean="0">
                <a:solidFill>
                  <a:srgbClr val="FFFF00"/>
                </a:solidFill>
              </a:rPr>
              <a:t>sorumluluk</a:t>
            </a:r>
          </a:p>
          <a:p>
            <a:pPr eaLnBrk="1" hangingPunct="1">
              <a:lnSpc>
                <a:spcPct val="110000"/>
              </a:lnSpc>
              <a:buFont typeface="Wingdings" panose="05000000000000000000" pitchFamily="2" charset="2"/>
              <a:buNone/>
              <a:defRPr/>
            </a:pPr>
            <a:r>
              <a:rPr lang="tr-TR" sz="2400" b="1" dirty="0" smtClean="0">
                <a:solidFill>
                  <a:srgbClr val="FFFF00"/>
                </a:solidFill>
              </a:rPr>
              <a:t>duyan</a:t>
            </a:r>
            <a:r>
              <a:rPr lang="tr-TR" sz="2400" b="1" dirty="0">
                <a:solidFill>
                  <a:srgbClr val="FFFF00"/>
                </a:solidFill>
              </a:rPr>
              <a:t>; </a:t>
            </a:r>
            <a:r>
              <a:rPr lang="tr-TR" sz="2400" dirty="0">
                <a:solidFill>
                  <a:srgbClr val="FFFFFF"/>
                </a:solidFill>
              </a:rPr>
              <a:t>yapıcı, </a:t>
            </a:r>
            <a:r>
              <a:rPr lang="tr-TR" sz="2400" dirty="0" smtClean="0">
                <a:solidFill>
                  <a:srgbClr val="FFFFFF"/>
                </a:solidFill>
              </a:rPr>
              <a:t>yaratıcı </a:t>
            </a:r>
            <a:r>
              <a:rPr lang="tr-TR" sz="2400" dirty="0">
                <a:solidFill>
                  <a:srgbClr val="FFFFFF"/>
                </a:solidFill>
              </a:rPr>
              <a:t>ve verimli kişiler olarak </a:t>
            </a:r>
            <a:r>
              <a:rPr lang="tr-TR" sz="2800" dirty="0" smtClean="0">
                <a:solidFill>
                  <a:srgbClr val="FFFFFF"/>
                </a:solidFill>
              </a:rPr>
              <a:t>yetiştirmek</a:t>
            </a:r>
            <a:r>
              <a:rPr lang="tr-TR" sz="2800" dirty="0">
                <a:solidFill>
                  <a:srgbClr val="FFFFFF"/>
                </a:solidFill>
              </a:rPr>
              <a:t>; </a:t>
            </a:r>
          </a:p>
        </p:txBody>
      </p:sp>
      <p:sp>
        <p:nvSpPr>
          <p:cNvPr id="5" name="3 Veri Yer Tutucusu"/>
          <p:cNvSpPr>
            <a:spLocks noGrp="1"/>
          </p:cNvSpPr>
          <p:nvPr>
            <p:ph type="dt" sz="half" idx="10"/>
          </p:nvPr>
        </p:nvSpPr>
        <p:spPr>
          <a:xfrm>
            <a:off x="5759052" y="6309360"/>
            <a:ext cx="2057400" cy="365125"/>
          </a:xfrm>
        </p:spPr>
        <p:txBody>
          <a:bodyPr>
            <a:normAutofit/>
          </a:bodyPr>
          <a:lstStyle/>
          <a:p>
            <a:pPr>
              <a:spcAft>
                <a:spcPts val="600"/>
              </a:spcAft>
              <a:defRPr/>
            </a:pPr>
            <a:fld id="{CD5D1057-6C2C-435B-BC15-99BEA3D5A900}" type="datetime1">
              <a:rPr lang="tr-TR">
                <a:solidFill>
                  <a:srgbClr val="FFFFFF"/>
                </a:solidFill>
              </a:rPr>
              <a:pPr>
                <a:spcAft>
                  <a:spcPts val="600"/>
                </a:spcAft>
                <a:defRPr/>
              </a:pPr>
              <a:t>19.02.2021</a:t>
            </a:fld>
            <a:endParaRPr lang="tr-TR">
              <a:solidFill>
                <a:srgbClr val="FFFFFF"/>
              </a:solidFill>
            </a:endParaRPr>
          </a:p>
        </p:txBody>
      </p:sp>
      <p:sp>
        <p:nvSpPr>
          <p:cNvPr id="7" name="5 Slayt Numarası Yer Tutucusu"/>
          <p:cNvSpPr>
            <a:spLocks noGrp="1"/>
          </p:cNvSpPr>
          <p:nvPr>
            <p:ph type="sldNum" sz="quarter" idx="12"/>
          </p:nvPr>
        </p:nvSpPr>
        <p:spPr>
          <a:xfrm>
            <a:off x="7885508" y="6309360"/>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582C1BFF-915A-4142-9940-78E80CEFDB2A}" type="slidenum">
              <a:rPr lang="tr-TR" altLang="tr-TR" i="0">
                <a:solidFill>
                  <a:srgbClr val="FFFFFF"/>
                </a:solidFill>
              </a:rPr>
              <a:pPr eaLnBrk="1" hangingPunct="1">
                <a:spcAft>
                  <a:spcPts val="600"/>
                </a:spcAft>
              </a:pPr>
              <a:t>6</a:t>
            </a:fld>
            <a:endParaRPr lang="tr-TR" altLang="tr-TR" i="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slow">
    <p:wheel spokes="8"/>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8919" name="Rectangle 73">
            <a:extLst>
              <a:ext uri="{FF2B5EF4-FFF2-40B4-BE49-F238E27FC236}">
                <a16:creationId xmlns:a16="http://schemas.microsoft.com/office/drawing/2014/main" id="{CB47E54D-C502-461E-8397-6E20A71603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A816EEA-C74C-4297-9F06-02600C12AD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3 Veri Yer Tutucusu"/>
          <p:cNvSpPr>
            <a:spLocks noGrp="1"/>
          </p:cNvSpPr>
          <p:nvPr>
            <p:ph type="dt" sz="half" idx="10"/>
          </p:nvPr>
        </p:nvSpPr>
        <p:spPr>
          <a:xfrm>
            <a:off x="5759052" y="6309360"/>
            <a:ext cx="2057400" cy="365125"/>
          </a:xfrm>
        </p:spPr>
        <p:txBody>
          <a:bodyPr>
            <a:normAutofit/>
          </a:bodyPr>
          <a:lstStyle/>
          <a:p>
            <a:pPr>
              <a:spcAft>
                <a:spcPts val="600"/>
              </a:spcAft>
              <a:defRPr/>
            </a:pPr>
            <a:fld id="{EB02CE70-C394-4533-AB06-27341DFB6F46}" type="datetime1">
              <a:rPr lang="tr-TR"/>
              <a:pPr>
                <a:spcAft>
                  <a:spcPts val="600"/>
                </a:spcAft>
                <a:defRPr/>
              </a:pPr>
              <a:t>19.02.2021</a:t>
            </a:fld>
            <a:endParaRPr lang="tr-TR"/>
          </a:p>
        </p:txBody>
      </p:sp>
      <p:sp>
        <p:nvSpPr>
          <p:cNvPr id="7" name="5 Slayt Numarası Yer Tutucusu"/>
          <p:cNvSpPr>
            <a:spLocks noGrp="1"/>
          </p:cNvSpPr>
          <p:nvPr>
            <p:ph type="sldNum" sz="quarter" idx="12"/>
          </p:nvPr>
        </p:nvSpPr>
        <p:spPr>
          <a:xfrm>
            <a:off x="7885508" y="6309360"/>
            <a:ext cx="565159" cy="365125"/>
          </a:xfrm>
        </p:spPr>
        <p:txBody>
          <a:bodyPr>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Aft>
                <a:spcPts val="600"/>
              </a:spcAft>
            </a:pPr>
            <a:fld id="{DBAB4A0A-8067-4AA2-BF2C-80AF114B0244}" type="slidenum">
              <a:rPr lang="tr-TR" altLang="tr-TR" i="0"/>
              <a:pPr eaLnBrk="1" hangingPunct="1">
                <a:spcAft>
                  <a:spcPts val="600"/>
                </a:spcAft>
              </a:pPr>
              <a:t>7</a:t>
            </a:fld>
            <a:endParaRPr lang="tr-TR" altLang="tr-TR" i="0"/>
          </a:p>
        </p:txBody>
      </p:sp>
      <p:graphicFrame>
        <p:nvGraphicFramePr>
          <p:cNvPr id="38917" name="Rectangle 3">
            <a:extLst>
              <a:ext uri="{FF2B5EF4-FFF2-40B4-BE49-F238E27FC236}">
                <a16:creationId xmlns:a16="http://schemas.microsoft.com/office/drawing/2014/main" id="{04D2BF4E-8B7B-4371-89A9-1EC29FCF8AED}"/>
              </a:ext>
            </a:extLst>
          </p:cNvPr>
          <p:cNvGraphicFramePr>
            <a:graphicFrameLocks noGrp="1"/>
          </p:cNvGraphicFramePr>
          <p:nvPr>
            <p:ph idx="1"/>
            <p:extLst>
              <p:ext uri="{D42A27DB-BD31-4B8C-83A1-F6EECF244321}">
                <p14:modId xmlns:p14="http://schemas.microsoft.com/office/powerpoint/2010/main" val="3057284975"/>
              </p:ext>
            </p:extLst>
          </p:nvPr>
        </p:nvGraphicFramePr>
        <p:xfrm>
          <a:off x="179512" y="404664"/>
          <a:ext cx="8856984" cy="5904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heel spokes="8"/>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54012" y="332656"/>
            <a:ext cx="8435975" cy="5688632"/>
          </a:xfrm>
        </p:spPr>
        <p:txBody>
          <a:bodyPr>
            <a:normAutofit/>
          </a:bodyPr>
          <a:lstStyle/>
          <a:p>
            <a:pPr marL="0" indent="0" algn="just" eaLnBrk="1" hangingPunct="1">
              <a:buNone/>
              <a:defRPr/>
            </a:pPr>
            <a:r>
              <a:rPr lang="tr-TR" sz="3200" dirty="0"/>
              <a:t>Böylece bir yandan </a:t>
            </a:r>
            <a:r>
              <a:rPr lang="tr-TR" sz="3200" b="1" dirty="0">
                <a:solidFill>
                  <a:srgbClr val="FFFF00"/>
                </a:solidFill>
              </a:rPr>
              <a:t>Türk  </a:t>
            </a:r>
            <a:r>
              <a:rPr lang="tr-TR" sz="3200" dirty="0"/>
              <a:t>vatandaşlarının ve Türk t</a:t>
            </a:r>
            <a:r>
              <a:rPr lang="tr-TR" sz="3200" b="1" dirty="0">
                <a:solidFill>
                  <a:srgbClr val="FFFF00"/>
                </a:solidFill>
              </a:rPr>
              <a:t>oplumunun</a:t>
            </a:r>
            <a:r>
              <a:rPr lang="tr-TR" sz="3200" dirty="0"/>
              <a:t>  </a:t>
            </a:r>
            <a:r>
              <a:rPr lang="tr-TR" sz="3200" b="1" dirty="0">
                <a:solidFill>
                  <a:srgbClr val="FFFF00"/>
                </a:solidFill>
              </a:rPr>
              <a:t>refah ve mutluluğunu artırmak</a:t>
            </a:r>
            <a:r>
              <a:rPr lang="tr-TR" sz="3200" dirty="0"/>
              <a:t>; öte  yandan </a:t>
            </a:r>
            <a:r>
              <a:rPr lang="tr-TR" sz="3200" b="1" dirty="0">
                <a:solidFill>
                  <a:srgbClr val="FFFF00"/>
                </a:solidFill>
              </a:rPr>
              <a:t>milli birlik ve bütünlük içinde  iktisadi, sosyal ve kültürel </a:t>
            </a:r>
            <a:r>
              <a:rPr lang="tr-TR" sz="3200" dirty="0"/>
              <a:t>kalkınmayı  desteklemek ve hızlandırmak ve nihayet </a:t>
            </a:r>
            <a:r>
              <a:rPr lang="tr-TR" sz="3200" b="1" dirty="0">
                <a:solidFill>
                  <a:srgbClr val="FFFF00"/>
                </a:solidFill>
              </a:rPr>
              <a:t>Türk Milletini çağdaş  uygarlığın yapıcı, yaratıcı, seçkin bir  ortağı yapmaktır. </a:t>
            </a:r>
          </a:p>
        </p:txBody>
      </p:sp>
      <p:sp>
        <p:nvSpPr>
          <p:cNvPr id="5" name="3 Veri Yer Tutucusu"/>
          <p:cNvSpPr>
            <a:spLocks noGrp="1"/>
          </p:cNvSpPr>
          <p:nvPr>
            <p:ph type="dt" sz="half" idx="10"/>
          </p:nvPr>
        </p:nvSpPr>
        <p:spPr/>
        <p:txBody>
          <a:bodyPr/>
          <a:lstStyle/>
          <a:p>
            <a:pPr>
              <a:defRPr/>
            </a:pPr>
            <a:fld id="{525CDAA9-8FD0-42A1-AA19-89347238E5DB}" type="datetime1">
              <a:rPr lang="tr-TR"/>
              <a:pPr>
                <a:defRPr/>
              </a:pPr>
              <a:t>19.02.2021</a:t>
            </a:fld>
            <a:endParaRPr lang="tr-TR"/>
          </a:p>
        </p:txBody>
      </p:sp>
      <p:sp>
        <p:nvSpPr>
          <p:cNvPr id="7"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87411689-FCE2-46E7-B652-8C4809C46BA6}" type="slidenum">
              <a:rPr lang="tr-TR" altLang="tr-TR" i="0"/>
              <a:pPr eaLnBrk="1" hangingPunct="1"/>
              <a:t>8</a:t>
            </a:fld>
            <a:endParaRPr lang="tr-TR" altLang="tr-TR" i="0"/>
          </a:p>
        </p:txBody>
      </p:sp>
    </p:spTree>
  </p:cSld>
  <p:clrMapOvr>
    <a:masterClrMapping/>
  </p:clrMapOvr>
  <p:transition spd="slow">
    <p:wheel spokes="8"/>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tr-TR" b="1" i="1" dirty="0">
                <a:solidFill>
                  <a:srgbClr val="FFFF00"/>
                </a:solidFill>
              </a:rPr>
              <a:t>II – Özel amaçlar:</a:t>
            </a:r>
            <a:r>
              <a:rPr lang="tr-TR" dirty="0"/>
              <a:t> </a:t>
            </a:r>
          </a:p>
        </p:txBody>
      </p:sp>
      <p:sp>
        <p:nvSpPr>
          <p:cNvPr id="40963" name="Rectangle 3"/>
          <p:cNvSpPr>
            <a:spLocks noGrp="1" noChangeArrowheads="1"/>
          </p:cNvSpPr>
          <p:nvPr>
            <p:ph idx="1"/>
          </p:nvPr>
        </p:nvSpPr>
        <p:spPr/>
        <p:txBody>
          <a:bodyPr>
            <a:normAutofit/>
          </a:bodyPr>
          <a:lstStyle/>
          <a:p>
            <a:pPr eaLnBrk="1" hangingPunct="1">
              <a:lnSpc>
                <a:spcPct val="90000"/>
              </a:lnSpc>
              <a:defRPr/>
            </a:pPr>
            <a:r>
              <a:rPr lang="tr-TR" sz="3200" u="sng" dirty="0">
                <a:solidFill>
                  <a:srgbClr val="FFFF00"/>
                </a:solidFill>
              </a:rPr>
              <a:t>Madde 3</a:t>
            </a:r>
            <a:r>
              <a:rPr lang="tr-TR" sz="3200" dirty="0"/>
              <a:t> – Türk </a:t>
            </a:r>
            <a:r>
              <a:rPr lang="tr-TR" sz="3200" b="1" dirty="0">
                <a:solidFill>
                  <a:srgbClr val="FFFF00"/>
                </a:solidFill>
              </a:rPr>
              <a:t>eğitim ve öğretim  sistemi</a:t>
            </a:r>
            <a:r>
              <a:rPr lang="tr-TR" sz="3200" dirty="0"/>
              <a:t>, bu </a:t>
            </a:r>
            <a:r>
              <a:rPr lang="tr-TR" sz="3200" b="1" dirty="0">
                <a:solidFill>
                  <a:srgbClr val="FFFF00"/>
                </a:solidFill>
              </a:rPr>
              <a:t>genel amaçla</a:t>
            </a:r>
            <a:r>
              <a:rPr lang="tr-TR" sz="3200" dirty="0"/>
              <a:t>rı  gerçekleştirecek </a:t>
            </a:r>
            <a:r>
              <a:rPr lang="tr-TR" sz="3200" b="1" dirty="0">
                <a:solidFill>
                  <a:srgbClr val="FFFF00"/>
                </a:solidFill>
              </a:rPr>
              <a:t>şekilde düzenlenir </a:t>
            </a:r>
            <a:r>
              <a:rPr lang="tr-TR" sz="3200" dirty="0"/>
              <a:t>ve çeşitli derece ve türdeki eğitim  kurumlarının </a:t>
            </a:r>
            <a:r>
              <a:rPr lang="tr-TR" sz="3200" b="1" dirty="0">
                <a:solidFill>
                  <a:srgbClr val="FFFF00"/>
                </a:solidFill>
              </a:rPr>
              <a:t>özel amaçları, genel  amaçlara ve aşağıda sıralanan temel ilkelere </a:t>
            </a:r>
            <a:r>
              <a:rPr lang="tr-TR" sz="3200" dirty="0"/>
              <a:t>uygun olarak tespit edilir. </a:t>
            </a:r>
          </a:p>
        </p:txBody>
      </p:sp>
      <p:sp>
        <p:nvSpPr>
          <p:cNvPr id="4" name="3 Veri Yer Tutucusu"/>
          <p:cNvSpPr>
            <a:spLocks noGrp="1"/>
          </p:cNvSpPr>
          <p:nvPr>
            <p:ph type="dt" sz="half" idx="10"/>
          </p:nvPr>
        </p:nvSpPr>
        <p:spPr/>
        <p:txBody>
          <a:bodyPr/>
          <a:lstStyle/>
          <a:p>
            <a:pPr>
              <a:defRPr/>
            </a:pPr>
            <a:fld id="{2C572DBD-49FB-4430-83B1-49839D6080C6}" type="datetime1">
              <a:rPr lang="tr-TR"/>
              <a:pPr>
                <a:defRPr/>
              </a:pPr>
              <a:t>19.02.2021</a:t>
            </a:fld>
            <a:endParaRPr lang="tr-TR"/>
          </a:p>
        </p:txBody>
      </p:sp>
      <p:sp>
        <p:nvSpPr>
          <p:cNvPr id="6" name="5 Slayt Numarası Yer Tutucusu"/>
          <p:cNvSpPr>
            <a:spLocks noGrp="1"/>
          </p:cNvSpPr>
          <p:nvPr>
            <p:ph type="sldNum" sz="quarter" idx="12"/>
          </p:nvPr>
        </p:nvSpPr>
        <p:spPr/>
        <p:txBody>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fld id="{789DFBC5-B861-444D-960D-C02DABC2EC4E}" type="slidenum">
              <a:rPr lang="tr-TR" altLang="tr-TR" i="0"/>
              <a:pPr eaLnBrk="1" hangingPunct="1"/>
              <a:t>9</a:t>
            </a:fld>
            <a:endParaRPr lang="tr-TR" altLang="tr-TR" i="0"/>
          </a:p>
        </p:txBody>
      </p:sp>
    </p:spTree>
  </p:cSld>
  <p:clrMapOvr>
    <a:masterClrMapping/>
  </p:clrMapOvr>
  <p:transition spd="slow">
    <p:wheel spokes="8"/>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1172</Words>
  <Application>Microsoft Office PowerPoint</Application>
  <PresentationFormat>Ekran Gösterisi (4:3)</PresentationFormat>
  <Paragraphs>180</Paragraphs>
  <Slides>31</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Bookman Old Style</vt:lpstr>
      <vt:lpstr>Calibri</vt:lpstr>
      <vt:lpstr>Rockwell</vt:lpstr>
      <vt:lpstr>Wingdings</vt:lpstr>
      <vt:lpstr>Damask</vt:lpstr>
      <vt:lpstr>PowerPoint Sunusu</vt:lpstr>
      <vt:lpstr>İÇİNDEKİLER</vt:lpstr>
      <vt:lpstr>   I – Kanunun kapsamı : </vt:lpstr>
      <vt:lpstr>1.BÖLÜM  Türk Milli Eğitiminin Amaçları </vt:lpstr>
      <vt:lpstr>PowerPoint Sunusu</vt:lpstr>
      <vt:lpstr>PowerPoint Sunusu</vt:lpstr>
      <vt:lpstr>PowerPoint Sunusu</vt:lpstr>
      <vt:lpstr>PowerPoint Sunusu</vt:lpstr>
      <vt:lpstr>II – Özel amaçlar: </vt:lpstr>
      <vt:lpstr>İKİNCİ BÖLÜM Türk Milli Eğitiminin Temel İlkeleri</vt:lpstr>
      <vt:lpstr>İKİNCİ BÖLÜM Türk Milli Eğitiminin Temel İlkeleri</vt:lpstr>
      <vt:lpstr>Kısaca Bu Temel İlkeleri Açıklayalım;</vt:lpstr>
      <vt:lpstr>II – Ferdin ve toplumun ihtiyaçları: </vt:lpstr>
      <vt:lpstr>  III – Yöneltme: </vt:lpstr>
      <vt:lpstr>IV – Eğitim hakkı: </vt:lpstr>
      <vt:lpstr>V – Fırsat ve imkan eşitliği:  </vt:lpstr>
      <vt:lpstr>   VI – Süreklilik: </vt:lpstr>
      <vt:lpstr>   VII – Atatürk İnkılap ve İlkeleri ve Atatürk Milliyetçiliği: </vt:lpstr>
      <vt:lpstr>PowerPoint Sunusu</vt:lpstr>
      <vt:lpstr>VIII – Demokrasi eğitimi: </vt:lpstr>
      <vt:lpstr>   IX – Laiklik : </vt:lpstr>
      <vt:lpstr>  X – Bilimsellik: </vt:lpstr>
      <vt:lpstr>  XI – Planlılık : </vt:lpstr>
      <vt:lpstr>XII – Karma eğitim: </vt:lpstr>
      <vt:lpstr>XIII – Okul ile ailenin işbirliği: </vt:lpstr>
      <vt:lpstr>PowerPoint Sunusu</vt:lpstr>
      <vt:lpstr>     XIV – Her yerde eğitim: </vt:lpstr>
      <vt:lpstr>İKİNCİ KISIM </vt:lpstr>
      <vt:lpstr>     I – Örgün ve yaygın eğitim: </vt:lpstr>
      <vt:lpstr>ÜÇÜNCÜ BÖLÜM Yaygın Eğitim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ALİ OSMANOĞLU</dc:creator>
  <cp:lastModifiedBy>Müdür</cp:lastModifiedBy>
  <cp:revision>11</cp:revision>
  <dcterms:created xsi:type="dcterms:W3CDTF">2020-09-17T18:01:40Z</dcterms:created>
  <dcterms:modified xsi:type="dcterms:W3CDTF">2021-02-19T08:32:37Z</dcterms:modified>
</cp:coreProperties>
</file>