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2" r:id="rId1"/>
  </p:sldMasterIdLst>
  <p:notesMasterIdLst>
    <p:notesMasterId r:id="rId50"/>
  </p:notesMasterIdLst>
  <p:sldIdLst>
    <p:sldId id="256" r:id="rId2"/>
    <p:sldId id="457" r:id="rId3"/>
    <p:sldId id="554" r:id="rId4"/>
    <p:sldId id="553" r:id="rId5"/>
    <p:sldId id="570" r:id="rId6"/>
    <p:sldId id="531" r:id="rId7"/>
    <p:sldId id="520" r:id="rId8"/>
    <p:sldId id="555" r:id="rId9"/>
    <p:sldId id="533" r:id="rId10"/>
    <p:sldId id="534" r:id="rId11"/>
    <p:sldId id="521" r:id="rId12"/>
    <p:sldId id="547" r:id="rId13"/>
    <p:sldId id="538" r:id="rId14"/>
    <p:sldId id="523" r:id="rId15"/>
    <p:sldId id="524" r:id="rId16"/>
    <p:sldId id="525" r:id="rId17"/>
    <p:sldId id="526" r:id="rId18"/>
    <p:sldId id="527" r:id="rId19"/>
    <p:sldId id="557" r:id="rId20"/>
    <p:sldId id="563" r:id="rId21"/>
    <p:sldId id="564" r:id="rId22"/>
    <p:sldId id="529" r:id="rId23"/>
    <p:sldId id="528" r:id="rId24"/>
    <p:sldId id="530" r:id="rId25"/>
    <p:sldId id="560" r:id="rId26"/>
    <p:sldId id="535" r:id="rId27"/>
    <p:sldId id="536" r:id="rId28"/>
    <p:sldId id="432" r:id="rId29"/>
    <p:sldId id="558" r:id="rId30"/>
    <p:sldId id="559" r:id="rId31"/>
    <p:sldId id="571" r:id="rId32"/>
    <p:sldId id="468" r:id="rId33"/>
    <p:sldId id="470" r:id="rId34"/>
    <p:sldId id="518" r:id="rId35"/>
    <p:sldId id="519" r:id="rId36"/>
    <p:sldId id="561" r:id="rId37"/>
    <p:sldId id="471" r:id="rId38"/>
    <p:sldId id="562" r:id="rId39"/>
    <p:sldId id="543" r:id="rId40"/>
    <p:sldId id="488" r:id="rId41"/>
    <p:sldId id="489" r:id="rId42"/>
    <p:sldId id="506" r:id="rId43"/>
    <p:sldId id="569" r:id="rId44"/>
    <p:sldId id="566" r:id="rId45"/>
    <p:sldId id="567" r:id="rId46"/>
    <p:sldId id="568" r:id="rId47"/>
    <p:sldId id="511" r:id="rId48"/>
    <p:sldId id="514"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13A81"/>
    <a:srgbClr val="000099"/>
    <a:srgbClr val="6666FF"/>
    <a:srgbClr val="FF5050"/>
    <a:srgbClr val="000066"/>
    <a:srgbClr val="9933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50C53-BB2D-44C2-83BD-9146BCCB9B19}" v="194" dt="2020-09-17T19:02:33.80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00" autoAdjust="0"/>
    <p:restoredTop sz="85194" autoAdjust="0"/>
  </p:normalViewPr>
  <p:slideViewPr>
    <p:cSldViewPr>
      <p:cViewPr varScale="1">
        <p:scale>
          <a:sx n="63" d="100"/>
          <a:sy n="63" d="100"/>
        </p:scale>
        <p:origin x="106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ÖMER ALİ OSMANOĞLU" userId="4b45da3246be371e" providerId="LiveId" clId="{78450C53-BB2D-44C2-83BD-9146BCCB9B19}"/>
    <pc:docChg chg="undo custSel delSld modSld modMainMaster">
      <pc:chgData name="ÖMER ALİ OSMANOĞLU" userId="4b45da3246be371e" providerId="LiveId" clId="{78450C53-BB2D-44C2-83BD-9146BCCB9B19}" dt="2020-09-17T19:02:33.803" v="402" actId="1076"/>
      <pc:docMkLst>
        <pc:docMk/>
      </pc:docMkLst>
      <pc:sldChg chg="addSp delSp modSp mod setBg modClrScheme setClrOvrMap delDesignElem chgLayout">
        <pc:chgData name="ÖMER ALİ OSMANOĞLU" userId="4b45da3246be371e" providerId="LiveId" clId="{78450C53-BB2D-44C2-83BD-9146BCCB9B19}" dt="2020-09-17T18:24:26.080" v="109" actId="26606"/>
        <pc:sldMkLst>
          <pc:docMk/>
          <pc:sldMk cId="0" sldId="256"/>
        </pc:sldMkLst>
        <pc:spChg chg="add del mod">
          <ac:chgData name="ÖMER ALİ OSMANOĞLU" userId="4b45da3246be371e" providerId="LiveId" clId="{78450C53-BB2D-44C2-83BD-9146BCCB9B19}" dt="2020-09-17T18:22:08.951" v="27" actId="700"/>
          <ac:spMkLst>
            <pc:docMk/>
            <pc:sldMk cId="0" sldId="256"/>
            <ac:spMk id="2" creationId="{B7DAF450-1140-49CB-B08E-95EEB10217E9}"/>
          </ac:spMkLst>
        </pc:spChg>
        <pc:spChg chg="add del mod">
          <ac:chgData name="ÖMER ALİ OSMANOĞLU" userId="4b45da3246be371e" providerId="LiveId" clId="{78450C53-BB2D-44C2-83BD-9146BCCB9B19}" dt="2020-09-17T18:22:08.951" v="27" actId="700"/>
          <ac:spMkLst>
            <pc:docMk/>
            <pc:sldMk cId="0" sldId="256"/>
            <ac:spMk id="3" creationId="{A0E80B38-038A-4587-9749-C3832C118123}"/>
          </ac:spMkLst>
        </pc:spChg>
        <pc:spChg chg="del mod ord">
          <ac:chgData name="ÖMER ALİ OSMANOĞLU" userId="4b45da3246be371e" providerId="LiveId" clId="{78450C53-BB2D-44C2-83BD-9146BCCB9B19}" dt="2020-09-17T18:23:28.573" v="38" actId="478"/>
          <ac:spMkLst>
            <pc:docMk/>
            <pc:sldMk cId="0" sldId="256"/>
            <ac:spMk id="5" creationId="{00000000-0000-0000-0000-000000000000}"/>
          </ac:spMkLst>
        </pc:spChg>
        <pc:spChg chg="add del">
          <ac:chgData name="ÖMER ALİ OSMANOĞLU" userId="4b45da3246be371e" providerId="LiveId" clId="{78450C53-BB2D-44C2-83BD-9146BCCB9B19}" dt="2020-09-17T18:23:50.037" v="40"/>
          <ac:spMkLst>
            <pc:docMk/>
            <pc:sldMk cId="0" sldId="256"/>
            <ac:spMk id="83" creationId="{E09CCB3F-DBCE-4964-9E34-8C5DE80EF4B5}"/>
          </ac:spMkLst>
        </pc:spChg>
        <pc:spChg chg="add del">
          <ac:chgData name="ÖMER ALİ OSMANOĞLU" userId="4b45da3246be371e" providerId="LiveId" clId="{78450C53-BB2D-44C2-83BD-9146BCCB9B19}" dt="2020-09-17T18:23:50.037" v="40"/>
          <ac:spMkLst>
            <pc:docMk/>
            <pc:sldMk cId="0" sldId="256"/>
            <ac:spMk id="85" creationId="{1DFF944F-74BA-483A-82C0-64E3AAF4AE98}"/>
          </ac:spMkLst>
        </pc:spChg>
        <pc:spChg chg="add">
          <ac:chgData name="ÖMER ALİ OSMANOĞLU" userId="4b45da3246be371e" providerId="LiveId" clId="{78450C53-BB2D-44C2-83BD-9146BCCB9B19}" dt="2020-09-17T18:24:26.080" v="109" actId="26606"/>
          <ac:spMkLst>
            <pc:docMk/>
            <pc:sldMk cId="0" sldId="256"/>
            <ac:spMk id="104" creationId="{DE91395A-2D18-4AF6-A0AC-AAA7189FED11}"/>
          </ac:spMkLst>
        </pc:spChg>
        <pc:spChg chg="add">
          <ac:chgData name="ÖMER ALİ OSMANOĞLU" userId="4b45da3246be371e" providerId="LiveId" clId="{78450C53-BB2D-44C2-83BD-9146BCCB9B19}" dt="2020-09-17T18:24:26.080" v="109" actId="26606"/>
          <ac:spMkLst>
            <pc:docMk/>
            <pc:sldMk cId="0" sldId="256"/>
            <ac:spMk id="106" creationId="{7BD08880-457D-4C62-A3B5-6A9B0878C7E9}"/>
          </ac:spMkLst>
        </pc:spChg>
        <pc:spChg chg="add">
          <ac:chgData name="ÖMER ALİ OSMANOĞLU" userId="4b45da3246be371e" providerId="LiveId" clId="{78450C53-BB2D-44C2-83BD-9146BCCB9B19}" dt="2020-09-17T18:24:26.080" v="109" actId="26606"/>
          <ac:spMkLst>
            <pc:docMk/>
            <pc:sldMk cId="0" sldId="256"/>
            <ac:spMk id="108" creationId="{95FFA5E0-4C70-431D-A19D-18415F6C4009}"/>
          </ac:spMkLst>
        </pc:spChg>
        <pc:spChg chg="add">
          <ac:chgData name="ÖMER ALİ OSMANOĞLU" userId="4b45da3246be371e" providerId="LiveId" clId="{78450C53-BB2D-44C2-83BD-9146BCCB9B19}" dt="2020-09-17T18:24:26.080" v="109" actId="26606"/>
          <ac:spMkLst>
            <pc:docMk/>
            <pc:sldMk cId="0" sldId="256"/>
            <ac:spMk id="110" creationId="{BBE55C11-4C41-45E4-A00F-83DEE6BB51A8}"/>
          </ac:spMkLst>
        </pc:spChg>
        <pc:spChg chg="mod ord">
          <ac:chgData name="ÖMER ALİ OSMANOĞLU" userId="4b45da3246be371e" providerId="LiveId" clId="{78450C53-BB2D-44C2-83BD-9146BCCB9B19}" dt="2020-09-17T18:24:26.080" v="109" actId="26606"/>
          <ac:spMkLst>
            <pc:docMk/>
            <pc:sldMk cId="0" sldId="256"/>
            <ac:spMk id="5127" creationId="{00000000-0000-0000-0000-000000000000}"/>
          </ac:spMkLst>
        </pc:spChg>
        <pc:grpChg chg="add del">
          <ac:chgData name="ÖMER ALİ OSMANOĞLU" userId="4b45da3246be371e" providerId="LiveId" clId="{78450C53-BB2D-44C2-83BD-9146BCCB9B19}" dt="2020-09-17T18:23:50.037" v="40"/>
          <ac:grpSpMkLst>
            <pc:docMk/>
            <pc:sldMk cId="0" sldId="256"/>
            <ac:grpSpMk id="76" creationId="{8F1EF17D-1B70-428C-8A8A-A2C5B390E1E9}"/>
          </ac:grpSpMkLst>
        </pc:grpChg>
        <pc:grpChg chg="add del">
          <ac:chgData name="ÖMER ALİ OSMANOĞLU" userId="4b45da3246be371e" providerId="LiveId" clId="{78450C53-BB2D-44C2-83BD-9146BCCB9B19}" dt="2020-09-17T18:23:50.037" v="40"/>
          <ac:grpSpMkLst>
            <pc:docMk/>
            <pc:sldMk cId="0" sldId="256"/>
            <ac:grpSpMk id="87" creationId="{A9733A91-F958-4629-801A-3F6F1E09AD64}"/>
          </ac:grpSpMkLst>
        </pc:grpChg>
        <pc:grpChg chg="add">
          <ac:chgData name="ÖMER ALİ OSMANOĞLU" userId="4b45da3246be371e" providerId="LiveId" clId="{78450C53-BB2D-44C2-83BD-9146BCCB9B19}" dt="2020-09-17T18:24:26.080" v="109" actId="26606"/>
          <ac:grpSpMkLst>
            <pc:docMk/>
            <pc:sldMk cId="0" sldId="256"/>
            <ac:grpSpMk id="90" creationId="{520234FB-542E-4550-9C2F-1B56FD41A1CA}"/>
          </ac:grpSpMkLst>
        </pc:grpChg>
        <pc:grpChg chg="add">
          <ac:chgData name="ÖMER ALİ OSMANOĞLU" userId="4b45da3246be371e" providerId="LiveId" clId="{78450C53-BB2D-44C2-83BD-9146BCCB9B19}" dt="2020-09-17T18:24:26.080" v="109" actId="26606"/>
          <ac:grpSpMkLst>
            <pc:docMk/>
            <pc:sldMk cId="0" sldId="256"/>
            <ac:grpSpMk id="5129" creationId="{7398C59F-5A18-487B-91D6-B955AACF2E50}"/>
          </ac:grpSpMkLst>
        </pc:grpChg>
        <pc:picChg chg="mod">
          <ac:chgData name="ÖMER ALİ OSMANOĞLU" userId="4b45da3246be371e" providerId="LiveId" clId="{78450C53-BB2D-44C2-83BD-9146BCCB9B19}" dt="2020-09-17T18:24:26.080" v="109" actId="26606"/>
          <ac:picMkLst>
            <pc:docMk/>
            <pc:sldMk cId="0" sldId="256"/>
            <ac:picMk id="5124" creationId="{00000000-0000-0000-0000-000000000000}"/>
          </ac:picMkLst>
        </pc:picChg>
      </pc:sldChg>
      <pc:sldChg chg="modSp mod">
        <pc:chgData name="ÖMER ALİ OSMANOĞLU" userId="4b45da3246be371e" providerId="LiveId" clId="{78450C53-BB2D-44C2-83BD-9146BCCB9B19}" dt="2020-09-17T18:46:54.343" v="333" actId="1076"/>
        <pc:sldMkLst>
          <pc:docMk/>
          <pc:sldMk cId="0" sldId="432"/>
        </pc:sldMkLst>
        <pc:spChg chg="mod">
          <ac:chgData name="ÖMER ALİ OSMANOĞLU" userId="4b45da3246be371e" providerId="LiveId" clId="{78450C53-BB2D-44C2-83BD-9146BCCB9B19}" dt="2020-09-17T18:46:54.343" v="333" actId="1076"/>
          <ac:spMkLst>
            <pc:docMk/>
            <pc:sldMk cId="0" sldId="432"/>
            <ac:spMk id="3" creationId="{00000000-0000-0000-0000-000000000000}"/>
          </ac:spMkLst>
        </pc:spChg>
        <pc:spChg chg="mod">
          <ac:chgData name="ÖMER ALİ OSMANOĞLU" userId="4b45da3246be371e" providerId="LiveId" clId="{78450C53-BB2D-44C2-83BD-9146BCCB9B19}" dt="2020-09-17T18:24:12.536" v="88" actId="27636"/>
          <ac:spMkLst>
            <pc:docMk/>
            <pc:sldMk cId="0" sldId="432"/>
            <ac:spMk id="33800" creationId="{00000000-0000-0000-0000-000000000000}"/>
          </ac:spMkLst>
        </pc:spChg>
        <pc:picChg chg="mod">
          <ac:chgData name="ÖMER ALİ OSMANOĞLU" userId="4b45da3246be371e" providerId="LiveId" clId="{78450C53-BB2D-44C2-83BD-9146BCCB9B19}" dt="2020-09-17T18:46:45.793" v="330" actId="1076"/>
          <ac:picMkLst>
            <pc:docMk/>
            <pc:sldMk cId="0" sldId="432"/>
            <ac:picMk id="2" creationId="{00000000-0000-0000-0000-000000000000}"/>
          </ac:picMkLst>
        </pc:picChg>
        <pc:picChg chg="mod">
          <ac:chgData name="ÖMER ALİ OSMANOĞLU" userId="4b45da3246be371e" providerId="LiveId" clId="{78450C53-BB2D-44C2-83BD-9146BCCB9B19}" dt="2020-09-17T18:46:41.351" v="327" actId="1076"/>
          <ac:picMkLst>
            <pc:docMk/>
            <pc:sldMk cId="0" sldId="432"/>
            <ac:picMk id="4" creationId="{00000000-0000-0000-0000-000000000000}"/>
          </ac:picMkLst>
        </pc:picChg>
        <pc:picChg chg="mod">
          <ac:chgData name="ÖMER ALİ OSMANOĞLU" userId="4b45da3246be371e" providerId="LiveId" clId="{78450C53-BB2D-44C2-83BD-9146BCCB9B19}" dt="2020-09-17T18:46:44.073" v="329" actId="1076"/>
          <ac:picMkLst>
            <pc:docMk/>
            <pc:sldMk cId="0" sldId="432"/>
            <ac:picMk id="5" creationId="{00000000-0000-0000-0000-000000000000}"/>
          </ac:picMkLst>
        </pc:picChg>
        <pc:picChg chg="mod">
          <ac:chgData name="ÖMER ALİ OSMANOĞLU" userId="4b45da3246be371e" providerId="LiveId" clId="{78450C53-BB2D-44C2-83BD-9146BCCB9B19}" dt="2020-09-17T18:46:47.762" v="331" actId="1076"/>
          <ac:picMkLst>
            <pc:docMk/>
            <pc:sldMk cId="0" sldId="432"/>
            <ac:picMk id="11268" creationId="{00000000-0000-0000-0000-000000000000}"/>
          </ac:picMkLst>
        </pc:picChg>
        <pc:picChg chg="mod">
          <ac:chgData name="ÖMER ALİ OSMANOĞLU" userId="4b45da3246be371e" providerId="LiveId" clId="{78450C53-BB2D-44C2-83BD-9146BCCB9B19}" dt="2020-09-17T18:46:49.852" v="332" actId="1076"/>
          <ac:picMkLst>
            <pc:docMk/>
            <pc:sldMk cId="0" sldId="432"/>
            <ac:picMk id="11270" creationId="{00000000-0000-0000-0000-000000000000}"/>
          </ac:picMkLst>
        </pc:picChg>
      </pc:sldChg>
      <pc:sldChg chg="modSp mod">
        <pc:chgData name="ÖMER ALİ OSMANOĞLU" userId="4b45da3246be371e" providerId="LiveId" clId="{78450C53-BB2D-44C2-83BD-9146BCCB9B19}" dt="2020-09-17T18:24:12.583" v="92" actId="27636"/>
        <pc:sldMkLst>
          <pc:docMk/>
          <pc:sldMk cId="0" sldId="468"/>
        </pc:sldMkLst>
        <pc:spChg chg="mod">
          <ac:chgData name="ÖMER ALİ OSMANOĞLU" userId="4b45da3246be371e" providerId="LiveId" clId="{78450C53-BB2D-44C2-83BD-9146BCCB9B19}" dt="2020-09-17T18:24:12.583" v="92" actId="27636"/>
          <ac:spMkLst>
            <pc:docMk/>
            <pc:sldMk cId="0" sldId="468"/>
            <ac:spMk id="37891" creationId="{00000000-0000-0000-0000-000000000000}"/>
          </ac:spMkLst>
        </pc:spChg>
      </pc:sldChg>
      <pc:sldChg chg="modSp mod">
        <pc:chgData name="ÖMER ALİ OSMANOĞLU" userId="4b45da3246be371e" providerId="LiveId" clId="{78450C53-BB2D-44C2-83BD-9146BCCB9B19}" dt="2020-09-17T18:23:58.255" v="67" actId="27636"/>
        <pc:sldMkLst>
          <pc:docMk/>
          <pc:sldMk cId="0" sldId="471"/>
        </pc:sldMkLst>
        <pc:spChg chg="mod">
          <ac:chgData name="ÖMER ALİ OSMANOĞLU" userId="4b45da3246be371e" providerId="LiveId" clId="{78450C53-BB2D-44C2-83BD-9146BCCB9B19}" dt="2020-09-17T18:23:58.255" v="67" actId="27636"/>
          <ac:spMkLst>
            <pc:docMk/>
            <pc:sldMk cId="0" sldId="471"/>
            <ac:spMk id="43011" creationId="{00000000-0000-0000-0000-000000000000}"/>
          </ac:spMkLst>
        </pc:spChg>
      </pc:sldChg>
      <pc:sldChg chg="modSp mod">
        <pc:chgData name="ÖMER ALİ OSMANOĞLU" userId="4b45da3246be371e" providerId="LiveId" clId="{78450C53-BB2D-44C2-83BD-9146BCCB9B19}" dt="2020-09-17T18:56:20.581" v="360" actId="113"/>
        <pc:sldMkLst>
          <pc:docMk/>
          <pc:sldMk cId="0" sldId="488"/>
        </pc:sldMkLst>
        <pc:spChg chg="mod">
          <ac:chgData name="ÖMER ALİ OSMANOĞLU" userId="4b45da3246be371e" providerId="LiveId" clId="{78450C53-BB2D-44C2-83BD-9146BCCB9B19}" dt="2020-09-17T18:56:05.846" v="346" actId="1076"/>
          <ac:spMkLst>
            <pc:docMk/>
            <pc:sldMk cId="0" sldId="488"/>
            <ac:spMk id="46082" creationId="{00000000-0000-0000-0000-000000000000}"/>
          </ac:spMkLst>
        </pc:spChg>
        <pc:spChg chg="mod">
          <ac:chgData name="ÖMER ALİ OSMANOĞLU" userId="4b45da3246be371e" providerId="LiveId" clId="{78450C53-BB2D-44C2-83BD-9146BCCB9B19}" dt="2020-09-17T18:56:20.581" v="360" actId="113"/>
          <ac:spMkLst>
            <pc:docMk/>
            <pc:sldMk cId="0" sldId="488"/>
            <ac:spMk id="94211" creationId="{00000000-0000-0000-0000-000000000000}"/>
          </ac:spMkLst>
        </pc:spChg>
      </pc:sldChg>
      <pc:sldChg chg="modSp mod">
        <pc:chgData name="ÖMER ALİ OSMANOĞLU" userId="4b45da3246be371e" providerId="LiveId" clId="{78450C53-BB2D-44C2-83BD-9146BCCB9B19}" dt="2020-09-17T18:57:17.536" v="376" actId="1076"/>
        <pc:sldMkLst>
          <pc:docMk/>
          <pc:sldMk cId="0" sldId="489"/>
        </pc:sldMkLst>
        <pc:spChg chg="mod">
          <ac:chgData name="ÖMER ALİ OSMANOĞLU" userId="4b45da3246be371e" providerId="LiveId" clId="{78450C53-BB2D-44C2-83BD-9146BCCB9B19}" dt="2020-09-17T18:57:14.981" v="375" actId="1076"/>
          <ac:spMkLst>
            <pc:docMk/>
            <pc:sldMk cId="0" sldId="489"/>
            <ac:spMk id="47107" creationId="{00000000-0000-0000-0000-000000000000}"/>
          </ac:spMkLst>
        </pc:spChg>
        <pc:spChg chg="mod">
          <ac:chgData name="ÖMER ALİ OSMANOĞLU" userId="4b45da3246be371e" providerId="LiveId" clId="{78450C53-BB2D-44C2-83BD-9146BCCB9B19}" dt="2020-09-17T18:57:17.536" v="376" actId="1076"/>
          <ac:spMkLst>
            <pc:docMk/>
            <pc:sldMk cId="0" sldId="489"/>
            <ac:spMk id="94211" creationId="{00000000-0000-0000-0000-000000000000}"/>
          </ac:spMkLst>
        </pc:spChg>
      </pc:sldChg>
      <pc:sldChg chg="modSp mod">
        <pc:chgData name="ÖMER ALİ OSMANOĞLU" userId="4b45da3246be371e" providerId="LiveId" clId="{78450C53-BB2D-44C2-83BD-9146BCCB9B19}" dt="2020-09-17T18:57:44.334" v="377" actId="113"/>
        <pc:sldMkLst>
          <pc:docMk/>
          <pc:sldMk cId="0" sldId="506"/>
        </pc:sldMkLst>
        <pc:spChg chg="mod">
          <ac:chgData name="ÖMER ALİ OSMANOĞLU" userId="4b45da3246be371e" providerId="LiveId" clId="{78450C53-BB2D-44C2-83BD-9146BCCB9B19}" dt="2020-09-17T18:57:44.334" v="377" actId="113"/>
          <ac:spMkLst>
            <pc:docMk/>
            <pc:sldMk cId="0" sldId="506"/>
            <ac:spMk id="3" creationId="{00000000-0000-0000-0000-000000000000}"/>
          </ac:spMkLst>
        </pc:spChg>
        <pc:spChg chg="mod">
          <ac:chgData name="ÖMER ALİ OSMANOĞLU" userId="4b45da3246be371e" providerId="LiveId" clId="{78450C53-BB2D-44C2-83BD-9146BCCB9B19}" dt="2020-09-17T18:24:12.614" v="94" actId="27636"/>
          <ac:spMkLst>
            <pc:docMk/>
            <pc:sldMk cId="0" sldId="506"/>
            <ac:spMk id="48130" creationId="{00000000-0000-0000-0000-000000000000}"/>
          </ac:spMkLst>
        </pc:spChg>
      </pc:sldChg>
      <pc:sldChg chg="modSp mod">
        <pc:chgData name="ÖMER ALİ OSMANOĞLU" userId="4b45da3246be371e" providerId="LiveId" clId="{78450C53-BB2D-44C2-83BD-9146BCCB9B19}" dt="2020-09-17T18:24:12.786" v="101" actId="27636"/>
        <pc:sldMkLst>
          <pc:docMk/>
          <pc:sldMk cId="0" sldId="511"/>
        </pc:sldMkLst>
        <pc:spChg chg="mod">
          <ac:chgData name="ÖMER ALİ OSMANOĞLU" userId="4b45da3246be371e" providerId="LiveId" clId="{78450C53-BB2D-44C2-83BD-9146BCCB9B19}" dt="2020-09-17T18:24:12.786" v="101" actId="27636"/>
          <ac:spMkLst>
            <pc:docMk/>
            <pc:sldMk cId="0" sldId="511"/>
            <ac:spMk id="53250" creationId="{00000000-0000-0000-0000-000000000000}"/>
          </ac:spMkLst>
        </pc:spChg>
      </pc:sldChg>
      <pc:sldChg chg="modSp mod">
        <pc:chgData name="ÖMER ALİ OSMANOĞLU" userId="4b45da3246be371e" providerId="LiveId" clId="{78450C53-BB2D-44C2-83BD-9146BCCB9B19}" dt="2020-09-17T19:02:33.803" v="402" actId="1076"/>
        <pc:sldMkLst>
          <pc:docMk/>
          <pc:sldMk cId="0" sldId="514"/>
        </pc:sldMkLst>
        <pc:spChg chg="mod">
          <ac:chgData name="ÖMER ALİ OSMANOĞLU" userId="4b45da3246be371e" providerId="LiveId" clId="{78450C53-BB2D-44C2-83BD-9146BCCB9B19}" dt="2020-09-17T19:02:33.803" v="402" actId="1076"/>
          <ac:spMkLst>
            <pc:docMk/>
            <pc:sldMk cId="0" sldId="514"/>
            <ac:spMk id="55298" creationId="{00000000-0000-0000-0000-000000000000}"/>
          </ac:spMkLst>
        </pc:spChg>
        <pc:picChg chg="mod">
          <ac:chgData name="ÖMER ALİ OSMANOĞLU" userId="4b45da3246be371e" providerId="LiveId" clId="{78450C53-BB2D-44C2-83BD-9146BCCB9B19}" dt="2020-09-17T19:02:30.965" v="401" actId="1076"/>
          <ac:picMkLst>
            <pc:docMk/>
            <pc:sldMk cId="0" sldId="514"/>
            <ac:picMk id="44034" creationId="{00000000-0000-0000-0000-000000000000}"/>
          </ac:picMkLst>
        </pc:picChg>
      </pc:sldChg>
      <pc:sldChg chg="modSp mod">
        <pc:chgData name="ÖMER ALİ OSMANOĞLU" userId="4b45da3246be371e" providerId="LiveId" clId="{78450C53-BB2D-44C2-83BD-9146BCCB9B19}" dt="2020-09-17T18:30:39.088" v="146" actId="207"/>
        <pc:sldMkLst>
          <pc:docMk/>
          <pc:sldMk cId="0" sldId="521"/>
        </pc:sldMkLst>
        <pc:spChg chg="mod">
          <ac:chgData name="ÖMER ALİ OSMANOĞLU" userId="4b45da3246be371e" providerId="LiveId" clId="{78450C53-BB2D-44C2-83BD-9146BCCB9B19}" dt="2020-09-17T18:30:39.088" v="146" actId="207"/>
          <ac:spMkLst>
            <pc:docMk/>
            <pc:sldMk cId="0" sldId="521"/>
            <ac:spMk id="3" creationId="{00000000-0000-0000-0000-000000000000}"/>
          </ac:spMkLst>
        </pc:spChg>
        <pc:spChg chg="mod">
          <ac:chgData name="ÖMER ALİ OSMANOĞLU" userId="4b45da3246be371e" providerId="LiveId" clId="{78450C53-BB2D-44C2-83BD-9146BCCB9B19}" dt="2020-09-17T18:23:57.740" v="50" actId="27636"/>
          <ac:spMkLst>
            <pc:docMk/>
            <pc:sldMk cId="0" sldId="521"/>
            <ac:spMk id="16386" creationId="{00000000-0000-0000-0000-000000000000}"/>
          </ac:spMkLst>
        </pc:spChg>
      </pc:sldChg>
      <pc:sldChg chg="modSp mod">
        <pc:chgData name="ÖMER ALİ OSMANOĞLU" userId="4b45da3246be371e" providerId="LiveId" clId="{78450C53-BB2D-44C2-83BD-9146BCCB9B19}" dt="2020-09-17T18:32:21.197" v="155" actId="207"/>
        <pc:sldMkLst>
          <pc:docMk/>
          <pc:sldMk cId="0" sldId="523"/>
        </pc:sldMkLst>
        <pc:spChg chg="mod">
          <ac:chgData name="ÖMER ALİ OSMANOĞLU" userId="4b45da3246be371e" providerId="LiveId" clId="{78450C53-BB2D-44C2-83BD-9146BCCB9B19}" dt="2020-09-17T18:32:21.197" v="155" actId="207"/>
          <ac:spMkLst>
            <pc:docMk/>
            <pc:sldMk cId="0" sldId="523"/>
            <ac:spMk id="3" creationId="{00000000-0000-0000-0000-000000000000}"/>
          </ac:spMkLst>
        </pc:spChg>
        <pc:spChg chg="mod">
          <ac:chgData name="ÖMER ALİ OSMANOĞLU" userId="4b45da3246be371e" providerId="LiveId" clId="{78450C53-BB2D-44C2-83BD-9146BCCB9B19}" dt="2020-09-17T18:32:13.799" v="153" actId="1076"/>
          <ac:spMkLst>
            <pc:docMk/>
            <pc:sldMk cId="0" sldId="523"/>
            <ac:spMk id="19458" creationId="{00000000-0000-0000-0000-000000000000}"/>
          </ac:spMkLst>
        </pc:spChg>
      </pc:sldChg>
      <pc:sldChg chg="addSp delSp modSp mod delAnim modAnim">
        <pc:chgData name="ÖMER ALİ OSMANOĞLU" userId="4b45da3246be371e" providerId="LiveId" clId="{78450C53-BB2D-44C2-83BD-9146BCCB9B19}" dt="2020-09-17T18:34:18.051" v="170" actId="1076"/>
        <pc:sldMkLst>
          <pc:docMk/>
          <pc:sldMk cId="0" sldId="524"/>
        </pc:sldMkLst>
        <pc:spChg chg="del mod">
          <ac:chgData name="ÖMER ALİ OSMANOĞLU" userId="4b45da3246be371e" providerId="LiveId" clId="{78450C53-BB2D-44C2-83BD-9146BCCB9B19}" dt="2020-09-17T18:32:42.656" v="156" actId="21"/>
          <ac:spMkLst>
            <pc:docMk/>
            <pc:sldMk cId="0" sldId="524"/>
            <ac:spMk id="3" creationId="{00000000-0000-0000-0000-000000000000}"/>
          </ac:spMkLst>
        </pc:spChg>
        <pc:spChg chg="add del mod">
          <ac:chgData name="ÖMER ALİ OSMANOĞLU" userId="4b45da3246be371e" providerId="LiveId" clId="{78450C53-BB2D-44C2-83BD-9146BCCB9B19}" dt="2020-09-17T18:33:14.011" v="162" actId="478"/>
          <ac:spMkLst>
            <pc:docMk/>
            <pc:sldMk cId="0" sldId="524"/>
            <ac:spMk id="4" creationId="{B604418E-AF39-418C-AF74-9194F81024AF}"/>
          </ac:spMkLst>
        </pc:spChg>
        <pc:spChg chg="add del mod">
          <ac:chgData name="ÖMER ALİ OSMANOĞLU" userId="4b45da3246be371e" providerId="LiveId" clId="{78450C53-BB2D-44C2-83BD-9146BCCB9B19}" dt="2020-09-17T18:33:11.874" v="161" actId="21"/>
          <ac:spMkLst>
            <pc:docMk/>
            <pc:sldMk cId="0" sldId="524"/>
            <ac:spMk id="16" creationId="{21F2D030-C53D-4FB6-8E58-2E07AF1B1127}"/>
          </ac:spMkLst>
        </pc:spChg>
        <pc:spChg chg="add mod">
          <ac:chgData name="ÖMER ALİ OSMANOĞLU" userId="4b45da3246be371e" providerId="LiveId" clId="{78450C53-BB2D-44C2-83BD-9146BCCB9B19}" dt="2020-09-17T18:33:35.634" v="164" actId="1076"/>
          <ac:spMkLst>
            <pc:docMk/>
            <pc:sldMk cId="0" sldId="524"/>
            <ac:spMk id="17" creationId="{A535A7FD-9919-4912-A6CE-DFF119663327}"/>
          </ac:spMkLst>
        </pc:spChg>
        <pc:spChg chg="mod">
          <ac:chgData name="ÖMER ALİ OSMANOĞLU" userId="4b45da3246be371e" providerId="LiveId" clId="{78450C53-BB2D-44C2-83BD-9146BCCB9B19}" dt="2020-09-17T18:32:57.317" v="159" actId="1076"/>
          <ac:spMkLst>
            <pc:docMk/>
            <pc:sldMk cId="0" sldId="524"/>
            <ac:spMk id="20482" creationId="{00000000-0000-0000-0000-000000000000}"/>
          </ac:spMkLst>
        </pc:spChg>
        <pc:picChg chg="mod">
          <ac:chgData name="ÖMER ALİ OSMANOĞLU" userId="4b45da3246be371e" providerId="LiveId" clId="{78450C53-BB2D-44C2-83BD-9146BCCB9B19}" dt="2020-09-17T18:34:09.593" v="168" actId="1076"/>
          <ac:picMkLst>
            <pc:docMk/>
            <pc:sldMk cId="0" sldId="524"/>
            <ac:picMk id="19460" creationId="{00000000-0000-0000-0000-000000000000}"/>
          </ac:picMkLst>
        </pc:picChg>
        <pc:picChg chg="mod">
          <ac:chgData name="ÖMER ALİ OSMANOĞLU" userId="4b45da3246be371e" providerId="LiveId" clId="{78450C53-BB2D-44C2-83BD-9146BCCB9B19}" dt="2020-09-17T18:34:09.593" v="168" actId="1076"/>
          <ac:picMkLst>
            <pc:docMk/>
            <pc:sldMk cId="0" sldId="524"/>
            <ac:picMk id="19461" creationId="{00000000-0000-0000-0000-000000000000}"/>
          </ac:picMkLst>
        </pc:picChg>
        <pc:picChg chg="mod">
          <ac:chgData name="ÖMER ALİ OSMANOĞLU" userId="4b45da3246be371e" providerId="LiveId" clId="{78450C53-BB2D-44C2-83BD-9146BCCB9B19}" dt="2020-09-17T18:33:57.519" v="166" actId="1076"/>
          <ac:picMkLst>
            <pc:docMk/>
            <pc:sldMk cId="0" sldId="524"/>
            <ac:picMk id="19462" creationId="{00000000-0000-0000-0000-000000000000}"/>
          </ac:picMkLst>
        </pc:picChg>
        <pc:picChg chg="mod">
          <ac:chgData name="ÖMER ALİ OSMANOĞLU" userId="4b45da3246be371e" providerId="LiveId" clId="{78450C53-BB2D-44C2-83BD-9146BCCB9B19}" dt="2020-09-17T18:33:57.519" v="166" actId="1076"/>
          <ac:picMkLst>
            <pc:docMk/>
            <pc:sldMk cId="0" sldId="524"/>
            <ac:picMk id="19463" creationId="{00000000-0000-0000-0000-000000000000}"/>
          </ac:picMkLst>
        </pc:picChg>
        <pc:picChg chg="mod">
          <ac:chgData name="ÖMER ALİ OSMANOĞLU" userId="4b45da3246be371e" providerId="LiveId" clId="{78450C53-BB2D-44C2-83BD-9146BCCB9B19}" dt="2020-09-17T18:33:57.519" v="166" actId="1076"/>
          <ac:picMkLst>
            <pc:docMk/>
            <pc:sldMk cId="0" sldId="524"/>
            <ac:picMk id="19464" creationId="{00000000-0000-0000-0000-000000000000}"/>
          </ac:picMkLst>
        </pc:picChg>
        <pc:picChg chg="mod">
          <ac:chgData name="ÖMER ALİ OSMANOĞLU" userId="4b45da3246be371e" providerId="LiveId" clId="{78450C53-BB2D-44C2-83BD-9146BCCB9B19}" dt="2020-09-17T18:34:18.051" v="170" actId="1076"/>
          <ac:picMkLst>
            <pc:docMk/>
            <pc:sldMk cId="0" sldId="524"/>
            <ac:picMk id="19465" creationId="{00000000-0000-0000-0000-000000000000}"/>
          </ac:picMkLst>
        </pc:picChg>
        <pc:picChg chg="mod">
          <ac:chgData name="ÖMER ALİ OSMANOĞLU" userId="4b45da3246be371e" providerId="LiveId" clId="{78450C53-BB2D-44C2-83BD-9146BCCB9B19}" dt="2020-09-17T18:34:18.051" v="170" actId="1076"/>
          <ac:picMkLst>
            <pc:docMk/>
            <pc:sldMk cId="0" sldId="524"/>
            <ac:picMk id="19466" creationId="{00000000-0000-0000-0000-000000000000}"/>
          </ac:picMkLst>
        </pc:picChg>
        <pc:picChg chg="mod">
          <ac:chgData name="ÖMER ALİ OSMANOĞLU" userId="4b45da3246be371e" providerId="LiveId" clId="{78450C53-BB2D-44C2-83BD-9146BCCB9B19}" dt="2020-09-17T18:33:49.864" v="165" actId="1076"/>
          <ac:picMkLst>
            <pc:docMk/>
            <pc:sldMk cId="0" sldId="524"/>
            <ac:picMk id="19467" creationId="{00000000-0000-0000-0000-000000000000}"/>
          </ac:picMkLst>
        </pc:picChg>
        <pc:picChg chg="mod">
          <ac:chgData name="ÖMER ALİ OSMANOĞLU" userId="4b45da3246be371e" providerId="LiveId" clId="{78450C53-BB2D-44C2-83BD-9146BCCB9B19}" dt="2020-09-17T18:33:49.864" v="165" actId="1076"/>
          <ac:picMkLst>
            <pc:docMk/>
            <pc:sldMk cId="0" sldId="524"/>
            <ac:picMk id="19468" creationId="{00000000-0000-0000-0000-000000000000}"/>
          </ac:picMkLst>
        </pc:picChg>
        <pc:picChg chg="mod">
          <ac:chgData name="ÖMER ALİ OSMANOĞLU" userId="4b45da3246be371e" providerId="LiveId" clId="{78450C53-BB2D-44C2-83BD-9146BCCB9B19}" dt="2020-09-17T18:33:49.864" v="165" actId="1076"/>
          <ac:picMkLst>
            <pc:docMk/>
            <pc:sldMk cId="0" sldId="524"/>
            <ac:picMk id="19469" creationId="{00000000-0000-0000-0000-000000000000}"/>
          </ac:picMkLst>
        </pc:picChg>
      </pc:sldChg>
      <pc:sldChg chg="addSp delSp modSp mod delAnim modAnim">
        <pc:chgData name="ÖMER ALİ OSMANOĞLU" userId="4b45da3246be371e" providerId="LiveId" clId="{78450C53-BB2D-44C2-83BD-9146BCCB9B19}" dt="2020-09-17T18:36:37.469" v="251" actId="1076"/>
        <pc:sldMkLst>
          <pc:docMk/>
          <pc:sldMk cId="0" sldId="525"/>
        </pc:sldMkLst>
        <pc:spChg chg="del mod">
          <ac:chgData name="ÖMER ALİ OSMANOĞLU" userId="4b45da3246be371e" providerId="LiveId" clId="{78450C53-BB2D-44C2-83BD-9146BCCB9B19}" dt="2020-09-17T18:34:46.781" v="171" actId="21"/>
          <ac:spMkLst>
            <pc:docMk/>
            <pc:sldMk cId="0" sldId="525"/>
            <ac:spMk id="3" creationId="{00000000-0000-0000-0000-000000000000}"/>
          </ac:spMkLst>
        </pc:spChg>
        <pc:spChg chg="add del mod">
          <ac:chgData name="ÖMER ALİ OSMANOĞLU" userId="4b45da3246be371e" providerId="LiveId" clId="{78450C53-BB2D-44C2-83BD-9146BCCB9B19}" dt="2020-09-17T18:35:08.302" v="180" actId="478"/>
          <ac:spMkLst>
            <pc:docMk/>
            <pc:sldMk cId="0" sldId="525"/>
            <ac:spMk id="4" creationId="{D58955C7-95AE-4D22-853B-8503A5BC960B}"/>
          </ac:spMkLst>
        </pc:spChg>
        <pc:spChg chg="add mod">
          <ac:chgData name="ÖMER ALİ OSMANOĞLU" userId="4b45da3246be371e" providerId="LiveId" clId="{78450C53-BB2D-44C2-83BD-9146BCCB9B19}" dt="2020-09-17T18:35:02.141" v="179"/>
          <ac:spMkLst>
            <pc:docMk/>
            <pc:sldMk cId="0" sldId="525"/>
            <ac:spMk id="18" creationId="{DC060EAE-BBD8-477A-AF56-B6F676EDC2D8}"/>
          </ac:spMkLst>
        </pc:spChg>
        <pc:spChg chg="mod">
          <ac:chgData name="ÖMER ALİ OSMANOĞLU" userId="4b45da3246be371e" providerId="LiveId" clId="{78450C53-BB2D-44C2-83BD-9146BCCB9B19}" dt="2020-09-17T18:35:00.274" v="178" actId="1076"/>
          <ac:spMkLst>
            <pc:docMk/>
            <pc:sldMk cId="0" sldId="525"/>
            <ac:spMk id="21506" creationId="{00000000-0000-0000-0000-000000000000}"/>
          </ac:spMkLst>
        </pc:spChg>
        <pc:picChg chg="mod">
          <ac:chgData name="ÖMER ALİ OSMANOĞLU" userId="4b45da3246be371e" providerId="LiveId" clId="{78450C53-BB2D-44C2-83BD-9146BCCB9B19}" dt="2020-09-17T18:35:26.492" v="227" actId="1038"/>
          <ac:picMkLst>
            <pc:docMk/>
            <pc:sldMk cId="0" sldId="525"/>
            <ac:picMk id="21508" creationId="{00000000-0000-0000-0000-000000000000}"/>
          </ac:picMkLst>
        </pc:picChg>
        <pc:picChg chg="mod">
          <ac:chgData name="ÖMER ALİ OSMANOĞLU" userId="4b45da3246be371e" providerId="LiveId" clId="{78450C53-BB2D-44C2-83BD-9146BCCB9B19}" dt="2020-09-17T18:35:26.492" v="227" actId="1038"/>
          <ac:picMkLst>
            <pc:docMk/>
            <pc:sldMk cId="0" sldId="525"/>
            <ac:picMk id="21509" creationId="{00000000-0000-0000-0000-000000000000}"/>
          </ac:picMkLst>
        </pc:picChg>
        <pc:picChg chg="mod">
          <ac:chgData name="ÖMER ALİ OSMANOĞLU" userId="4b45da3246be371e" providerId="LiveId" clId="{78450C53-BB2D-44C2-83BD-9146BCCB9B19}" dt="2020-09-17T18:35:26.492" v="227" actId="1038"/>
          <ac:picMkLst>
            <pc:docMk/>
            <pc:sldMk cId="0" sldId="525"/>
            <ac:picMk id="21510" creationId="{00000000-0000-0000-0000-000000000000}"/>
          </ac:picMkLst>
        </pc:picChg>
        <pc:picChg chg="mod">
          <ac:chgData name="ÖMER ALİ OSMANOĞLU" userId="4b45da3246be371e" providerId="LiveId" clId="{78450C53-BB2D-44C2-83BD-9146BCCB9B19}" dt="2020-09-17T18:35:31.044" v="249" actId="1037"/>
          <ac:picMkLst>
            <pc:docMk/>
            <pc:sldMk cId="0" sldId="525"/>
            <ac:picMk id="21511" creationId="{00000000-0000-0000-0000-000000000000}"/>
          </ac:picMkLst>
        </pc:picChg>
        <pc:picChg chg="mod">
          <ac:chgData name="ÖMER ALİ OSMANOĞLU" userId="4b45da3246be371e" providerId="LiveId" clId="{78450C53-BB2D-44C2-83BD-9146BCCB9B19}" dt="2020-09-17T18:35:31.044" v="249" actId="1037"/>
          <ac:picMkLst>
            <pc:docMk/>
            <pc:sldMk cId="0" sldId="525"/>
            <ac:picMk id="21512" creationId="{00000000-0000-0000-0000-000000000000}"/>
          </ac:picMkLst>
        </pc:picChg>
        <pc:picChg chg="mod">
          <ac:chgData name="ÖMER ALİ OSMANOĞLU" userId="4b45da3246be371e" providerId="LiveId" clId="{78450C53-BB2D-44C2-83BD-9146BCCB9B19}" dt="2020-09-17T18:35:31.044" v="249" actId="1037"/>
          <ac:picMkLst>
            <pc:docMk/>
            <pc:sldMk cId="0" sldId="525"/>
            <ac:picMk id="21513" creationId="{00000000-0000-0000-0000-000000000000}"/>
          </ac:picMkLst>
        </pc:picChg>
        <pc:picChg chg="mod">
          <ac:chgData name="ÖMER ALİ OSMANOĞLU" userId="4b45da3246be371e" providerId="LiveId" clId="{78450C53-BB2D-44C2-83BD-9146BCCB9B19}" dt="2020-09-17T18:35:18.708" v="214" actId="1037"/>
          <ac:picMkLst>
            <pc:docMk/>
            <pc:sldMk cId="0" sldId="525"/>
            <ac:picMk id="21514" creationId="{00000000-0000-0000-0000-000000000000}"/>
          </ac:picMkLst>
        </pc:picChg>
        <pc:picChg chg="mod">
          <ac:chgData name="ÖMER ALİ OSMANOĞLU" userId="4b45da3246be371e" providerId="LiveId" clId="{78450C53-BB2D-44C2-83BD-9146BCCB9B19}" dt="2020-09-17T18:35:18.708" v="214" actId="1037"/>
          <ac:picMkLst>
            <pc:docMk/>
            <pc:sldMk cId="0" sldId="525"/>
            <ac:picMk id="21515" creationId="{00000000-0000-0000-0000-000000000000}"/>
          </ac:picMkLst>
        </pc:picChg>
        <pc:picChg chg="mod">
          <ac:chgData name="ÖMER ALİ OSMANOĞLU" userId="4b45da3246be371e" providerId="LiveId" clId="{78450C53-BB2D-44C2-83BD-9146BCCB9B19}" dt="2020-09-17T18:36:28.406" v="250" actId="1076"/>
          <ac:picMkLst>
            <pc:docMk/>
            <pc:sldMk cId="0" sldId="525"/>
            <ac:picMk id="21516" creationId="{00000000-0000-0000-0000-000000000000}"/>
          </ac:picMkLst>
        </pc:picChg>
        <pc:picChg chg="mod">
          <ac:chgData name="ÖMER ALİ OSMANOĞLU" userId="4b45da3246be371e" providerId="LiveId" clId="{78450C53-BB2D-44C2-83BD-9146BCCB9B19}" dt="2020-09-17T18:36:28.406" v="250" actId="1076"/>
          <ac:picMkLst>
            <pc:docMk/>
            <pc:sldMk cId="0" sldId="525"/>
            <ac:picMk id="21517" creationId="{00000000-0000-0000-0000-000000000000}"/>
          </ac:picMkLst>
        </pc:picChg>
        <pc:picChg chg="mod">
          <ac:chgData name="ÖMER ALİ OSMANOĞLU" userId="4b45da3246be371e" providerId="LiveId" clId="{78450C53-BB2D-44C2-83BD-9146BCCB9B19}" dt="2020-09-17T18:36:28.406" v="250" actId="1076"/>
          <ac:picMkLst>
            <pc:docMk/>
            <pc:sldMk cId="0" sldId="525"/>
            <ac:picMk id="21518" creationId="{00000000-0000-0000-0000-000000000000}"/>
          </ac:picMkLst>
        </pc:picChg>
        <pc:picChg chg="mod">
          <ac:chgData name="ÖMER ALİ OSMANOĞLU" userId="4b45da3246be371e" providerId="LiveId" clId="{78450C53-BB2D-44C2-83BD-9146BCCB9B19}" dt="2020-09-17T18:36:37.469" v="251" actId="1076"/>
          <ac:picMkLst>
            <pc:docMk/>
            <pc:sldMk cId="0" sldId="525"/>
            <ac:picMk id="21519" creationId="{00000000-0000-0000-0000-000000000000}"/>
          </ac:picMkLst>
        </pc:picChg>
      </pc:sldChg>
      <pc:sldChg chg="modSp mod">
        <pc:chgData name="ÖMER ALİ OSMANOĞLU" userId="4b45da3246be371e" providerId="LiveId" clId="{78450C53-BB2D-44C2-83BD-9146BCCB9B19}" dt="2020-09-17T18:38:03.754" v="269" actId="27636"/>
        <pc:sldMkLst>
          <pc:docMk/>
          <pc:sldMk cId="0" sldId="526"/>
        </pc:sldMkLst>
        <pc:spChg chg="mod">
          <ac:chgData name="ÖMER ALİ OSMANOĞLU" userId="4b45da3246be371e" providerId="LiveId" clId="{78450C53-BB2D-44C2-83BD-9146BCCB9B19}" dt="2020-09-17T18:38:03.754" v="269" actId="27636"/>
          <ac:spMkLst>
            <pc:docMk/>
            <pc:sldMk cId="0" sldId="526"/>
            <ac:spMk id="3" creationId="{00000000-0000-0000-0000-000000000000}"/>
          </ac:spMkLst>
        </pc:spChg>
        <pc:spChg chg="mod">
          <ac:chgData name="ÖMER ALİ OSMANOĞLU" userId="4b45da3246be371e" providerId="LiveId" clId="{78450C53-BB2D-44C2-83BD-9146BCCB9B19}" dt="2020-09-17T18:24:12.395" v="82" actId="27636"/>
          <ac:spMkLst>
            <pc:docMk/>
            <pc:sldMk cId="0" sldId="526"/>
            <ac:spMk id="22530" creationId="{00000000-0000-0000-0000-000000000000}"/>
          </ac:spMkLst>
        </pc:spChg>
      </pc:sldChg>
      <pc:sldChg chg="modSp mod">
        <pc:chgData name="ÖMER ALİ OSMANOĞLU" userId="4b45da3246be371e" providerId="LiveId" clId="{78450C53-BB2D-44C2-83BD-9146BCCB9B19}" dt="2020-09-17T18:38:23.370" v="270" actId="207"/>
        <pc:sldMkLst>
          <pc:docMk/>
          <pc:sldMk cId="0" sldId="527"/>
        </pc:sldMkLst>
        <pc:spChg chg="mod">
          <ac:chgData name="ÖMER ALİ OSMANOĞLU" userId="4b45da3246be371e" providerId="LiveId" clId="{78450C53-BB2D-44C2-83BD-9146BCCB9B19}" dt="2020-09-17T18:38:23.370" v="270" actId="207"/>
          <ac:spMkLst>
            <pc:docMk/>
            <pc:sldMk cId="0" sldId="527"/>
            <ac:spMk id="3" creationId="{00000000-0000-0000-0000-000000000000}"/>
          </ac:spMkLst>
        </pc:spChg>
        <pc:spChg chg="mod">
          <ac:chgData name="ÖMER ALİ OSMANOĞLU" userId="4b45da3246be371e" providerId="LiveId" clId="{78450C53-BB2D-44C2-83BD-9146BCCB9B19}" dt="2020-09-17T18:24:12.411" v="83" actId="27636"/>
          <ac:spMkLst>
            <pc:docMk/>
            <pc:sldMk cId="0" sldId="527"/>
            <ac:spMk id="23554" creationId="{00000000-0000-0000-0000-000000000000}"/>
          </ac:spMkLst>
        </pc:spChg>
      </pc:sldChg>
      <pc:sldChg chg="modSp mod">
        <pc:chgData name="ÖMER ALİ OSMANOĞLU" userId="4b45da3246be371e" providerId="LiveId" clId="{78450C53-BB2D-44C2-83BD-9146BCCB9B19}" dt="2020-09-17T18:41:38.215" v="307" actId="1076"/>
        <pc:sldMkLst>
          <pc:docMk/>
          <pc:sldMk cId="0" sldId="528"/>
        </pc:sldMkLst>
        <pc:spChg chg="mod">
          <ac:chgData name="ÖMER ALİ OSMANOĞLU" userId="4b45da3246be371e" providerId="LiveId" clId="{78450C53-BB2D-44C2-83BD-9146BCCB9B19}" dt="2020-09-17T18:41:17.263" v="301" actId="1076"/>
          <ac:spMkLst>
            <pc:docMk/>
            <pc:sldMk cId="0" sldId="528"/>
            <ac:spMk id="14344" creationId="{00000000-0000-0000-0000-000000000000}"/>
          </ac:spMkLst>
        </pc:spChg>
        <pc:spChg chg="mod">
          <ac:chgData name="ÖMER ALİ OSMANOĞLU" userId="4b45da3246be371e" providerId="LiveId" clId="{78450C53-BB2D-44C2-83BD-9146BCCB9B19}" dt="2020-09-17T18:41:14.824" v="300" actId="1076"/>
          <ac:spMkLst>
            <pc:docMk/>
            <pc:sldMk cId="0" sldId="528"/>
            <ac:spMk id="28674" creationId="{00000000-0000-0000-0000-000000000000}"/>
          </ac:spMkLst>
        </pc:spChg>
        <pc:picChg chg="mod">
          <ac:chgData name="ÖMER ALİ OSMANOĞLU" userId="4b45da3246be371e" providerId="LiveId" clId="{78450C53-BB2D-44C2-83BD-9146BCCB9B19}" dt="2020-09-17T18:41:30.176" v="303" actId="1076"/>
          <ac:picMkLst>
            <pc:docMk/>
            <pc:sldMk cId="0" sldId="528"/>
            <ac:picMk id="14340" creationId="{00000000-0000-0000-0000-000000000000}"/>
          </ac:picMkLst>
        </pc:picChg>
        <pc:picChg chg="mod">
          <ac:chgData name="ÖMER ALİ OSMANOĞLU" userId="4b45da3246be371e" providerId="LiveId" clId="{78450C53-BB2D-44C2-83BD-9146BCCB9B19}" dt="2020-09-17T18:41:31.581" v="304" actId="1076"/>
          <ac:picMkLst>
            <pc:docMk/>
            <pc:sldMk cId="0" sldId="528"/>
            <ac:picMk id="14341" creationId="{00000000-0000-0000-0000-000000000000}"/>
          </ac:picMkLst>
        </pc:picChg>
        <pc:picChg chg="mod">
          <ac:chgData name="ÖMER ALİ OSMANOĞLU" userId="4b45da3246be371e" providerId="LiveId" clId="{78450C53-BB2D-44C2-83BD-9146BCCB9B19}" dt="2020-09-17T18:41:38.215" v="307" actId="1076"/>
          <ac:picMkLst>
            <pc:docMk/>
            <pc:sldMk cId="0" sldId="528"/>
            <ac:picMk id="14345" creationId="{00000000-0000-0000-0000-000000000000}"/>
          </ac:picMkLst>
        </pc:picChg>
        <pc:picChg chg="mod">
          <ac:chgData name="ÖMER ALİ OSMANOĞLU" userId="4b45da3246be371e" providerId="LiveId" clId="{78450C53-BB2D-44C2-83BD-9146BCCB9B19}" dt="2020-09-17T18:41:38.215" v="307" actId="1076"/>
          <ac:picMkLst>
            <pc:docMk/>
            <pc:sldMk cId="0" sldId="528"/>
            <ac:picMk id="14346" creationId="{00000000-0000-0000-0000-000000000000}"/>
          </ac:picMkLst>
        </pc:picChg>
        <pc:picChg chg="mod">
          <ac:chgData name="ÖMER ALİ OSMANOĞLU" userId="4b45da3246be371e" providerId="LiveId" clId="{78450C53-BB2D-44C2-83BD-9146BCCB9B19}" dt="2020-09-17T18:41:38.215" v="307" actId="1076"/>
          <ac:picMkLst>
            <pc:docMk/>
            <pc:sldMk cId="0" sldId="528"/>
            <ac:picMk id="14347" creationId="{00000000-0000-0000-0000-000000000000}"/>
          </ac:picMkLst>
        </pc:picChg>
        <pc:picChg chg="mod">
          <ac:chgData name="ÖMER ALİ OSMANOĞLU" userId="4b45da3246be371e" providerId="LiveId" clId="{78450C53-BB2D-44C2-83BD-9146BCCB9B19}" dt="2020-09-17T18:41:38.215" v="307" actId="1076"/>
          <ac:picMkLst>
            <pc:docMk/>
            <pc:sldMk cId="0" sldId="528"/>
            <ac:picMk id="14348" creationId="{00000000-0000-0000-0000-000000000000}"/>
          </ac:picMkLst>
        </pc:picChg>
        <pc:picChg chg="mod">
          <ac:chgData name="ÖMER ALİ OSMANOĞLU" userId="4b45da3246be371e" providerId="LiveId" clId="{78450C53-BB2D-44C2-83BD-9146BCCB9B19}" dt="2020-09-17T18:41:38.215" v="307" actId="1076"/>
          <ac:picMkLst>
            <pc:docMk/>
            <pc:sldMk cId="0" sldId="528"/>
            <ac:picMk id="14349" creationId="{00000000-0000-0000-0000-000000000000}"/>
          </ac:picMkLst>
        </pc:picChg>
      </pc:sldChg>
      <pc:sldChg chg="modSp">
        <pc:chgData name="ÖMER ALİ OSMANOĞLU" userId="4b45da3246be371e" providerId="LiveId" clId="{78450C53-BB2D-44C2-83BD-9146BCCB9B19}" dt="2020-09-17T18:41:06.701" v="298" actId="207"/>
        <pc:sldMkLst>
          <pc:docMk/>
          <pc:sldMk cId="0" sldId="529"/>
        </pc:sldMkLst>
        <pc:spChg chg="mod">
          <ac:chgData name="ÖMER ALİ OSMANOĞLU" userId="4b45da3246be371e" providerId="LiveId" clId="{78450C53-BB2D-44C2-83BD-9146BCCB9B19}" dt="2020-09-17T18:41:06.701" v="298" actId="207"/>
          <ac:spMkLst>
            <pc:docMk/>
            <pc:sldMk cId="0" sldId="529"/>
            <ac:spMk id="4" creationId="{00000000-0000-0000-0000-000000000000}"/>
          </ac:spMkLst>
        </pc:spChg>
        <pc:spChg chg="mod">
          <ac:chgData name="ÖMER ALİ OSMANOĞLU" userId="4b45da3246be371e" providerId="LiveId" clId="{78450C53-BB2D-44C2-83BD-9146BCCB9B19}" dt="2020-09-17T18:24:15.567" v="102"/>
          <ac:spMkLst>
            <pc:docMk/>
            <pc:sldMk cId="0" sldId="529"/>
            <ac:spMk id="27650" creationId="{00000000-0000-0000-0000-000000000000}"/>
          </ac:spMkLst>
        </pc:spChg>
      </pc:sldChg>
      <pc:sldChg chg="addSp delSp modSp mod modAnim">
        <pc:chgData name="ÖMER ALİ OSMANOĞLU" userId="4b45da3246be371e" providerId="LiveId" clId="{78450C53-BB2D-44C2-83BD-9146BCCB9B19}" dt="2020-09-17T18:42:39.630" v="314" actId="115"/>
        <pc:sldMkLst>
          <pc:docMk/>
          <pc:sldMk cId="0" sldId="530"/>
        </pc:sldMkLst>
        <pc:spChg chg="add mod">
          <ac:chgData name="ÖMER ALİ OSMANOĞLU" userId="4b45da3246be371e" providerId="LiveId" clId="{78450C53-BB2D-44C2-83BD-9146BCCB9B19}" dt="2020-09-17T18:42:39.630" v="314" actId="115"/>
          <ac:spMkLst>
            <pc:docMk/>
            <pc:sldMk cId="0" sldId="530"/>
            <ac:spMk id="4" creationId="{A18AA0B8-A53E-4B25-8B9E-1AABEDFD2200}"/>
          </ac:spMkLst>
        </pc:spChg>
        <pc:spChg chg="del">
          <ac:chgData name="ÖMER ALİ OSMANOĞLU" userId="4b45da3246be371e" providerId="LiveId" clId="{78450C53-BB2D-44C2-83BD-9146BCCB9B19}" dt="2020-09-17T18:41:46.472" v="308" actId="21"/>
          <ac:spMkLst>
            <pc:docMk/>
            <pc:sldMk cId="0" sldId="530"/>
            <ac:spMk id="15" creationId="{00000000-0000-0000-0000-000000000000}"/>
          </ac:spMkLst>
        </pc:spChg>
        <pc:spChg chg="mod">
          <ac:chgData name="ÖMER ALİ OSMANOĞLU" userId="4b45da3246be371e" providerId="LiveId" clId="{78450C53-BB2D-44C2-83BD-9146BCCB9B19}" dt="2020-09-17T18:41:55.486" v="310" actId="1076"/>
          <ac:spMkLst>
            <pc:docMk/>
            <pc:sldMk cId="0" sldId="530"/>
            <ac:spMk id="29698" creationId="{00000000-0000-0000-0000-000000000000}"/>
          </ac:spMkLst>
        </pc:spChg>
      </pc:sldChg>
      <pc:sldChg chg="modSp mod">
        <pc:chgData name="ÖMER ALİ OSMANOĞLU" userId="4b45da3246be371e" providerId="LiveId" clId="{78450C53-BB2D-44C2-83BD-9146BCCB9B19}" dt="2020-09-17T18:24:16.082" v="103" actId="27636"/>
        <pc:sldMkLst>
          <pc:docMk/>
          <pc:sldMk cId="0" sldId="531"/>
        </pc:sldMkLst>
        <pc:spChg chg="mod">
          <ac:chgData name="ÖMER ALİ OSMANOĞLU" userId="4b45da3246be371e" providerId="LiveId" clId="{78450C53-BB2D-44C2-83BD-9146BCCB9B19}" dt="2020-09-17T18:24:16.082" v="103" actId="27636"/>
          <ac:spMkLst>
            <pc:docMk/>
            <pc:sldMk cId="0" sldId="531"/>
            <ac:spMk id="3" creationId="{00000000-0000-0000-0000-000000000000}"/>
          </ac:spMkLst>
        </pc:spChg>
        <pc:spChg chg="mod">
          <ac:chgData name="ÖMER ALİ OSMANOĞLU" userId="4b45da3246be371e" providerId="LiveId" clId="{78450C53-BB2D-44C2-83BD-9146BCCB9B19}" dt="2020-09-17T18:24:12.223" v="79" actId="27636"/>
          <ac:spMkLst>
            <pc:docMk/>
            <pc:sldMk cId="0" sldId="531"/>
            <ac:spMk id="10243" creationId="{00000000-0000-0000-0000-000000000000}"/>
          </ac:spMkLst>
        </pc:spChg>
      </pc:sldChg>
      <pc:sldChg chg="modSp mod">
        <pc:chgData name="ÖMER ALİ OSMANOĞLU" userId="4b45da3246be371e" providerId="LiveId" clId="{78450C53-BB2D-44C2-83BD-9146BCCB9B19}" dt="2020-09-17T18:29:40.813" v="143" actId="1076"/>
        <pc:sldMkLst>
          <pc:docMk/>
          <pc:sldMk cId="0" sldId="533"/>
        </pc:sldMkLst>
        <pc:spChg chg="mod">
          <ac:chgData name="ÖMER ALİ OSMANOĞLU" userId="4b45da3246be371e" providerId="LiveId" clId="{78450C53-BB2D-44C2-83BD-9146BCCB9B19}" dt="2020-09-17T18:29:40.813" v="143" actId="1076"/>
          <ac:spMkLst>
            <pc:docMk/>
            <pc:sldMk cId="0" sldId="533"/>
            <ac:spMk id="13315" creationId="{00000000-0000-0000-0000-000000000000}"/>
          </ac:spMkLst>
        </pc:spChg>
      </pc:sldChg>
      <pc:sldChg chg="modSp mod">
        <pc:chgData name="ÖMER ALİ OSMANOĞLU" userId="4b45da3246be371e" providerId="LiveId" clId="{78450C53-BB2D-44C2-83BD-9146BCCB9B19}" dt="2020-09-17T18:44:59.401" v="318" actId="1076"/>
        <pc:sldMkLst>
          <pc:docMk/>
          <pc:sldMk cId="0" sldId="535"/>
        </pc:sldMkLst>
        <pc:spChg chg="mod">
          <ac:chgData name="ÖMER ALİ OSMANOĞLU" userId="4b45da3246be371e" providerId="LiveId" clId="{78450C53-BB2D-44C2-83BD-9146BCCB9B19}" dt="2020-09-17T18:44:59.401" v="318" actId="1076"/>
          <ac:spMkLst>
            <pc:docMk/>
            <pc:sldMk cId="0" sldId="535"/>
            <ac:spMk id="31746" creationId="{00000000-0000-0000-0000-000000000000}"/>
          </ac:spMkLst>
        </pc:spChg>
      </pc:sldChg>
      <pc:sldChg chg="modSp mod">
        <pc:chgData name="ÖMER ALİ OSMANOĞLU" userId="4b45da3246be371e" providerId="LiveId" clId="{78450C53-BB2D-44C2-83BD-9146BCCB9B19}" dt="2020-09-17T18:24:12.536" v="87" actId="27636"/>
        <pc:sldMkLst>
          <pc:docMk/>
          <pc:sldMk cId="0" sldId="536"/>
        </pc:sldMkLst>
        <pc:spChg chg="mod">
          <ac:chgData name="ÖMER ALİ OSMANOĞLU" userId="4b45da3246be371e" providerId="LiveId" clId="{78450C53-BB2D-44C2-83BD-9146BCCB9B19}" dt="2020-09-17T18:24:12.536" v="87" actId="27636"/>
          <ac:spMkLst>
            <pc:docMk/>
            <pc:sldMk cId="0" sldId="536"/>
            <ac:spMk id="32770" creationId="{00000000-0000-0000-0000-000000000000}"/>
          </ac:spMkLst>
        </pc:spChg>
      </pc:sldChg>
      <pc:sldChg chg="modSp mod">
        <pc:chgData name="ÖMER ALİ OSMANOĞLU" userId="4b45da3246be371e" providerId="LiveId" clId="{78450C53-BB2D-44C2-83BD-9146BCCB9B19}" dt="2020-09-17T18:31:08.540" v="150" actId="1076"/>
        <pc:sldMkLst>
          <pc:docMk/>
          <pc:sldMk cId="0" sldId="538"/>
        </pc:sldMkLst>
        <pc:spChg chg="mod">
          <ac:chgData name="ÖMER ALİ OSMANOĞLU" userId="4b45da3246be371e" providerId="LiveId" clId="{78450C53-BB2D-44C2-83BD-9146BCCB9B19}" dt="2020-09-17T18:31:08.540" v="150" actId="1076"/>
          <ac:spMkLst>
            <pc:docMk/>
            <pc:sldMk cId="0" sldId="538"/>
            <ac:spMk id="17" creationId="{00000000-0000-0000-0000-000000000000}"/>
          </ac:spMkLst>
        </pc:spChg>
        <pc:spChg chg="mod">
          <ac:chgData name="ÖMER ALİ OSMANOĞLU" userId="4b45da3246be371e" providerId="LiveId" clId="{78450C53-BB2D-44C2-83BD-9146BCCB9B19}" dt="2020-09-17T18:31:05.962" v="149" actId="207"/>
          <ac:spMkLst>
            <pc:docMk/>
            <pc:sldMk cId="0" sldId="538"/>
            <ac:spMk id="21" creationId="{00000000-0000-0000-0000-000000000000}"/>
          </ac:spMkLst>
        </pc:spChg>
        <pc:spChg chg="mod">
          <ac:chgData name="ÖMER ALİ OSMANOĞLU" userId="4b45da3246be371e" providerId="LiveId" clId="{78450C53-BB2D-44C2-83BD-9146BCCB9B19}" dt="2020-09-17T18:30:55.628" v="148" actId="122"/>
          <ac:spMkLst>
            <pc:docMk/>
            <pc:sldMk cId="0" sldId="538"/>
            <ac:spMk id="18440" creationId="{00000000-0000-0000-0000-000000000000}"/>
          </ac:spMkLst>
        </pc:spChg>
      </pc:sldChg>
      <pc:sldChg chg="modSp mod">
        <pc:chgData name="ÖMER ALİ OSMANOĞLU" userId="4b45da3246be371e" providerId="LiveId" clId="{78450C53-BB2D-44C2-83BD-9146BCCB9B19}" dt="2020-09-17T18:28:00.571" v="140" actId="207"/>
        <pc:sldMkLst>
          <pc:docMk/>
          <pc:sldMk cId="0" sldId="553"/>
        </pc:sldMkLst>
        <pc:spChg chg="mod">
          <ac:chgData name="ÖMER ALİ OSMANOĞLU" userId="4b45da3246be371e" providerId="LiveId" clId="{78450C53-BB2D-44C2-83BD-9146BCCB9B19}" dt="2020-09-17T18:23:57.662" v="45" actId="27636"/>
          <ac:spMkLst>
            <pc:docMk/>
            <pc:sldMk cId="0" sldId="553"/>
            <ac:spMk id="8194" creationId="{00000000-0000-0000-0000-000000000000}"/>
          </ac:spMkLst>
        </pc:spChg>
        <pc:spChg chg="mod">
          <ac:chgData name="ÖMER ALİ OSMANOĞLU" userId="4b45da3246be371e" providerId="LiveId" clId="{78450C53-BB2D-44C2-83BD-9146BCCB9B19}" dt="2020-09-17T18:28:00.571" v="140" actId="207"/>
          <ac:spMkLst>
            <pc:docMk/>
            <pc:sldMk cId="0" sldId="553"/>
            <ac:spMk id="8198" creationId="{00000000-0000-0000-0000-000000000000}"/>
          </ac:spMkLst>
        </pc:spChg>
      </pc:sldChg>
      <pc:sldChg chg="modSp mod">
        <pc:chgData name="ÖMER ALİ OSMANOĞLU" userId="4b45da3246be371e" providerId="LiveId" clId="{78450C53-BB2D-44C2-83BD-9146BCCB9B19}" dt="2020-09-17T18:23:57.646" v="44" actId="27636"/>
        <pc:sldMkLst>
          <pc:docMk/>
          <pc:sldMk cId="0" sldId="554"/>
        </pc:sldMkLst>
        <pc:spChg chg="mod">
          <ac:chgData name="ÖMER ALİ OSMANOĞLU" userId="4b45da3246be371e" providerId="LiveId" clId="{78450C53-BB2D-44C2-83BD-9146BCCB9B19}" dt="2020-09-17T18:23:57.646" v="44" actId="27636"/>
          <ac:spMkLst>
            <pc:docMk/>
            <pc:sldMk cId="0" sldId="554"/>
            <ac:spMk id="7171" creationId="{00000000-0000-0000-0000-000000000000}"/>
          </ac:spMkLst>
        </pc:spChg>
      </pc:sldChg>
      <pc:sldChg chg="modSp mod">
        <pc:chgData name="ÖMER ALİ OSMANOĞLU" userId="4b45da3246be371e" providerId="LiveId" clId="{78450C53-BB2D-44C2-83BD-9146BCCB9B19}" dt="2020-09-17T18:23:57.693" v="48" actId="27636"/>
        <pc:sldMkLst>
          <pc:docMk/>
          <pc:sldMk cId="0" sldId="555"/>
        </pc:sldMkLst>
        <pc:spChg chg="mod">
          <ac:chgData name="ÖMER ALİ OSMANOĞLU" userId="4b45da3246be371e" providerId="LiveId" clId="{78450C53-BB2D-44C2-83BD-9146BCCB9B19}" dt="2020-09-17T18:23:57.693" v="48" actId="27636"/>
          <ac:spMkLst>
            <pc:docMk/>
            <pc:sldMk cId="0" sldId="555"/>
            <ac:spMk id="12290" creationId="{00000000-0000-0000-0000-000000000000}"/>
          </ac:spMkLst>
        </pc:spChg>
      </pc:sldChg>
      <pc:sldChg chg="modSp del mod">
        <pc:chgData name="ÖMER ALİ OSMANOĞLU" userId="4b45da3246be371e" providerId="LiveId" clId="{78450C53-BB2D-44C2-83BD-9146BCCB9B19}" dt="2020-09-17T18:30:08.861" v="144" actId="47"/>
        <pc:sldMkLst>
          <pc:docMk/>
          <pc:sldMk cId="0" sldId="556"/>
        </pc:sldMkLst>
        <pc:spChg chg="mod">
          <ac:chgData name="ÖMER ALİ OSMANOĞLU" userId="4b45da3246be371e" providerId="LiveId" clId="{78450C53-BB2D-44C2-83BD-9146BCCB9B19}" dt="2020-09-17T18:23:57.724" v="49" actId="27636"/>
          <ac:spMkLst>
            <pc:docMk/>
            <pc:sldMk cId="0" sldId="556"/>
            <ac:spMk id="2" creationId="{00000000-0000-0000-0000-000000000000}"/>
          </ac:spMkLst>
        </pc:spChg>
      </pc:sldChg>
      <pc:sldChg chg="modSp mod">
        <pc:chgData name="ÖMER ALİ OSMANOĞLU" userId="4b45da3246be371e" providerId="LiveId" clId="{78450C53-BB2D-44C2-83BD-9146BCCB9B19}" dt="2020-09-17T18:39:34.691" v="284" actId="115"/>
        <pc:sldMkLst>
          <pc:docMk/>
          <pc:sldMk cId="0" sldId="557"/>
        </pc:sldMkLst>
        <pc:spChg chg="mod">
          <ac:chgData name="ÖMER ALİ OSMANOĞLU" userId="4b45da3246be371e" providerId="LiveId" clId="{78450C53-BB2D-44C2-83BD-9146BCCB9B19}" dt="2020-09-17T18:39:34.691" v="284" actId="115"/>
          <ac:spMkLst>
            <pc:docMk/>
            <pc:sldMk cId="0" sldId="557"/>
            <ac:spMk id="24579" creationId="{00000000-0000-0000-0000-000000000000}"/>
          </ac:spMkLst>
        </pc:spChg>
      </pc:sldChg>
      <pc:sldChg chg="modSp mod">
        <pc:chgData name="ÖMER ALİ OSMANOĞLU" userId="4b45da3246be371e" providerId="LiveId" clId="{78450C53-BB2D-44C2-83BD-9146BCCB9B19}" dt="2020-09-17T18:23:58.146" v="62" actId="27636"/>
        <pc:sldMkLst>
          <pc:docMk/>
          <pc:sldMk cId="0" sldId="558"/>
        </pc:sldMkLst>
        <pc:spChg chg="mod">
          <ac:chgData name="ÖMER ALİ OSMANOĞLU" userId="4b45da3246be371e" providerId="LiveId" clId="{78450C53-BB2D-44C2-83BD-9146BCCB9B19}" dt="2020-09-17T18:23:58.146" v="62" actId="27636"/>
          <ac:spMkLst>
            <pc:docMk/>
            <pc:sldMk cId="0" sldId="558"/>
            <ac:spMk id="34819" creationId="{00000000-0000-0000-0000-000000000000}"/>
          </ac:spMkLst>
        </pc:spChg>
      </pc:sldChg>
      <pc:sldChg chg="modSp mod">
        <pc:chgData name="ÖMER ALİ OSMANOĞLU" userId="4b45da3246be371e" providerId="LiveId" clId="{78450C53-BB2D-44C2-83BD-9146BCCB9B19}" dt="2020-09-17T18:47:27.394" v="337" actId="113"/>
        <pc:sldMkLst>
          <pc:docMk/>
          <pc:sldMk cId="0" sldId="559"/>
        </pc:sldMkLst>
        <pc:spChg chg="mod">
          <ac:chgData name="ÖMER ALİ OSMANOĞLU" userId="4b45da3246be371e" providerId="LiveId" clId="{78450C53-BB2D-44C2-83BD-9146BCCB9B19}" dt="2020-09-17T18:47:18.939" v="334" actId="1076"/>
          <ac:spMkLst>
            <pc:docMk/>
            <pc:sldMk cId="0" sldId="559"/>
            <ac:spMk id="35842" creationId="{00000000-0000-0000-0000-000000000000}"/>
          </ac:spMkLst>
        </pc:spChg>
        <pc:spChg chg="mod">
          <ac:chgData name="ÖMER ALİ OSMANOĞLU" userId="4b45da3246be371e" providerId="LiveId" clId="{78450C53-BB2D-44C2-83BD-9146BCCB9B19}" dt="2020-09-17T18:47:27.394" v="337" actId="113"/>
          <ac:spMkLst>
            <pc:docMk/>
            <pc:sldMk cId="0" sldId="559"/>
            <ac:spMk id="35843" creationId="{00000000-0000-0000-0000-000000000000}"/>
          </ac:spMkLst>
        </pc:spChg>
      </pc:sldChg>
      <pc:sldChg chg="modSp mod">
        <pc:chgData name="ÖMER ALİ OSMANOĞLU" userId="4b45da3246be371e" providerId="LiveId" clId="{78450C53-BB2D-44C2-83BD-9146BCCB9B19}" dt="2020-09-17T18:44:45.586" v="317" actId="13926"/>
        <pc:sldMkLst>
          <pc:docMk/>
          <pc:sldMk cId="0" sldId="560"/>
        </pc:sldMkLst>
        <pc:spChg chg="mod">
          <ac:chgData name="ÖMER ALİ OSMANOĞLU" userId="4b45da3246be371e" providerId="LiveId" clId="{78450C53-BB2D-44C2-83BD-9146BCCB9B19}" dt="2020-09-17T18:44:45.586" v="317" actId="13926"/>
          <ac:spMkLst>
            <pc:docMk/>
            <pc:sldMk cId="0" sldId="560"/>
            <ac:spMk id="30723" creationId="{00000000-0000-0000-0000-000000000000}"/>
          </ac:spMkLst>
        </pc:spChg>
      </pc:sldChg>
      <pc:sldChg chg="addSp delSp modSp mod modAnim">
        <pc:chgData name="ÖMER ALİ OSMANOĞLU" userId="4b45da3246be371e" providerId="LiveId" clId="{78450C53-BB2D-44C2-83BD-9146BCCB9B19}" dt="2020-09-17T18:50:42.866" v="344" actId="478"/>
        <pc:sldMkLst>
          <pc:docMk/>
          <pc:sldMk cId="0" sldId="561"/>
        </pc:sldMkLst>
        <pc:spChg chg="add del mod">
          <ac:chgData name="ÖMER ALİ OSMANOĞLU" userId="4b45da3246be371e" providerId="LiveId" clId="{78450C53-BB2D-44C2-83BD-9146BCCB9B19}" dt="2020-09-17T18:50:28.470" v="341"/>
          <ac:spMkLst>
            <pc:docMk/>
            <pc:sldMk cId="0" sldId="561"/>
            <ac:spMk id="8" creationId="{C0D6B55B-AF75-47DF-9B42-50CB2859120E}"/>
          </ac:spMkLst>
        </pc:spChg>
        <pc:spChg chg="mod">
          <ac:chgData name="ÖMER ALİ OSMANOĞLU" userId="4b45da3246be371e" providerId="LiveId" clId="{78450C53-BB2D-44C2-83BD-9146BCCB9B19}" dt="2020-09-17T18:24:12.583" v="93" actId="27636"/>
          <ac:spMkLst>
            <pc:docMk/>
            <pc:sldMk cId="0" sldId="561"/>
            <ac:spMk id="41988" creationId="{00000000-0000-0000-0000-000000000000}"/>
          </ac:spMkLst>
        </pc:spChg>
        <pc:picChg chg="del">
          <ac:chgData name="ÖMER ALİ OSMANOĞLU" userId="4b45da3246be371e" providerId="LiveId" clId="{78450C53-BB2D-44C2-83BD-9146BCCB9B19}" dt="2020-09-17T18:50:22.097" v="338" actId="478"/>
          <ac:picMkLst>
            <pc:docMk/>
            <pc:sldMk cId="0" sldId="561"/>
            <ac:picMk id="41986" creationId="{00000000-0000-0000-0000-000000000000}"/>
          </ac:picMkLst>
        </pc:picChg>
        <pc:picChg chg="add del mod">
          <ac:chgData name="ÖMER ALİ OSMANOĞLU" userId="4b45da3246be371e" providerId="LiveId" clId="{78450C53-BB2D-44C2-83BD-9146BCCB9B19}" dt="2020-09-17T18:50:42.866" v="344" actId="478"/>
          <ac:picMkLst>
            <pc:docMk/>
            <pc:sldMk cId="0" sldId="561"/>
            <ac:picMk id="41987" creationId="{00000000-0000-0000-0000-000000000000}"/>
          </ac:picMkLst>
        </pc:picChg>
      </pc:sldChg>
      <pc:sldChg chg="modSp mod">
        <pc:chgData name="ÖMER ALİ OSMANOĞLU" userId="4b45da3246be371e" providerId="LiveId" clId="{78450C53-BB2D-44C2-83BD-9146BCCB9B19}" dt="2020-09-17T18:51:27.570" v="345" actId="1076"/>
        <pc:sldMkLst>
          <pc:docMk/>
          <pc:sldMk cId="0" sldId="562"/>
        </pc:sldMkLst>
        <pc:spChg chg="mod">
          <ac:chgData name="ÖMER ALİ OSMANOĞLU" userId="4b45da3246be371e" providerId="LiveId" clId="{78450C53-BB2D-44C2-83BD-9146BCCB9B19}" dt="2020-09-17T18:51:27.570" v="345" actId="1076"/>
          <ac:spMkLst>
            <pc:docMk/>
            <pc:sldMk cId="0" sldId="562"/>
            <ac:spMk id="44035" creationId="{00000000-0000-0000-0000-000000000000}"/>
          </ac:spMkLst>
        </pc:spChg>
      </pc:sldChg>
      <pc:sldChg chg="modSp mod">
        <pc:chgData name="ÖMER ALİ OSMANOĞLU" userId="4b45da3246be371e" providerId="LiveId" clId="{78450C53-BB2D-44C2-83BD-9146BCCB9B19}" dt="2020-09-17T18:40:01.234" v="293" actId="115"/>
        <pc:sldMkLst>
          <pc:docMk/>
          <pc:sldMk cId="0" sldId="563"/>
        </pc:sldMkLst>
        <pc:spChg chg="mod">
          <ac:chgData name="ÖMER ALİ OSMANOĞLU" userId="4b45da3246be371e" providerId="LiveId" clId="{78450C53-BB2D-44C2-83BD-9146BCCB9B19}" dt="2020-09-17T18:21:59.742" v="20" actId="27636"/>
          <ac:spMkLst>
            <pc:docMk/>
            <pc:sldMk cId="0" sldId="563"/>
            <ac:spMk id="2" creationId="{00000000-0000-0000-0000-000000000000}"/>
          </ac:spMkLst>
        </pc:spChg>
        <pc:spChg chg="mod">
          <ac:chgData name="ÖMER ALİ OSMANOĞLU" userId="4b45da3246be371e" providerId="LiveId" clId="{78450C53-BB2D-44C2-83BD-9146BCCB9B19}" dt="2020-09-17T18:40:01.234" v="293" actId="115"/>
          <ac:spMkLst>
            <pc:docMk/>
            <pc:sldMk cId="0" sldId="563"/>
            <ac:spMk id="25603" creationId="{00000000-0000-0000-0000-000000000000}"/>
          </ac:spMkLst>
        </pc:spChg>
      </pc:sldChg>
      <pc:sldChg chg="modSp mod">
        <pc:chgData name="ÖMER ALİ OSMANOĞLU" userId="4b45da3246be371e" providerId="LiveId" clId="{78450C53-BB2D-44C2-83BD-9146BCCB9B19}" dt="2020-09-17T18:24:12.520" v="86" actId="27636"/>
        <pc:sldMkLst>
          <pc:docMk/>
          <pc:sldMk cId="0" sldId="564"/>
        </pc:sldMkLst>
        <pc:spChg chg="mod">
          <ac:chgData name="ÖMER ALİ OSMANOĞLU" userId="4b45da3246be371e" providerId="LiveId" clId="{78450C53-BB2D-44C2-83BD-9146BCCB9B19}" dt="2020-09-17T18:24:12.520" v="86" actId="27636"/>
          <ac:spMkLst>
            <pc:docMk/>
            <pc:sldMk cId="0" sldId="564"/>
            <ac:spMk id="26627" creationId="{00000000-0000-0000-0000-000000000000}"/>
          </ac:spMkLst>
        </pc:spChg>
      </pc:sldChg>
      <pc:sldChg chg="delSp modSp del mod delAnim">
        <pc:chgData name="ÖMER ALİ OSMANOĞLU" userId="4b45da3246be371e" providerId="LiveId" clId="{78450C53-BB2D-44C2-83BD-9146BCCB9B19}" dt="2020-09-17T19:02:27.208" v="400" actId="47"/>
        <pc:sldMkLst>
          <pc:docMk/>
          <pc:sldMk cId="0" sldId="565"/>
        </pc:sldMkLst>
        <pc:spChg chg="del mod">
          <ac:chgData name="ÖMER ALİ OSMANOĞLU" userId="4b45da3246be371e" providerId="LiveId" clId="{78450C53-BB2D-44C2-83BD-9146BCCB9B19}" dt="2020-09-17T19:02:09.095" v="399" actId="21"/>
          <ac:spMkLst>
            <pc:docMk/>
            <pc:sldMk cId="0" sldId="565"/>
            <ac:spMk id="86018" creationId="{00000000-0000-0000-0000-000000000000}"/>
          </ac:spMkLst>
        </pc:spChg>
      </pc:sldChg>
      <pc:sldChg chg="modSp mod">
        <pc:chgData name="ÖMER ALİ OSMANOĞLU" userId="4b45da3246be371e" providerId="LiveId" clId="{78450C53-BB2D-44C2-83BD-9146BCCB9B19}" dt="2020-09-17T19:00:40.051" v="390" actId="1076"/>
        <pc:sldMkLst>
          <pc:docMk/>
          <pc:sldMk cId="0" sldId="566"/>
        </pc:sldMkLst>
        <pc:spChg chg="mod">
          <ac:chgData name="ÖMER ALİ OSMANOĞLU" userId="4b45da3246be371e" providerId="LiveId" clId="{78450C53-BB2D-44C2-83BD-9146BCCB9B19}" dt="2020-09-17T19:00:40.051" v="390" actId="1076"/>
          <ac:spMkLst>
            <pc:docMk/>
            <pc:sldMk cId="0" sldId="566"/>
            <ac:spMk id="3" creationId="{00000000-0000-0000-0000-000000000000}"/>
          </ac:spMkLst>
        </pc:spChg>
        <pc:spChg chg="mod">
          <ac:chgData name="ÖMER ALİ OSMANOĞLU" userId="4b45da3246be371e" providerId="LiveId" clId="{78450C53-BB2D-44C2-83BD-9146BCCB9B19}" dt="2020-09-17T19:00:19.990" v="389" actId="1076"/>
          <ac:spMkLst>
            <pc:docMk/>
            <pc:sldMk cId="0" sldId="566"/>
            <ac:spMk id="50178" creationId="{00000000-0000-0000-0000-000000000000}"/>
          </ac:spMkLst>
        </pc:spChg>
      </pc:sldChg>
      <pc:sldChg chg="modSp mod">
        <pc:chgData name="ÖMER ALİ OSMANOĞLU" userId="4b45da3246be371e" providerId="LiveId" clId="{78450C53-BB2D-44C2-83BD-9146BCCB9B19}" dt="2020-09-17T19:00:56.377" v="394" actId="1076"/>
        <pc:sldMkLst>
          <pc:docMk/>
          <pc:sldMk cId="0" sldId="567"/>
        </pc:sldMkLst>
        <pc:spChg chg="mod">
          <ac:chgData name="ÖMER ALİ OSMANOĞLU" userId="4b45da3246be371e" providerId="LiveId" clId="{78450C53-BB2D-44C2-83BD-9146BCCB9B19}" dt="2020-09-17T19:00:56.377" v="394" actId="1076"/>
          <ac:spMkLst>
            <pc:docMk/>
            <pc:sldMk cId="0" sldId="567"/>
            <ac:spMk id="3" creationId="{00000000-0000-0000-0000-000000000000}"/>
          </ac:spMkLst>
        </pc:spChg>
        <pc:spChg chg="mod">
          <ac:chgData name="ÖMER ALİ OSMANOĞLU" userId="4b45da3246be371e" providerId="LiveId" clId="{78450C53-BB2D-44C2-83BD-9146BCCB9B19}" dt="2020-09-17T19:00:50.205" v="391" actId="1076"/>
          <ac:spMkLst>
            <pc:docMk/>
            <pc:sldMk cId="0" sldId="567"/>
            <ac:spMk id="51202" creationId="{00000000-0000-0000-0000-000000000000}"/>
          </ac:spMkLst>
        </pc:spChg>
      </pc:sldChg>
      <pc:sldChg chg="modSp mod">
        <pc:chgData name="ÖMER ALİ OSMANOĞLU" userId="4b45da3246be371e" providerId="LiveId" clId="{78450C53-BB2D-44C2-83BD-9146BCCB9B19}" dt="2020-09-17T19:01:37.511" v="397" actId="27636"/>
        <pc:sldMkLst>
          <pc:docMk/>
          <pc:sldMk cId="0" sldId="568"/>
        </pc:sldMkLst>
        <pc:spChg chg="mod">
          <ac:chgData name="ÖMER ALİ OSMANOĞLU" userId="4b45da3246be371e" providerId="LiveId" clId="{78450C53-BB2D-44C2-83BD-9146BCCB9B19}" dt="2020-09-17T19:01:37.511" v="397" actId="27636"/>
          <ac:spMkLst>
            <pc:docMk/>
            <pc:sldMk cId="0" sldId="568"/>
            <ac:spMk id="3" creationId="{00000000-0000-0000-0000-000000000000}"/>
          </ac:spMkLst>
        </pc:spChg>
        <pc:spChg chg="mod">
          <ac:chgData name="ÖMER ALİ OSMANOĞLU" userId="4b45da3246be371e" providerId="LiveId" clId="{78450C53-BB2D-44C2-83BD-9146BCCB9B19}" dt="2020-09-17T19:01:32.296" v="395" actId="1076"/>
          <ac:spMkLst>
            <pc:docMk/>
            <pc:sldMk cId="0" sldId="568"/>
            <ac:spMk id="52226" creationId="{00000000-0000-0000-0000-000000000000}"/>
          </ac:spMkLst>
        </pc:spChg>
      </pc:sldChg>
      <pc:sldChg chg="modSp mod">
        <pc:chgData name="ÖMER ALİ OSMANOĞLU" userId="4b45da3246be371e" providerId="LiveId" clId="{78450C53-BB2D-44C2-83BD-9146BCCB9B19}" dt="2020-09-17T18:59:42.748" v="385" actId="27636"/>
        <pc:sldMkLst>
          <pc:docMk/>
          <pc:sldMk cId="0" sldId="569"/>
        </pc:sldMkLst>
        <pc:spChg chg="mod">
          <ac:chgData name="ÖMER ALİ OSMANOĞLU" userId="4b45da3246be371e" providerId="LiveId" clId="{78450C53-BB2D-44C2-83BD-9146BCCB9B19}" dt="2020-09-17T18:59:42.748" v="385" actId="27636"/>
          <ac:spMkLst>
            <pc:docMk/>
            <pc:sldMk cId="0" sldId="569"/>
            <ac:spMk id="3" creationId="{00000000-0000-0000-0000-000000000000}"/>
          </ac:spMkLst>
        </pc:spChg>
        <pc:spChg chg="mod">
          <ac:chgData name="ÖMER ALİ OSMANOĞLU" userId="4b45da3246be371e" providerId="LiveId" clId="{78450C53-BB2D-44C2-83BD-9146BCCB9B19}" dt="2020-09-17T18:58:51.772" v="379" actId="1076"/>
          <ac:spMkLst>
            <pc:docMk/>
            <pc:sldMk cId="0" sldId="569"/>
            <ac:spMk id="49155" creationId="{00000000-0000-0000-0000-000000000000}"/>
          </ac:spMkLst>
        </pc:spChg>
        <pc:picChg chg="mod">
          <ac:chgData name="ÖMER ALİ OSMANOĞLU" userId="4b45da3246be371e" providerId="LiveId" clId="{78450C53-BB2D-44C2-83BD-9146BCCB9B19}" dt="2020-09-17T18:58:47.082" v="378" actId="1076"/>
          <ac:picMkLst>
            <pc:docMk/>
            <pc:sldMk cId="0" sldId="569"/>
            <ac:picMk id="12298" creationId="{00000000-0000-0000-0000-000000000000}"/>
          </ac:picMkLst>
        </pc:picChg>
      </pc:sldChg>
      <pc:sldChg chg="modSp mod">
        <pc:chgData name="ÖMER ALİ OSMANOĞLU" userId="4b45da3246be371e" providerId="LiveId" clId="{78450C53-BB2D-44C2-83BD-9146BCCB9B19}" dt="2020-09-17T18:28:13.054" v="142" actId="1076"/>
        <pc:sldMkLst>
          <pc:docMk/>
          <pc:sldMk cId="0" sldId="570"/>
        </pc:sldMkLst>
        <pc:spChg chg="mod">
          <ac:chgData name="ÖMER ALİ OSMANOĞLU" userId="4b45da3246be371e" providerId="LiveId" clId="{78450C53-BB2D-44C2-83BD-9146BCCB9B19}" dt="2020-09-17T18:28:13.054" v="142" actId="1076"/>
          <ac:spMkLst>
            <pc:docMk/>
            <pc:sldMk cId="0" sldId="570"/>
            <ac:spMk id="7" creationId="{00000000-0000-0000-0000-000000000000}"/>
          </ac:spMkLst>
        </pc:spChg>
        <pc:grpChg chg="mod">
          <ac:chgData name="ÖMER ALİ OSMANOĞLU" userId="4b45da3246be371e" providerId="LiveId" clId="{78450C53-BB2D-44C2-83BD-9146BCCB9B19}" dt="2020-09-17T18:28:09.336" v="141" actId="14100"/>
          <ac:grpSpMkLst>
            <pc:docMk/>
            <pc:sldMk cId="0" sldId="570"/>
            <ac:grpSpMk id="2" creationId="{00000000-0000-0000-0000-000000000000}"/>
          </ac:grpSpMkLst>
        </pc:grpChg>
      </pc:sldChg>
      <pc:sldMasterChg chg="modSldLayout">
        <pc:chgData name="ÖMER ALİ OSMANOĞLU" userId="4b45da3246be371e" providerId="LiveId" clId="{78450C53-BB2D-44C2-83BD-9146BCCB9B19}" dt="2020-09-17T18:21:58.054" v="13"/>
        <pc:sldMasterMkLst>
          <pc:docMk/>
          <pc:sldMasterMk cId="3153435837" sldId="2147484262"/>
        </pc:sldMasterMkLst>
        <pc:sldLayoutChg chg="addSp">
          <pc:chgData name="ÖMER ALİ OSMANOĞLU" userId="4b45da3246be371e" providerId="LiveId" clId="{78450C53-BB2D-44C2-83BD-9146BCCB9B19}" dt="2020-09-17T18:21:58.054" v="13"/>
          <pc:sldLayoutMkLst>
            <pc:docMk/>
            <pc:sldMasterMk cId="3153435837" sldId="2147484262"/>
            <pc:sldLayoutMk cId="291934303" sldId="2147484263"/>
          </pc:sldLayoutMkLst>
          <pc:spChg chg="add">
            <ac:chgData name="ÖMER ALİ OSMANOĞLU" userId="4b45da3246be371e" providerId="LiveId" clId="{78450C53-BB2D-44C2-83BD-9146BCCB9B19}" dt="2020-09-17T18:21:58.054" v="13"/>
            <ac:spMkLst>
              <pc:docMk/>
              <pc:sldMasterMk cId="3153435837" sldId="2147484262"/>
              <pc:sldLayoutMk cId="291934303" sldId="2147484263"/>
              <ac:spMk id="8" creationId="{4E481388-7894-4354-A951-9FB442390986}"/>
            </ac:spMkLst>
          </pc:spChg>
          <pc:spChg chg="add">
            <ac:chgData name="ÖMER ALİ OSMANOĞLU" userId="4b45da3246be371e" providerId="LiveId" clId="{78450C53-BB2D-44C2-83BD-9146BCCB9B19}" dt="2020-09-17T18:21:58.054" v="13"/>
            <ac:spMkLst>
              <pc:docMk/>
              <pc:sldMasterMk cId="3153435837" sldId="2147484262"/>
              <pc:sldLayoutMk cId="291934303" sldId="2147484263"/>
              <ac:spMk id="9" creationId="{E95C02C2-15B4-47C5-9631-4EC925E5F016}"/>
            </ac:spMkLst>
          </pc:spChg>
          <pc:picChg chg="add">
            <ac:chgData name="ÖMER ALİ OSMANOĞLU" userId="4b45da3246be371e" providerId="LiveId" clId="{78450C53-BB2D-44C2-83BD-9146BCCB9B19}" dt="2020-09-17T18:21:58.054" v="13"/>
            <ac:picMkLst>
              <pc:docMk/>
              <pc:sldMasterMk cId="3153435837" sldId="2147484262"/>
              <pc:sldLayoutMk cId="291934303" sldId="2147484263"/>
              <ac:picMk id="7" creationId="{5546C1CE-585D-45E8-9374-D2E6F94689C4}"/>
            </ac:picMkLst>
          </pc:picChg>
        </pc:sldLayoutChg>
      </pc:sldMasterChg>
      <pc:sldMasterChg chg="modSldLayout">
        <pc:chgData name="ÖMER ALİ OSMANOĞLU" userId="4b45da3246be371e" providerId="LiveId" clId="{78450C53-BB2D-44C2-83BD-9146BCCB9B19}" dt="2020-09-17T18:21:58.961" v="14"/>
        <pc:sldMasterMkLst>
          <pc:docMk/>
          <pc:sldMasterMk cId="3487138939" sldId="2147484275"/>
        </pc:sldMasterMkLst>
        <pc:sldLayoutChg chg="addSp">
          <pc:chgData name="ÖMER ALİ OSMANOĞLU" userId="4b45da3246be371e" providerId="LiveId" clId="{78450C53-BB2D-44C2-83BD-9146BCCB9B19}" dt="2020-09-17T18:21:58.961" v="14"/>
          <pc:sldLayoutMkLst>
            <pc:docMk/>
            <pc:sldMasterMk cId="3487138939" sldId="2147484275"/>
            <pc:sldLayoutMk cId="3834357046" sldId="2147484276"/>
          </pc:sldLayoutMkLst>
          <pc:spChg chg="add">
            <ac:chgData name="ÖMER ALİ OSMANOĞLU" userId="4b45da3246be371e" providerId="LiveId" clId="{78450C53-BB2D-44C2-83BD-9146BCCB9B19}" dt="2020-09-17T18:21:58.961" v="14"/>
            <ac:spMkLst>
              <pc:docMk/>
              <pc:sldMasterMk cId="3487138939" sldId="2147484275"/>
              <pc:sldLayoutMk cId="3834357046" sldId="2147484276"/>
              <ac:spMk id="14" creationId="{3F960CAE-0E28-473B-AE6D-6D0E1E75AA00}"/>
            </ac:spMkLst>
          </pc:spChg>
          <pc:spChg chg="add">
            <ac:chgData name="ÖMER ALİ OSMANOĞLU" userId="4b45da3246be371e" providerId="LiveId" clId="{78450C53-BB2D-44C2-83BD-9146BCCB9B19}" dt="2020-09-17T18:21:58.961" v="14"/>
            <ac:spMkLst>
              <pc:docMk/>
              <pc:sldMasterMk cId="3487138939" sldId="2147484275"/>
              <pc:sldLayoutMk cId="3834357046" sldId="2147484276"/>
              <ac:spMk id="15" creationId="{A0895B19-DDF6-4AFF-9ACB-E02E55011766}"/>
            </ac:spMkLst>
          </pc:spChg>
          <pc:picChg chg="add">
            <ac:chgData name="ÖMER ALİ OSMANOĞLU" userId="4b45da3246be371e" providerId="LiveId" clId="{78450C53-BB2D-44C2-83BD-9146BCCB9B19}" dt="2020-09-17T18:21:58.961" v="14"/>
            <ac:picMkLst>
              <pc:docMk/>
              <pc:sldMasterMk cId="3487138939" sldId="2147484275"/>
              <pc:sldLayoutMk cId="3834357046" sldId="2147484276"/>
              <ac:picMk id="13" creationId="{8038C26C-E944-4328-AF56-3CB759D1282D}"/>
            </ac:picMkLst>
          </pc:picChg>
        </pc:sldLayoutChg>
      </pc:sldMasterChg>
      <pc:sldMasterChg chg="modSldLayout">
        <pc:chgData name="ÖMER ALİ OSMANOĞLU" userId="4b45da3246be371e" providerId="LiveId" clId="{78450C53-BB2D-44C2-83BD-9146BCCB9B19}" dt="2020-09-17T18:22:26.664" v="29"/>
        <pc:sldMasterMkLst>
          <pc:docMk/>
          <pc:sldMasterMk cId="3719162985" sldId="2147484294"/>
        </pc:sldMasterMkLst>
        <pc:sldLayoutChg chg="addSp">
          <pc:chgData name="ÖMER ALİ OSMANOĞLU" userId="4b45da3246be371e" providerId="LiveId" clId="{78450C53-BB2D-44C2-83BD-9146BCCB9B19}" dt="2020-09-17T18:22:26.664" v="29"/>
          <pc:sldLayoutMkLst>
            <pc:docMk/>
            <pc:sldMasterMk cId="3719162985" sldId="2147484294"/>
            <pc:sldLayoutMk cId="3588724281" sldId="2147484295"/>
          </pc:sldLayoutMkLst>
          <pc:spChg chg="add">
            <ac:chgData name="ÖMER ALİ OSMANOĞLU" userId="4b45da3246be371e" providerId="LiveId" clId="{78450C53-BB2D-44C2-83BD-9146BCCB9B19}" dt="2020-09-17T18:22:26.664" v="29"/>
            <ac:spMkLst>
              <pc:docMk/>
              <pc:sldMasterMk cId="3719162985" sldId="2147484294"/>
              <pc:sldLayoutMk cId="3588724281" sldId="2147484295"/>
              <ac:spMk id="14" creationId="{6BB4A205-E9BE-4E07-AD40-F09B49836042}"/>
            </ac:spMkLst>
          </pc:spChg>
          <pc:spChg chg="add">
            <ac:chgData name="ÖMER ALİ OSMANOĞLU" userId="4b45da3246be371e" providerId="LiveId" clId="{78450C53-BB2D-44C2-83BD-9146BCCB9B19}" dt="2020-09-17T18:22:26.664" v="29"/>
            <ac:spMkLst>
              <pc:docMk/>
              <pc:sldMasterMk cId="3719162985" sldId="2147484294"/>
              <pc:sldLayoutMk cId="3588724281" sldId="2147484295"/>
              <ac:spMk id="15" creationId="{D03A2D4E-FBAB-4620-8DDB-A4DB3E2B3366}"/>
            </ac:spMkLst>
          </pc:spChg>
          <pc:picChg chg="add">
            <ac:chgData name="ÖMER ALİ OSMANOĞLU" userId="4b45da3246be371e" providerId="LiveId" clId="{78450C53-BB2D-44C2-83BD-9146BCCB9B19}" dt="2020-09-17T18:22:26.664" v="29"/>
            <ac:picMkLst>
              <pc:docMk/>
              <pc:sldMasterMk cId="3719162985" sldId="2147484294"/>
              <pc:sldLayoutMk cId="3588724281" sldId="2147484295"/>
              <ac:picMk id="13" creationId="{BA8D428C-C17F-4A24-BF00-05BB09AC25E1}"/>
            </ac:picMkLst>
          </pc:picChg>
        </pc:sldLayoutChg>
      </pc:sldMasterChg>
      <pc:sldMasterChg chg="modSldLayout">
        <pc:chgData name="ÖMER ALİ OSMANOĞLU" userId="4b45da3246be371e" providerId="LiveId" clId="{78450C53-BB2D-44C2-83BD-9146BCCB9B19}" dt="2020-09-17T18:23:50.037" v="40"/>
        <pc:sldMasterMkLst>
          <pc:docMk/>
          <pc:sldMasterMk cId="2831121296" sldId="2147484313"/>
        </pc:sldMasterMkLst>
        <pc:sldLayoutChg chg="addSp">
          <pc:chgData name="ÖMER ALİ OSMANOĞLU" userId="4b45da3246be371e" providerId="LiveId" clId="{78450C53-BB2D-44C2-83BD-9146BCCB9B19}" dt="2020-09-17T18:23:50.037" v="40"/>
          <pc:sldLayoutMkLst>
            <pc:docMk/>
            <pc:sldMasterMk cId="2831121296" sldId="2147484313"/>
            <pc:sldLayoutMk cId="2675398486" sldId="2147484314"/>
          </pc:sldLayoutMkLst>
          <pc:spChg chg="add">
            <ac:chgData name="ÖMER ALİ OSMANOĞLU" userId="4b45da3246be371e" providerId="LiveId" clId="{78450C53-BB2D-44C2-83BD-9146BCCB9B19}" dt="2020-09-17T18:23:50.037" v="40"/>
            <ac:spMkLst>
              <pc:docMk/>
              <pc:sldMasterMk cId="2831121296" sldId="2147484313"/>
              <pc:sldLayoutMk cId="2675398486" sldId="2147484314"/>
              <ac:spMk id="14" creationId="{36180229-839A-4D88-8141-2DA51BCCDA7C}"/>
            </ac:spMkLst>
          </pc:spChg>
          <pc:spChg chg="add">
            <ac:chgData name="ÖMER ALİ OSMANOĞLU" userId="4b45da3246be371e" providerId="LiveId" clId="{78450C53-BB2D-44C2-83BD-9146BCCB9B19}" dt="2020-09-17T18:23:50.037" v="40"/>
            <ac:spMkLst>
              <pc:docMk/>
              <pc:sldMasterMk cId="2831121296" sldId="2147484313"/>
              <pc:sldLayoutMk cId="2675398486" sldId="2147484314"/>
              <ac:spMk id="15" creationId="{CD6C9260-6807-4281-9FC7-2C8E13475729}"/>
            </ac:spMkLst>
          </pc:spChg>
          <pc:picChg chg="add">
            <ac:chgData name="ÖMER ALİ OSMANOĞLU" userId="4b45da3246be371e" providerId="LiveId" clId="{78450C53-BB2D-44C2-83BD-9146BCCB9B19}" dt="2020-09-17T18:23:50.037" v="40"/>
            <ac:picMkLst>
              <pc:docMk/>
              <pc:sldMasterMk cId="2831121296" sldId="2147484313"/>
              <pc:sldLayoutMk cId="2675398486" sldId="2147484314"/>
              <ac:picMk id="13" creationId="{3EA84340-2CD0-4981-938E-8DE4F2CA00D2}"/>
            </ac:picMkLst>
          </pc:picChg>
        </pc:sldLayoutChg>
      </pc:sldMasterChg>
      <pc:sldMasterChg chg="modSldLayout">
        <pc:chgData name="ÖMER ALİ OSMANOĞLU" userId="4b45da3246be371e" providerId="LiveId" clId="{78450C53-BB2D-44C2-83BD-9146BCCB9B19}" dt="2020-09-17T18:23:51.303" v="41"/>
        <pc:sldMasterMkLst>
          <pc:docMk/>
          <pc:sldMasterMk cId="128598697" sldId="2147484332"/>
        </pc:sldMasterMkLst>
        <pc:sldLayoutChg chg="addSp">
          <pc:chgData name="ÖMER ALİ OSMANOĞLU" userId="4b45da3246be371e" providerId="LiveId" clId="{78450C53-BB2D-44C2-83BD-9146BCCB9B19}" dt="2020-09-17T18:23:51.303" v="41"/>
          <pc:sldLayoutMkLst>
            <pc:docMk/>
            <pc:sldMasterMk cId="128598697" sldId="2147484332"/>
            <pc:sldLayoutMk cId="199930546" sldId="2147484333"/>
          </pc:sldLayoutMkLst>
          <pc:spChg chg="add">
            <ac:chgData name="ÖMER ALİ OSMANOĞLU" userId="4b45da3246be371e" providerId="LiveId" clId="{78450C53-BB2D-44C2-83BD-9146BCCB9B19}" dt="2020-09-17T18:23:51.303" v="41"/>
            <ac:spMkLst>
              <pc:docMk/>
              <pc:sldMasterMk cId="128598697" sldId="2147484332"/>
              <pc:sldLayoutMk cId="199930546" sldId="2147484333"/>
              <ac:spMk id="14" creationId="{6D81AFC4-C4F3-4D71-AA91-2E200E6DCD5D}"/>
            </ac:spMkLst>
          </pc:spChg>
          <pc:spChg chg="add">
            <ac:chgData name="ÖMER ALİ OSMANOĞLU" userId="4b45da3246be371e" providerId="LiveId" clId="{78450C53-BB2D-44C2-83BD-9146BCCB9B19}" dt="2020-09-17T18:23:51.303" v="41"/>
            <ac:spMkLst>
              <pc:docMk/>
              <pc:sldMasterMk cId="128598697" sldId="2147484332"/>
              <pc:sldLayoutMk cId="199930546" sldId="2147484333"/>
              <ac:spMk id="15" creationId="{DE570A31-5892-45EF-8D6B-411B28A3BFEB}"/>
            </ac:spMkLst>
          </pc:spChg>
          <pc:picChg chg="add">
            <ac:chgData name="ÖMER ALİ OSMANOĞLU" userId="4b45da3246be371e" providerId="LiveId" clId="{78450C53-BB2D-44C2-83BD-9146BCCB9B19}" dt="2020-09-17T18:23:51.303" v="41"/>
            <ac:picMkLst>
              <pc:docMk/>
              <pc:sldMasterMk cId="128598697" sldId="2147484332"/>
              <pc:sldLayoutMk cId="199930546" sldId="2147484333"/>
              <ac:picMk id="13" creationId="{D2711E4F-1302-46F2-8E5E-428AE744E85E}"/>
            </ac:picMkLst>
          </pc:picChg>
        </pc:sldLayoutChg>
      </pc:sldMasterChg>
      <pc:sldMasterChg chg="modSldLayout">
        <pc:chgData name="ÖMER ALİ OSMANOĞLU" userId="4b45da3246be371e" providerId="LiveId" clId="{78450C53-BB2D-44C2-83BD-9146BCCB9B19}" dt="2020-09-17T18:23:53.428" v="42"/>
        <pc:sldMasterMkLst>
          <pc:docMk/>
          <pc:sldMasterMk cId="2024384560" sldId="2147484351"/>
        </pc:sldMasterMkLst>
        <pc:sldLayoutChg chg="addSp">
          <pc:chgData name="ÖMER ALİ OSMANOĞLU" userId="4b45da3246be371e" providerId="LiveId" clId="{78450C53-BB2D-44C2-83BD-9146BCCB9B19}" dt="2020-09-17T18:23:53.428" v="42"/>
          <pc:sldLayoutMkLst>
            <pc:docMk/>
            <pc:sldMasterMk cId="2024384560" sldId="2147484351"/>
            <pc:sldLayoutMk cId="2516360027" sldId="2147484352"/>
          </pc:sldLayoutMkLst>
          <pc:spChg chg="add">
            <ac:chgData name="ÖMER ALİ OSMANOĞLU" userId="4b45da3246be371e" providerId="LiveId" clId="{78450C53-BB2D-44C2-83BD-9146BCCB9B19}" dt="2020-09-17T18:23:53.428" v="42"/>
            <ac:spMkLst>
              <pc:docMk/>
              <pc:sldMasterMk cId="2024384560" sldId="2147484351"/>
              <pc:sldLayoutMk cId="2516360027" sldId="2147484352"/>
              <ac:spMk id="14" creationId="{C606F91F-57AD-4148-B43B-97BCD50590E2}"/>
            </ac:spMkLst>
          </pc:spChg>
          <pc:spChg chg="add">
            <ac:chgData name="ÖMER ALİ OSMANOĞLU" userId="4b45da3246be371e" providerId="LiveId" clId="{78450C53-BB2D-44C2-83BD-9146BCCB9B19}" dt="2020-09-17T18:23:53.428" v="42"/>
            <ac:spMkLst>
              <pc:docMk/>
              <pc:sldMasterMk cId="2024384560" sldId="2147484351"/>
              <pc:sldLayoutMk cId="2516360027" sldId="2147484352"/>
              <ac:spMk id="15" creationId="{18DE275C-2803-409E-8C2A-CA5EBC1F94C2}"/>
            </ac:spMkLst>
          </pc:spChg>
          <pc:picChg chg="add">
            <ac:chgData name="ÖMER ALİ OSMANOĞLU" userId="4b45da3246be371e" providerId="LiveId" clId="{78450C53-BB2D-44C2-83BD-9146BCCB9B19}" dt="2020-09-17T18:23:53.428" v="42"/>
            <ac:picMkLst>
              <pc:docMk/>
              <pc:sldMasterMk cId="2024384560" sldId="2147484351"/>
              <pc:sldLayoutMk cId="2516360027" sldId="2147484352"/>
              <ac:picMk id="13" creationId="{ED1FC198-B492-4900-809B-DA6B6D73CF1E}"/>
            </ac:picMkLst>
          </pc:picChg>
        </pc:sldLayoutChg>
      </pc:sldMasterChg>
      <pc:sldMasterChg chg="modSldLayout">
        <pc:chgData name="ÖMER ALİ OSMANOĞLU" userId="4b45da3246be371e" providerId="LiveId" clId="{78450C53-BB2D-44C2-83BD-9146BCCB9B19}" dt="2020-09-17T18:23:56.834" v="43"/>
        <pc:sldMasterMkLst>
          <pc:docMk/>
          <pc:sldMasterMk cId="3869290906" sldId="2147484370"/>
        </pc:sldMasterMkLst>
        <pc:sldLayoutChg chg="addSp">
          <pc:chgData name="ÖMER ALİ OSMANOĞLU" userId="4b45da3246be371e" providerId="LiveId" clId="{78450C53-BB2D-44C2-83BD-9146BCCB9B19}" dt="2020-09-17T18:23:56.834" v="43"/>
          <pc:sldLayoutMkLst>
            <pc:docMk/>
            <pc:sldMasterMk cId="3869290906" sldId="2147484370"/>
            <pc:sldLayoutMk cId="1200553874" sldId="2147484371"/>
          </pc:sldLayoutMkLst>
          <pc:spChg chg="add">
            <ac:chgData name="ÖMER ALİ OSMANOĞLU" userId="4b45da3246be371e" providerId="LiveId" clId="{78450C53-BB2D-44C2-83BD-9146BCCB9B19}" dt="2020-09-17T18:23:56.834" v="43"/>
            <ac:spMkLst>
              <pc:docMk/>
              <pc:sldMasterMk cId="3869290906" sldId="2147484370"/>
              <pc:sldLayoutMk cId="1200553874" sldId="2147484371"/>
              <ac:spMk id="11" creationId="{77A6082E-4FC4-4F9B-A65D-3F81043B43A0}"/>
            </ac:spMkLst>
          </pc:spChg>
          <pc:spChg chg="add">
            <ac:chgData name="ÖMER ALİ OSMANOĞLU" userId="4b45da3246be371e" providerId="LiveId" clId="{78450C53-BB2D-44C2-83BD-9146BCCB9B19}" dt="2020-09-17T18:23:56.834" v="43"/>
            <ac:spMkLst>
              <pc:docMk/>
              <pc:sldMasterMk cId="3869290906" sldId="2147484370"/>
              <pc:sldLayoutMk cId="1200553874" sldId="2147484371"/>
              <ac:spMk id="12" creationId="{717BC931-2CD4-48BD-81EE-C929679622C8}"/>
            </ac:spMkLst>
          </pc:spChg>
          <pc:picChg chg="add">
            <ac:chgData name="ÖMER ALİ OSMANOĞLU" userId="4b45da3246be371e" providerId="LiveId" clId="{78450C53-BB2D-44C2-83BD-9146BCCB9B19}" dt="2020-09-17T18:23:56.834" v="43"/>
            <ac:picMkLst>
              <pc:docMk/>
              <pc:sldMasterMk cId="3869290906" sldId="2147484370"/>
              <pc:sldLayoutMk cId="1200553874" sldId="2147484371"/>
              <ac:picMk id="10" creationId="{02064D21-83F3-432F-B580-069BB56893CC}"/>
            </ac:picMkLst>
          </pc:picChg>
        </pc:sldLayoutChg>
      </pc:sldMasterChg>
      <pc:sldMasterChg chg="modSldLayout">
        <pc:chgData name="ÖMER ALİ OSMANOĞLU" userId="4b45da3246be371e" providerId="LiveId" clId="{78450C53-BB2D-44C2-83BD-9146BCCB9B19}" dt="2020-09-17T18:24:11.333" v="78"/>
        <pc:sldMasterMkLst>
          <pc:docMk/>
          <pc:sldMasterMk cId="2109873942" sldId="2147484383"/>
        </pc:sldMasterMkLst>
        <pc:sldLayoutChg chg="addSp">
          <pc:chgData name="ÖMER ALİ OSMANOĞLU" userId="4b45da3246be371e" providerId="LiveId" clId="{78450C53-BB2D-44C2-83BD-9146BCCB9B19}" dt="2020-09-17T18:24:11.333" v="78"/>
          <pc:sldLayoutMkLst>
            <pc:docMk/>
            <pc:sldMasterMk cId="2109873942" sldId="2147484383"/>
            <pc:sldLayoutMk cId="2734629050" sldId="2147484384"/>
          </pc:sldLayoutMkLst>
          <pc:spChg chg="add">
            <ac:chgData name="ÖMER ALİ OSMANOĞLU" userId="4b45da3246be371e" providerId="LiveId" clId="{78450C53-BB2D-44C2-83BD-9146BCCB9B19}" dt="2020-09-17T18:24:11.333" v="78"/>
            <ac:spMkLst>
              <pc:docMk/>
              <pc:sldMasterMk cId="2109873942" sldId="2147484383"/>
              <pc:sldLayoutMk cId="2734629050" sldId="2147484384"/>
              <ac:spMk id="8" creationId="{1CDB0581-035B-4246-BF57-865E8C914351}"/>
            </ac:spMkLst>
          </pc:spChg>
          <pc:spChg chg="add">
            <ac:chgData name="ÖMER ALİ OSMANOĞLU" userId="4b45da3246be371e" providerId="LiveId" clId="{78450C53-BB2D-44C2-83BD-9146BCCB9B19}" dt="2020-09-17T18:24:11.333" v="78"/>
            <ac:spMkLst>
              <pc:docMk/>
              <pc:sldMasterMk cId="2109873942" sldId="2147484383"/>
              <pc:sldLayoutMk cId="2734629050" sldId="2147484384"/>
              <ac:spMk id="9" creationId="{81056ED9-9563-4542-AEDC-1E14EE70D1AF}"/>
            </ac:spMkLst>
          </pc:spChg>
          <pc:picChg chg="add">
            <ac:chgData name="ÖMER ALİ OSMANOĞLU" userId="4b45da3246be371e" providerId="LiveId" clId="{78450C53-BB2D-44C2-83BD-9146BCCB9B19}" dt="2020-09-17T18:24:11.333" v="78"/>
            <ac:picMkLst>
              <pc:docMk/>
              <pc:sldMasterMk cId="2109873942" sldId="2147484383"/>
              <pc:sldLayoutMk cId="2734629050" sldId="2147484384"/>
              <ac:picMk id="7" creationId="{98E43FD0-88B8-4CAD-BAB2-82A3300BD612}"/>
            </ac:picMkLst>
          </pc:picChg>
        </pc:sldLayoutChg>
      </pc:sldMasterChg>
      <pc:sldMasterChg chg="modSp mod delSldLayout modSldLayout">
        <pc:chgData name="ÖMER ALİ OSMANOĞLU" userId="4b45da3246be371e" providerId="LiveId" clId="{78450C53-BB2D-44C2-83BD-9146BCCB9B19}" dt="2020-09-17T19:02:27.208" v="400" actId="47"/>
        <pc:sldMasterMkLst>
          <pc:docMk/>
          <pc:sldMasterMk cId="21727668" sldId="2147484402"/>
        </pc:sldMasterMkLst>
        <pc:spChg chg="mod">
          <ac:chgData name="ÖMER ALİ OSMANOĞLU" userId="4b45da3246be371e" providerId="LiveId" clId="{78450C53-BB2D-44C2-83BD-9146BCCB9B19}" dt="2020-09-17T18:26:34.323" v="136" actId="14100"/>
          <ac:spMkLst>
            <pc:docMk/>
            <pc:sldMasterMk cId="21727668" sldId="2147484402"/>
            <ac:spMk id="6" creationId="{00000000-0000-0000-0000-000000000000}"/>
          </ac:spMkLst>
        </pc:spChg>
        <pc:spChg chg="mod">
          <ac:chgData name="ÖMER ALİ OSMANOĞLU" userId="4b45da3246be371e" providerId="LiveId" clId="{78450C53-BB2D-44C2-83BD-9146BCCB9B19}" dt="2020-09-17T18:26:07.022" v="127" actId="1076"/>
          <ac:spMkLst>
            <pc:docMk/>
            <pc:sldMasterMk cId="21727668" sldId="2147484402"/>
            <ac:spMk id="62" creationId="{00000000-0000-0000-0000-000000000000}"/>
          </ac:spMkLst>
        </pc:spChg>
        <pc:sldLayoutChg chg="addSp modSp mod">
          <pc:chgData name="ÖMER ALİ OSMANOĞLU" userId="4b45da3246be371e" providerId="LiveId" clId="{78450C53-BB2D-44C2-83BD-9146BCCB9B19}" dt="2020-09-17T18:25:59.038" v="125" actId="1076"/>
          <pc:sldLayoutMkLst>
            <pc:docMk/>
            <pc:sldMasterMk cId="21727668" sldId="2147484402"/>
            <pc:sldLayoutMk cId="1022077938" sldId="2147484403"/>
          </pc:sldLayoutMkLst>
          <pc:spChg chg="mod">
            <ac:chgData name="ÖMER ALİ OSMANOĞLU" userId="4b45da3246be371e" providerId="LiveId" clId="{78450C53-BB2D-44C2-83BD-9146BCCB9B19}" dt="2020-09-17T18:25:59.038" v="125" actId="1076"/>
            <ac:spMkLst>
              <pc:docMk/>
              <pc:sldMasterMk cId="21727668" sldId="2147484402"/>
              <pc:sldLayoutMk cId="1022077938" sldId="2147484403"/>
              <ac:spMk id="6" creationId="{00000000-0000-0000-0000-000000000000}"/>
            </ac:spMkLst>
          </pc:spChg>
          <pc:spChg chg="mod">
            <ac:chgData name="ÖMER ALİ OSMANOĞLU" userId="4b45da3246be371e" providerId="LiveId" clId="{78450C53-BB2D-44C2-83BD-9146BCCB9B19}" dt="2020-09-17T18:25:53.414" v="124" actId="1076"/>
            <ac:spMkLst>
              <pc:docMk/>
              <pc:sldMasterMk cId="21727668" sldId="2147484402"/>
              <pc:sldLayoutMk cId="1022077938" sldId="2147484403"/>
              <ac:spMk id="9" creationId="{00000000-0000-0000-0000-000000000000}"/>
            </ac:spMkLst>
          </pc:spChg>
          <pc:spChg chg="add">
            <ac:chgData name="ÖMER ALİ OSMANOĞLU" userId="4b45da3246be371e" providerId="LiveId" clId="{78450C53-BB2D-44C2-83BD-9146BCCB9B19}" dt="2020-09-17T18:24:15.567" v="102"/>
            <ac:spMkLst>
              <pc:docMk/>
              <pc:sldMasterMk cId="21727668" sldId="2147484402"/>
              <pc:sldLayoutMk cId="1022077938" sldId="2147484403"/>
              <ac:spMk id="10" creationId="{33936861-C988-41CC-B0F3-25EECFFB2059}"/>
            </ac:spMkLst>
          </pc:spChg>
          <pc:spChg chg="add">
            <ac:chgData name="ÖMER ALİ OSMANOĞLU" userId="4b45da3246be371e" providerId="LiveId" clId="{78450C53-BB2D-44C2-83BD-9146BCCB9B19}" dt="2020-09-17T18:24:15.567" v="102"/>
            <ac:spMkLst>
              <pc:docMk/>
              <pc:sldMasterMk cId="21727668" sldId="2147484402"/>
              <pc:sldLayoutMk cId="1022077938" sldId="2147484403"/>
              <ac:spMk id="11" creationId="{56E1F0B5-877C-4F8B-83F1-75F42A7A52F0}"/>
            </ac:spMkLst>
          </pc:spChg>
          <pc:picChg chg="add">
            <ac:chgData name="ÖMER ALİ OSMANOĞLU" userId="4b45da3246be371e" providerId="LiveId" clId="{78450C53-BB2D-44C2-83BD-9146BCCB9B19}" dt="2020-09-17T18:24:15.567" v="102"/>
            <ac:picMkLst>
              <pc:docMk/>
              <pc:sldMasterMk cId="21727668" sldId="2147484402"/>
              <pc:sldLayoutMk cId="1022077938" sldId="2147484403"/>
              <ac:picMk id="8" creationId="{2B423CA7-84C8-4A85-8809-052A5CA97026}"/>
            </ac:picMkLst>
          </pc:picChg>
        </pc:sldLayoutChg>
        <pc:sldLayoutChg chg="modSp mod">
          <pc:chgData name="ÖMER ALİ OSMANOĞLU" userId="4b45da3246be371e" providerId="LiveId" clId="{78450C53-BB2D-44C2-83BD-9146BCCB9B19}" dt="2020-09-17T18:26:41.906" v="137" actId="14100"/>
          <pc:sldLayoutMkLst>
            <pc:docMk/>
            <pc:sldMasterMk cId="21727668" sldId="2147484402"/>
            <pc:sldLayoutMk cId="3712404001" sldId="2147484404"/>
          </pc:sldLayoutMkLst>
          <pc:spChg chg="mod">
            <ac:chgData name="ÖMER ALİ OSMANOĞLU" userId="4b45da3246be371e" providerId="LiveId" clId="{78450C53-BB2D-44C2-83BD-9146BCCB9B19}" dt="2020-09-17T18:26:41.906" v="137" actId="14100"/>
            <ac:spMkLst>
              <pc:docMk/>
              <pc:sldMasterMk cId="21727668" sldId="2147484402"/>
              <pc:sldLayoutMk cId="3712404001" sldId="2147484404"/>
              <ac:spMk id="6" creationId="{00000000-0000-0000-0000-000000000000}"/>
            </ac:spMkLst>
          </pc:spChg>
          <pc:spChg chg="mod">
            <ac:chgData name="ÖMER ALİ OSMANOĞLU" userId="4b45da3246be371e" providerId="LiveId" clId="{78450C53-BB2D-44C2-83BD-9146BCCB9B19}" dt="2020-09-17T18:26:29.307" v="135" actId="14100"/>
            <ac:spMkLst>
              <pc:docMk/>
              <pc:sldMasterMk cId="21727668" sldId="2147484402"/>
              <pc:sldLayoutMk cId="3712404001" sldId="2147484404"/>
              <ac:spMk id="10" creationId="{00000000-0000-0000-0000-000000000000}"/>
            </ac:spMkLst>
          </pc:spChg>
        </pc:sldLayoutChg>
        <pc:sldLayoutChg chg="delSp mod">
          <pc:chgData name="ÖMER ALİ OSMANOĞLU" userId="4b45da3246be371e" providerId="LiveId" clId="{78450C53-BB2D-44C2-83BD-9146BCCB9B19}" dt="2020-09-17T18:24:58.939" v="110" actId="478"/>
          <pc:sldLayoutMkLst>
            <pc:docMk/>
            <pc:sldMasterMk cId="21727668" sldId="2147484402"/>
            <pc:sldLayoutMk cId="1237618025" sldId="2147484405"/>
          </pc:sldLayoutMkLst>
          <pc:spChg chg="del">
            <ac:chgData name="ÖMER ALİ OSMANOĞLU" userId="4b45da3246be371e" providerId="LiveId" clId="{78450C53-BB2D-44C2-83BD-9146BCCB9B19}" dt="2020-09-17T18:24:58.939" v="110" actId="478"/>
            <ac:spMkLst>
              <pc:docMk/>
              <pc:sldMasterMk cId="21727668" sldId="2147484402"/>
              <pc:sldLayoutMk cId="1237618025" sldId="2147484405"/>
              <ac:spMk id="11" creationId="{00000000-0000-0000-0000-000000000000}"/>
            </ac:spMkLst>
          </pc:spChg>
        </pc:sldLayoutChg>
        <pc:sldLayoutChg chg="modSp mod">
          <pc:chgData name="ÖMER ALİ OSMANOĞLU" userId="4b45da3246be371e" providerId="LiveId" clId="{78450C53-BB2D-44C2-83BD-9146BCCB9B19}" dt="2020-09-17T18:26:56.866" v="139" actId="1076"/>
          <pc:sldLayoutMkLst>
            <pc:docMk/>
            <pc:sldMasterMk cId="21727668" sldId="2147484402"/>
            <pc:sldLayoutMk cId="980738429" sldId="2147484406"/>
          </pc:sldLayoutMkLst>
          <pc:spChg chg="mod">
            <ac:chgData name="ÖMER ALİ OSMANOĞLU" userId="4b45da3246be371e" providerId="LiveId" clId="{78450C53-BB2D-44C2-83BD-9146BCCB9B19}" dt="2020-09-17T18:26:51.117" v="138" actId="14100"/>
            <ac:spMkLst>
              <pc:docMk/>
              <pc:sldMasterMk cId="21727668" sldId="2147484402"/>
              <pc:sldLayoutMk cId="980738429" sldId="2147484406"/>
              <ac:spMk id="9" creationId="{00000000-0000-0000-0000-000000000000}"/>
            </ac:spMkLst>
          </pc:spChg>
          <pc:spChg chg="mod">
            <ac:chgData name="ÖMER ALİ OSMANOĞLU" userId="4b45da3246be371e" providerId="LiveId" clId="{78450C53-BB2D-44C2-83BD-9146BCCB9B19}" dt="2020-09-17T18:26:56.866" v="139" actId="1076"/>
            <ac:spMkLst>
              <pc:docMk/>
              <pc:sldMasterMk cId="21727668" sldId="2147484402"/>
              <pc:sldLayoutMk cId="980738429" sldId="2147484406"/>
              <ac:spMk id="10" creationId="{00000000-0000-0000-0000-000000000000}"/>
            </ac:spMkLst>
          </pc:spChg>
        </pc:sldLayoutChg>
        <pc:sldLayoutChg chg="addSp delSp modSp mod">
          <pc:chgData name="ÖMER ALİ OSMANOĞLU" userId="4b45da3246be371e" providerId="LiveId" clId="{78450C53-BB2D-44C2-83BD-9146BCCB9B19}" dt="2020-09-17T18:25:22.487" v="115" actId="21"/>
          <pc:sldLayoutMkLst>
            <pc:docMk/>
            <pc:sldMasterMk cId="21727668" sldId="2147484402"/>
            <pc:sldLayoutMk cId="1499988278" sldId="2147484407"/>
          </pc:sldLayoutMkLst>
          <pc:spChg chg="add del mod">
            <ac:chgData name="ÖMER ALİ OSMANOĞLU" userId="4b45da3246be371e" providerId="LiveId" clId="{78450C53-BB2D-44C2-83BD-9146BCCB9B19}" dt="2020-09-17T18:25:22.487" v="115" actId="21"/>
            <ac:spMkLst>
              <pc:docMk/>
              <pc:sldMasterMk cId="21727668" sldId="2147484402"/>
              <pc:sldLayoutMk cId="1499988278" sldId="2147484407"/>
              <ac:spMk id="11" creationId="{00000000-0000-0000-0000-000000000000}"/>
            </ac:spMkLst>
          </pc:spChg>
          <pc:spChg chg="add del mod">
            <ac:chgData name="ÖMER ALİ OSMANOĞLU" userId="4b45da3246be371e" providerId="LiveId" clId="{78450C53-BB2D-44C2-83BD-9146BCCB9B19}" dt="2020-09-17T18:25:22.487" v="115" actId="21"/>
            <ac:spMkLst>
              <pc:docMk/>
              <pc:sldMasterMk cId="21727668" sldId="2147484402"/>
              <pc:sldLayoutMk cId="1499988278" sldId="2147484407"/>
              <ac:spMk id="12" creationId="{00000000-0000-0000-0000-000000000000}"/>
            </ac:spMkLst>
          </pc:spChg>
        </pc:sldLayoutChg>
        <pc:sldLayoutChg chg="addSp delSp modSp mod">
          <pc:chgData name="ÖMER ALİ OSMANOĞLU" userId="4b45da3246be371e" providerId="LiveId" clId="{78450C53-BB2D-44C2-83BD-9146BCCB9B19}" dt="2020-09-17T18:25:28.790" v="117"/>
          <pc:sldLayoutMkLst>
            <pc:docMk/>
            <pc:sldMasterMk cId="21727668" sldId="2147484402"/>
            <pc:sldLayoutMk cId="3628699667" sldId="2147484408"/>
          </pc:sldLayoutMkLst>
          <pc:spChg chg="del">
            <ac:chgData name="ÖMER ALİ OSMANOĞLU" userId="4b45da3246be371e" providerId="LiveId" clId="{78450C53-BB2D-44C2-83BD-9146BCCB9B19}" dt="2020-09-17T18:25:26.806" v="116" actId="478"/>
            <ac:spMkLst>
              <pc:docMk/>
              <pc:sldMasterMk cId="21727668" sldId="2147484402"/>
              <pc:sldLayoutMk cId="3628699667" sldId="2147484408"/>
              <ac:spMk id="5" creationId="{00000000-0000-0000-0000-000000000000}"/>
            </ac:spMkLst>
          </pc:spChg>
          <pc:spChg chg="add mod">
            <ac:chgData name="ÖMER ALİ OSMANOĞLU" userId="4b45da3246be371e" providerId="LiveId" clId="{78450C53-BB2D-44C2-83BD-9146BCCB9B19}" dt="2020-09-17T18:25:28.790" v="117"/>
            <ac:spMkLst>
              <pc:docMk/>
              <pc:sldMasterMk cId="21727668" sldId="2147484402"/>
              <pc:sldLayoutMk cId="3628699667" sldId="2147484408"/>
              <ac:spMk id="7" creationId="{61E606BB-F816-489F-97A0-543A2B883FE7}"/>
            </ac:spMkLst>
          </pc:spChg>
          <pc:spChg chg="del">
            <ac:chgData name="ÖMER ALİ OSMANOĞLU" userId="4b45da3246be371e" providerId="LiveId" clId="{78450C53-BB2D-44C2-83BD-9146BCCB9B19}" dt="2020-09-17T18:25:26.806" v="116" actId="478"/>
            <ac:spMkLst>
              <pc:docMk/>
              <pc:sldMasterMk cId="21727668" sldId="2147484402"/>
              <pc:sldLayoutMk cId="3628699667" sldId="2147484408"/>
              <ac:spMk id="8" creationId="{00000000-0000-0000-0000-000000000000}"/>
            </ac:spMkLst>
          </pc:spChg>
          <pc:spChg chg="add mod">
            <ac:chgData name="ÖMER ALİ OSMANOĞLU" userId="4b45da3246be371e" providerId="LiveId" clId="{78450C53-BB2D-44C2-83BD-9146BCCB9B19}" dt="2020-09-17T18:25:28.790" v="117"/>
            <ac:spMkLst>
              <pc:docMk/>
              <pc:sldMasterMk cId="21727668" sldId="2147484402"/>
              <pc:sldLayoutMk cId="3628699667" sldId="2147484408"/>
              <ac:spMk id="9" creationId="{79A002FB-1C1D-4AF3-88EC-326E6E84A5AB}"/>
            </ac:spMkLst>
          </pc:spChg>
        </pc:sldLayoutChg>
        <pc:sldLayoutChg chg="addSp delSp modSp mod">
          <pc:chgData name="ÖMER ALİ OSMANOĞLU" userId="4b45da3246be371e" providerId="LiveId" clId="{78450C53-BB2D-44C2-83BD-9146BCCB9B19}" dt="2020-09-17T18:25:33.665" v="119"/>
          <pc:sldLayoutMkLst>
            <pc:docMk/>
            <pc:sldMasterMk cId="21727668" sldId="2147484402"/>
            <pc:sldLayoutMk cId="593513075" sldId="2147484409"/>
          </pc:sldLayoutMkLst>
          <pc:spChg chg="del">
            <ac:chgData name="ÖMER ALİ OSMANOĞLU" userId="4b45da3246be371e" providerId="LiveId" clId="{78450C53-BB2D-44C2-83BD-9146BCCB9B19}" dt="2020-09-17T18:25:32.571" v="118" actId="478"/>
            <ac:spMkLst>
              <pc:docMk/>
              <pc:sldMasterMk cId="21727668" sldId="2147484402"/>
              <pc:sldLayoutMk cId="593513075" sldId="2147484409"/>
              <ac:spMk id="4" creationId="{00000000-0000-0000-0000-000000000000}"/>
            </ac:spMkLst>
          </pc:spChg>
          <pc:spChg chg="del">
            <ac:chgData name="ÖMER ALİ OSMANOĞLU" userId="4b45da3246be371e" providerId="LiveId" clId="{78450C53-BB2D-44C2-83BD-9146BCCB9B19}" dt="2020-09-17T18:25:32.571" v="118" actId="478"/>
            <ac:spMkLst>
              <pc:docMk/>
              <pc:sldMasterMk cId="21727668" sldId="2147484402"/>
              <pc:sldLayoutMk cId="593513075" sldId="2147484409"/>
              <ac:spMk id="6" creationId="{00000000-0000-0000-0000-000000000000}"/>
            </ac:spMkLst>
          </pc:spChg>
          <pc:spChg chg="add mod">
            <ac:chgData name="ÖMER ALİ OSMANOĞLU" userId="4b45da3246be371e" providerId="LiveId" clId="{78450C53-BB2D-44C2-83BD-9146BCCB9B19}" dt="2020-09-17T18:25:33.665" v="119"/>
            <ac:spMkLst>
              <pc:docMk/>
              <pc:sldMasterMk cId="21727668" sldId="2147484402"/>
              <pc:sldLayoutMk cId="593513075" sldId="2147484409"/>
              <ac:spMk id="7" creationId="{479F080E-2A7B-4EBD-B300-A2B108D7272C}"/>
            </ac:spMkLst>
          </pc:spChg>
          <pc:spChg chg="add mod">
            <ac:chgData name="ÖMER ALİ OSMANOĞLU" userId="4b45da3246be371e" providerId="LiveId" clId="{78450C53-BB2D-44C2-83BD-9146BCCB9B19}" dt="2020-09-17T18:25:33.665" v="119"/>
            <ac:spMkLst>
              <pc:docMk/>
              <pc:sldMasterMk cId="21727668" sldId="2147484402"/>
              <pc:sldLayoutMk cId="593513075" sldId="2147484409"/>
              <ac:spMk id="8" creationId="{42E19E1A-956F-460B-82C2-EB85AD69230C}"/>
            </ac:spMkLst>
          </pc:spChg>
        </pc:sldLayoutChg>
        <pc:sldLayoutChg chg="addSp delSp modSp mod">
          <pc:chgData name="ÖMER ALİ OSMANOĞLU" userId="4b45da3246be371e" providerId="LiveId" clId="{78450C53-BB2D-44C2-83BD-9146BCCB9B19}" dt="2020-09-17T18:25:38.526" v="121"/>
          <pc:sldLayoutMkLst>
            <pc:docMk/>
            <pc:sldMasterMk cId="21727668" sldId="2147484402"/>
            <pc:sldLayoutMk cId="157564782" sldId="2147484410"/>
          </pc:sldLayoutMkLst>
          <pc:spChg chg="del">
            <ac:chgData name="ÖMER ALİ OSMANOĞLU" userId="4b45da3246be371e" providerId="LiveId" clId="{78450C53-BB2D-44C2-83BD-9146BCCB9B19}" dt="2020-09-17T18:25:36.992" v="120" actId="478"/>
            <ac:spMkLst>
              <pc:docMk/>
              <pc:sldMasterMk cId="21727668" sldId="2147484402"/>
              <pc:sldLayoutMk cId="157564782" sldId="2147484410"/>
              <ac:spMk id="7" creationId="{00000000-0000-0000-0000-000000000000}"/>
            </ac:spMkLst>
          </pc:spChg>
          <pc:spChg chg="add mod">
            <ac:chgData name="ÖMER ALİ OSMANOĞLU" userId="4b45da3246be371e" providerId="LiveId" clId="{78450C53-BB2D-44C2-83BD-9146BCCB9B19}" dt="2020-09-17T18:25:38.526" v="121"/>
            <ac:spMkLst>
              <pc:docMk/>
              <pc:sldMasterMk cId="21727668" sldId="2147484402"/>
              <pc:sldLayoutMk cId="157564782" sldId="2147484410"/>
              <ac:spMk id="9" creationId="{104BBF7E-2A29-459F-B6E6-46874DE2AFF8}"/>
            </ac:spMkLst>
          </pc:spChg>
          <pc:spChg chg="del">
            <ac:chgData name="ÖMER ALİ OSMANOĞLU" userId="4b45da3246be371e" providerId="LiveId" clId="{78450C53-BB2D-44C2-83BD-9146BCCB9B19}" dt="2020-09-17T18:25:36.992" v="120" actId="478"/>
            <ac:spMkLst>
              <pc:docMk/>
              <pc:sldMasterMk cId="21727668" sldId="2147484402"/>
              <pc:sldLayoutMk cId="157564782" sldId="2147484410"/>
              <ac:spMk id="10" creationId="{00000000-0000-0000-0000-000000000000}"/>
            </ac:spMkLst>
          </pc:spChg>
          <pc:spChg chg="add mod">
            <ac:chgData name="ÖMER ALİ OSMANOĞLU" userId="4b45da3246be371e" providerId="LiveId" clId="{78450C53-BB2D-44C2-83BD-9146BCCB9B19}" dt="2020-09-17T18:25:38.526" v="121"/>
            <ac:spMkLst>
              <pc:docMk/>
              <pc:sldMasterMk cId="21727668" sldId="2147484402"/>
              <pc:sldLayoutMk cId="157564782" sldId="2147484410"/>
              <ac:spMk id="11" creationId="{03C8AA2E-0E38-467A-AA60-5C05AC5F2360}"/>
            </ac:spMkLst>
          </pc:spChg>
        </pc:sldLayoutChg>
        <pc:sldLayoutChg chg="del">
          <pc:chgData name="ÖMER ALİ OSMANOĞLU" userId="4b45da3246be371e" providerId="LiveId" clId="{78450C53-BB2D-44C2-83BD-9146BCCB9B19}" dt="2020-09-17T19:02:27.208" v="400" actId="47"/>
          <pc:sldLayoutMkLst>
            <pc:docMk/>
            <pc:sldMasterMk cId="21727668" sldId="2147484402"/>
            <pc:sldLayoutMk cId="728567350" sldId="214748441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16B45-03E3-4301-85A8-2AADE56E93A3}" type="doc">
      <dgm:prSet loTypeId="urn:microsoft.com/office/officeart/2005/8/layout/process1" loCatId="process" qsTypeId="urn:microsoft.com/office/officeart/2005/8/quickstyle/simple1" qsCatId="simple" csTypeId="urn:microsoft.com/office/officeart/2005/8/colors/colorful5" csCatId="colorful" phldr="1"/>
      <dgm:spPr/>
    </dgm:pt>
    <dgm:pt modelId="{68BCD45F-55B7-4D4B-AF6D-3C03AC87128C}">
      <dgm:prSet phldrT="[Metin]"/>
      <dgm:spPr>
        <a:ln>
          <a:noFill/>
        </a:ln>
      </dgm:spPr>
      <dgm:t>
        <a:bodyPr/>
        <a:lstStyle/>
        <a:p>
          <a:r>
            <a:rPr lang="tr-TR" b="1" dirty="0">
              <a:latin typeface="Times New Roman" panose="02020603050405020304" pitchFamily="18" charset="0"/>
              <a:cs typeface="Times New Roman" panose="02020603050405020304" pitchFamily="18" charset="0"/>
            </a:rPr>
            <a:t>6331 sayılı İSG Kanunu</a:t>
          </a:r>
        </a:p>
      </dgm:t>
    </dgm:pt>
    <dgm:pt modelId="{CCBA2487-9190-4E73-85EE-791C2CBB3BBE}" type="parTrans" cxnId="{675FED67-FA80-44B2-99B6-79108D816887}">
      <dgm:prSet/>
      <dgm:spPr/>
      <dgm:t>
        <a:bodyPr/>
        <a:lstStyle/>
        <a:p>
          <a:endParaRPr lang="tr-TR">
            <a:latin typeface="Times New Roman" panose="02020603050405020304" pitchFamily="18" charset="0"/>
            <a:cs typeface="Times New Roman" panose="02020603050405020304" pitchFamily="18" charset="0"/>
          </a:endParaRPr>
        </a:p>
      </dgm:t>
    </dgm:pt>
    <dgm:pt modelId="{864B03D3-E244-4DA0-9948-7556A45506C6}" type="sibTrans" cxnId="{675FED67-FA80-44B2-99B6-79108D816887}">
      <dgm:prSet/>
      <dgm:spPr/>
      <dgm:t>
        <a:bodyPr/>
        <a:lstStyle/>
        <a:p>
          <a:endParaRPr lang="tr-TR">
            <a:latin typeface="Times New Roman" panose="02020603050405020304" pitchFamily="18" charset="0"/>
            <a:cs typeface="Times New Roman" panose="02020603050405020304" pitchFamily="18" charset="0"/>
          </a:endParaRPr>
        </a:p>
      </dgm:t>
    </dgm:pt>
    <dgm:pt modelId="{D240E8AF-010C-473D-A588-FE209B1DC1BD}">
      <dgm:prSet phldrT="[Metin]"/>
      <dgm:spPr>
        <a:ln>
          <a:noFill/>
        </a:ln>
      </dgm:spPr>
      <dgm:t>
        <a:bodyPr/>
        <a:lstStyle/>
        <a:p>
          <a:r>
            <a:rPr lang="tr-TR" b="1" dirty="0">
              <a:latin typeface="Times New Roman" panose="02020603050405020304" pitchFamily="18" charset="0"/>
              <a:cs typeface="Times New Roman" panose="02020603050405020304" pitchFamily="18" charset="0"/>
            </a:rPr>
            <a:t>38</a:t>
          </a:r>
        </a:p>
        <a:p>
          <a:r>
            <a:rPr lang="tr-TR" b="1" dirty="0">
              <a:latin typeface="Times New Roman" panose="02020603050405020304" pitchFamily="18" charset="0"/>
              <a:cs typeface="Times New Roman" panose="02020603050405020304" pitchFamily="18" charset="0"/>
            </a:rPr>
            <a:t>Yönetmelik</a:t>
          </a:r>
        </a:p>
      </dgm:t>
    </dgm:pt>
    <dgm:pt modelId="{8858457A-D722-42DC-A3F7-A5BC417FFFEC}" type="parTrans" cxnId="{0E692F46-BD4D-4BCD-83B1-16F6B1AA530E}">
      <dgm:prSet/>
      <dgm:spPr/>
      <dgm:t>
        <a:bodyPr/>
        <a:lstStyle/>
        <a:p>
          <a:endParaRPr lang="tr-TR">
            <a:latin typeface="Times New Roman" panose="02020603050405020304" pitchFamily="18" charset="0"/>
            <a:cs typeface="Times New Roman" panose="02020603050405020304" pitchFamily="18" charset="0"/>
          </a:endParaRPr>
        </a:p>
      </dgm:t>
    </dgm:pt>
    <dgm:pt modelId="{F4CE8BBE-42E9-45D5-AFAC-074CFB05317A}" type="sibTrans" cxnId="{0E692F46-BD4D-4BCD-83B1-16F6B1AA530E}">
      <dgm:prSet/>
      <dgm:spPr/>
      <dgm:t>
        <a:bodyPr/>
        <a:lstStyle/>
        <a:p>
          <a:endParaRPr lang="tr-TR">
            <a:latin typeface="Times New Roman" panose="02020603050405020304" pitchFamily="18" charset="0"/>
            <a:cs typeface="Times New Roman" panose="02020603050405020304" pitchFamily="18" charset="0"/>
          </a:endParaRPr>
        </a:p>
      </dgm:t>
    </dgm:pt>
    <dgm:pt modelId="{E4DE2385-B385-499D-BCEF-120A5F9630E5}">
      <dgm:prSet phldrT="[Metin]"/>
      <dgm:spPr>
        <a:ln>
          <a:noFill/>
        </a:ln>
      </dgm:spPr>
      <dgm:t>
        <a:bodyPr/>
        <a:lstStyle/>
        <a:p>
          <a:r>
            <a:rPr lang="tr-TR" b="1" dirty="0">
              <a:latin typeface="Times New Roman" panose="02020603050405020304" pitchFamily="18" charset="0"/>
              <a:cs typeface="Times New Roman" panose="02020603050405020304" pitchFamily="18" charset="0"/>
            </a:rPr>
            <a:t>15</a:t>
          </a:r>
        </a:p>
        <a:p>
          <a:r>
            <a:rPr lang="tr-TR" b="1" dirty="0">
              <a:latin typeface="Times New Roman" panose="02020603050405020304" pitchFamily="18" charset="0"/>
              <a:cs typeface="Times New Roman" panose="02020603050405020304" pitchFamily="18" charset="0"/>
            </a:rPr>
            <a:t>Tebliğ</a:t>
          </a:r>
        </a:p>
      </dgm:t>
    </dgm:pt>
    <dgm:pt modelId="{28987F85-CEDD-40ED-BC9C-926C32548339}" type="parTrans" cxnId="{C81A2208-7008-42D8-8271-79C65DB43074}">
      <dgm:prSet/>
      <dgm:spPr/>
      <dgm:t>
        <a:bodyPr/>
        <a:lstStyle/>
        <a:p>
          <a:endParaRPr lang="tr-TR">
            <a:latin typeface="Times New Roman" panose="02020603050405020304" pitchFamily="18" charset="0"/>
            <a:cs typeface="Times New Roman" panose="02020603050405020304" pitchFamily="18" charset="0"/>
          </a:endParaRPr>
        </a:p>
      </dgm:t>
    </dgm:pt>
    <dgm:pt modelId="{F3863AF7-48D5-43B0-BCF2-B841A41DAFB2}" type="sibTrans" cxnId="{C81A2208-7008-42D8-8271-79C65DB43074}">
      <dgm:prSet/>
      <dgm:spPr/>
      <dgm:t>
        <a:bodyPr/>
        <a:lstStyle/>
        <a:p>
          <a:endParaRPr lang="tr-TR">
            <a:latin typeface="Times New Roman" panose="02020603050405020304" pitchFamily="18" charset="0"/>
            <a:cs typeface="Times New Roman" panose="02020603050405020304" pitchFamily="18" charset="0"/>
          </a:endParaRPr>
        </a:p>
      </dgm:t>
    </dgm:pt>
    <dgm:pt modelId="{8686B0EC-2BBA-4CBF-883B-AB71030A4BB8}" type="pres">
      <dgm:prSet presAssocID="{0D716B45-03E3-4301-85A8-2AADE56E93A3}" presName="Name0" presStyleCnt="0">
        <dgm:presLayoutVars>
          <dgm:dir/>
          <dgm:resizeHandles val="exact"/>
        </dgm:presLayoutVars>
      </dgm:prSet>
      <dgm:spPr/>
    </dgm:pt>
    <dgm:pt modelId="{58919EA5-4EBA-401D-8856-94759D7D67B4}" type="pres">
      <dgm:prSet presAssocID="{68BCD45F-55B7-4D4B-AF6D-3C03AC87128C}" presName="node" presStyleLbl="node1" presStyleIdx="0" presStyleCnt="3">
        <dgm:presLayoutVars>
          <dgm:bulletEnabled val="1"/>
        </dgm:presLayoutVars>
      </dgm:prSet>
      <dgm:spPr/>
      <dgm:t>
        <a:bodyPr/>
        <a:lstStyle/>
        <a:p>
          <a:endParaRPr lang="tr-TR"/>
        </a:p>
      </dgm:t>
    </dgm:pt>
    <dgm:pt modelId="{34371C82-C39B-46D9-8E03-95A96C9101FE}" type="pres">
      <dgm:prSet presAssocID="{864B03D3-E244-4DA0-9948-7556A45506C6}" presName="sibTrans" presStyleLbl="sibTrans2D1" presStyleIdx="0" presStyleCnt="2"/>
      <dgm:spPr/>
      <dgm:t>
        <a:bodyPr/>
        <a:lstStyle/>
        <a:p>
          <a:endParaRPr lang="tr-TR"/>
        </a:p>
      </dgm:t>
    </dgm:pt>
    <dgm:pt modelId="{FA4E4C61-5F36-4356-AE8D-D57BEB402AC6}" type="pres">
      <dgm:prSet presAssocID="{864B03D3-E244-4DA0-9948-7556A45506C6}" presName="connectorText" presStyleLbl="sibTrans2D1" presStyleIdx="0" presStyleCnt="2"/>
      <dgm:spPr/>
      <dgm:t>
        <a:bodyPr/>
        <a:lstStyle/>
        <a:p>
          <a:endParaRPr lang="tr-TR"/>
        </a:p>
      </dgm:t>
    </dgm:pt>
    <dgm:pt modelId="{2E4FE43E-A43D-48A7-93E1-E4D37CA377E1}" type="pres">
      <dgm:prSet presAssocID="{D240E8AF-010C-473D-A588-FE209B1DC1BD}" presName="node" presStyleLbl="node1" presStyleIdx="1" presStyleCnt="3">
        <dgm:presLayoutVars>
          <dgm:bulletEnabled val="1"/>
        </dgm:presLayoutVars>
      </dgm:prSet>
      <dgm:spPr/>
      <dgm:t>
        <a:bodyPr/>
        <a:lstStyle/>
        <a:p>
          <a:endParaRPr lang="tr-TR"/>
        </a:p>
      </dgm:t>
    </dgm:pt>
    <dgm:pt modelId="{51F0B123-F654-43A4-B59B-0C39FDF2197F}" type="pres">
      <dgm:prSet presAssocID="{F4CE8BBE-42E9-45D5-AFAC-074CFB05317A}" presName="sibTrans" presStyleLbl="sibTrans2D1" presStyleIdx="1" presStyleCnt="2"/>
      <dgm:spPr/>
      <dgm:t>
        <a:bodyPr/>
        <a:lstStyle/>
        <a:p>
          <a:endParaRPr lang="tr-TR"/>
        </a:p>
      </dgm:t>
    </dgm:pt>
    <dgm:pt modelId="{A1DDED00-4D08-4735-8F9D-EBEFD248F6DA}" type="pres">
      <dgm:prSet presAssocID="{F4CE8BBE-42E9-45D5-AFAC-074CFB05317A}" presName="connectorText" presStyleLbl="sibTrans2D1" presStyleIdx="1" presStyleCnt="2"/>
      <dgm:spPr/>
      <dgm:t>
        <a:bodyPr/>
        <a:lstStyle/>
        <a:p>
          <a:endParaRPr lang="tr-TR"/>
        </a:p>
      </dgm:t>
    </dgm:pt>
    <dgm:pt modelId="{49E3D583-3257-42FB-A43C-79F84ECEFAF3}" type="pres">
      <dgm:prSet presAssocID="{E4DE2385-B385-499D-BCEF-120A5F9630E5}" presName="node" presStyleLbl="node1" presStyleIdx="2" presStyleCnt="3">
        <dgm:presLayoutVars>
          <dgm:bulletEnabled val="1"/>
        </dgm:presLayoutVars>
      </dgm:prSet>
      <dgm:spPr/>
      <dgm:t>
        <a:bodyPr/>
        <a:lstStyle/>
        <a:p>
          <a:endParaRPr lang="tr-TR"/>
        </a:p>
      </dgm:t>
    </dgm:pt>
  </dgm:ptLst>
  <dgm:cxnLst>
    <dgm:cxn modelId="{1FA17B99-F169-45AA-AAD8-0F9171DF0AD2}" type="presOf" srcId="{864B03D3-E244-4DA0-9948-7556A45506C6}" destId="{34371C82-C39B-46D9-8E03-95A96C9101FE}" srcOrd="0" destOrd="0" presId="urn:microsoft.com/office/officeart/2005/8/layout/process1"/>
    <dgm:cxn modelId="{675FED67-FA80-44B2-99B6-79108D816887}" srcId="{0D716B45-03E3-4301-85A8-2AADE56E93A3}" destId="{68BCD45F-55B7-4D4B-AF6D-3C03AC87128C}" srcOrd="0" destOrd="0" parTransId="{CCBA2487-9190-4E73-85EE-791C2CBB3BBE}" sibTransId="{864B03D3-E244-4DA0-9948-7556A45506C6}"/>
    <dgm:cxn modelId="{0B8E7FD0-5254-49C8-8F8A-600CD2824E4B}" type="presOf" srcId="{68BCD45F-55B7-4D4B-AF6D-3C03AC87128C}" destId="{58919EA5-4EBA-401D-8856-94759D7D67B4}" srcOrd="0" destOrd="0" presId="urn:microsoft.com/office/officeart/2005/8/layout/process1"/>
    <dgm:cxn modelId="{DC65CBE6-BEB5-431A-811D-F37290C186F2}" type="presOf" srcId="{E4DE2385-B385-499D-BCEF-120A5F9630E5}" destId="{49E3D583-3257-42FB-A43C-79F84ECEFAF3}" srcOrd="0" destOrd="0" presId="urn:microsoft.com/office/officeart/2005/8/layout/process1"/>
    <dgm:cxn modelId="{1148F73D-E138-4194-ADDE-E62FF7469B50}" type="presOf" srcId="{F4CE8BBE-42E9-45D5-AFAC-074CFB05317A}" destId="{A1DDED00-4D08-4735-8F9D-EBEFD248F6DA}" srcOrd="1" destOrd="0" presId="urn:microsoft.com/office/officeart/2005/8/layout/process1"/>
    <dgm:cxn modelId="{0E692F46-BD4D-4BCD-83B1-16F6B1AA530E}" srcId="{0D716B45-03E3-4301-85A8-2AADE56E93A3}" destId="{D240E8AF-010C-473D-A588-FE209B1DC1BD}" srcOrd="1" destOrd="0" parTransId="{8858457A-D722-42DC-A3F7-A5BC417FFFEC}" sibTransId="{F4CE8BBE-42E9-45D5-AFAC-074CFB05317A}"/>
    <dgm:cxn modelId="{4129D0A0-3A92-4295-AABF-09F71D1C7655}" type="presOf" srcId="{F4CE8BBE-42E9-45D5-AFAC-074CFB05317A}" destId="{51F0B123-F654-43A4-B59B-0C39FDF2197F}" srcOrd="0" destOrd="0" presId="urn:microsoft.com/office/officeart/2005/8/layout/process1"/>
    <dgm:cxn modelId="{0924AE60-9ED3-4E51-BF4C-18851063F03D}" type="presOf" srcId="{D240E8AF-010C-473D-A588-FE209B1DC1BD}" destId="{2E4FE43E-A43D-48A7-93E1-E4D37CA377E1}" srcOrd="0" destOrd="0" presId="urn:microsoft.com/office/officeart/2005/8/layout/process1"/>
    <dgm:cxn modelId="{C81A2208-7008-42D8-8271-79C65DB43074}" srcId="{0D716B45-03E3-4301-85A8-2AADE56E93A3}" destId="{E4DE2385-B385-499D-BCEF-120A5F9630E5}" srcOrd="2" destOrd="0" parTransId="{28987F85-CEDD-40ED-BC9C-926C32548339}" sibTransId="{F3863AF7-48D5-43B0-BCF2-B841A41DAFB2}"/>
    <dgm:cxn modelId="{B7851A4C-3E75-4413-B63C-2EF329E1CD9A}" type="presOf" srcId="{864B03D3-E244-4DA0-9948-7556A45506C6}" destId="{FA4E4C61-5F36-4356-AE8D-D57BEB402AC6}" srcOrd="1" destOrd="0" presId="urn:microsoft.com/office/officeart/2005/8/layout/process1"/>
    <dgm:cxn modelId="{A17AC64D-FCFE-4500-8284-60AD77C36FBB}" type="presOf" srcId="{0D716B45-03E3-4301-85A8-2AADE56E93A3}" destId="{8686B0EC-2BBA-4CBF-883B-AB71030A4BB8}" srcOrd="0" destOrd="0" presId="urn:microsoft.com/office/officeart/2005/8/layout/process1"/>
    <dgm:cxn modelId="{F1757CA3-B133-4FC3-B7BE-0B3FDE1BF43D}" type="presParOf" srcId="{8686B0EC-2BBA-4CBF-883B-AB71030A4BB8}" destId="{58919EA5-4EBA-401D-8856-94759D7D67B4}" srcOrd="0" destOrd="0" presId="urn:microsoft.com/office/officeart/2005/8/layout/process1"/>
    <dgm:cxn modelId="{1251B534-7808-48B1-9434-00CA85136EB3}" type="presParOf" srcId="{8686B0EC-2BBA-4CBF-883B-AB71030A4BB8}" destId="{34371C82-C39B-46D9-8E03-95A96C9101FE}" srcOrd="1" destOrd="0" presId="urn:microsoft.com/office/officeart/2005/8/layout/process1"/>
    <dgm:cxn modelId="{D82E55FD-994B-4EAC-9060-F7F96F84A824}" type="presParOf" srcId="{34371C82-C39B-46D9-8E03-95A96C9101FE}" destId="{FA4E4C61-5F36-4356-AE8D-D57BEB402AC6}" srcOrd="0" destOrd="0" presId="urn:microsoft.com/office/officeart/2005/8/layout/process1"/>
    <dgm:cxn modelId="{0362BB22-4788-428F-A909-C8A03AF9E357}" type="presParOf" srcId="{8686B0EC-2BBA-4CBF-883B-AB71030A4BB8}" destId="{2E4FE43E-A43D-48A7-93E1-E4D37CA377E1}" srcOrd="2" destOrd="0" presId="urn:microsoft.com/office/officeart/2005/8/layout/process1"/>
    <dgm:cxn modelId="{38052050-22CB-4774-91E6-424A50A18A38}" type="presParOf" srcId="{8686B0EC-2BBA-4CBF-883B-AB71030A4BB8}" destId="{51F0B123-F654-43A4-B59B-0C39FDF2197F}" srcOrd="3" destOrd="0" presId="urn:microsoft.com/office/officeart/2005/8/layout/process1"/>
    <dgm:cxn modelId="{CD81D20B-A18F-4500-AE58-BF304FDEE981}" type="presParOf" srcId="{51F0B123-F654-43A4-B59B-0C39FDF2197F}" destId="{A1DDED00-4D08-4735-8F9D-EBEFD248F6DA}" srcOrd="0" destOrd="0" presId="urn:microsoft.com/office/officeart/2005/8/layout/process1"/>
    <dgm:cxn modelId="{C1101930-46A3-442D-A9B6-20F34CDC245B}" type="presParOf" srcId="{8686B0EC-2BBA-4CBF-883B-AB71030A4BB8}" destId="{49E3D583-3257-42FB-A43C-79F84ECEFAF3}"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tr-TR"/>
        </a:p>
      </dgm:t>
    </dgm:pt>
    <dgm:pt modelId="{C4B2CAEE-1C5C-41A2-9FCA-183ABC310C1D}">
      <dgm:prSet phldrT="[Metin]" custT="1"/>
      <dgm:spPr/>
      <dgm:t>
        <a:bodyPr/>
        <a:lstStyle/>
        <a:p>
          <a:r>
            <a:rPr lang="tr-TR" sz="1800" dirty="0"/>
            <a:t>A Sınıfı</a:t>
          </a:r>
        </a:p>
        <a:p>
          <a:r>
            <a:rPr lang="tr-TR" sz="1800" dirty="0"/>
            <a:t>Uzman	</a:t>
          </a:r>
        </a:p>
      </dgm:t>
    </dgm:pt>
    <dgm:pt modelId="{92E98048-EB54-4710-BF2C-105C10679CA3}" type="parTrans" cxnId="{6FB467F4-CB79-4C7D-A603-664B78049445}">
      <dgm:prSet/>
      <dgm:spPr/>
      <dgm:t>
        <a:bodyPr/>
        <a:lstStyle/>
        <a:p>
          <a:endParaRPr lang="tr-TR"/>
        </a:p>
      </dgm:t>
    </dgm:pt>
    <dgm:pt modelId="{B75D31C4-B035-49A2-B065-CB125B4F9D46}" type="sibTrans" cxnId="{6FB467F4-CB79-4C7D-A603-664B78049445}">
      <dgm:prSet/>
      <dgm:spPr/>
      <dgm:t>
        <a:bodyPr/>
        <a:lstStyle/>
        <a:p>
          <a:endParaRPr lang="tr-TR"/>
        </a:p>
      </dgm:t>
    </dgm:pt>
    <dgm:pt modelId="{7B547339-DDA3-4CE1-BC73-3698E3E03ED7}">
      <dgm:prSet phldrT="[Metin]" custT="1"/>
      <dgm:spPr/>
      <dgm:t>
        <a:bodyPr/>
        <a:lstStyle/>
        <a:p>
          <a:r>
            <a:rPr lang="tr-TR" sz="2400" dirty="0"/>
            <a:t>Çok tehlikeli</a:t>
          </a:r>
        </a:p>
      </dgm:t>
    </dgm:pt>
    <dgm:pt modelId="{88D977F4-C6BF-49E3-ADFC-0139818B234E}" type="parTrans" cxnId="{B8FD326E-7623-4B4E-B839-ECC2F54E1297}">
      <dgm:prSet/>
      <dgm:spPr/>
      <dgm:t>
        <a:bodyPr/>
        <a:lstStyle/>
        <a:p>
          <a:endParaRPr lang="tr-TR"/>
        </a:p>
      </dgm:t>
    </dgm:pt>
    <dgm:pt modelId="{69DF7B28-0389-49F9-8341-4F0BD4D56E50}" type="sibTrans" cxnId="{B8FD326E-7623-4B4E-B839-ECC2F54E1297}">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BCB21EF0-B573-45B5-9FE0-61813BB385C9}" type="pres">
      <dgm:prSet presAssocID="{C4B2CAEE-1C5C-41A2-9FCA-183ABC310C1D}" presName="composite" presStyleCnt="0"/>
      <dgm:spPr/>
    </dgm:pt>
    <dgm:pt modelId="{598E9BA9-0606-4F56-9325-A562F7F5ABBF}" type="pres">
      <dgm:prSet presAssocID="{C4B2CAEE-1C5C-41A2-9FCA-183ABC310C1D}" presName="parentText" presStyleLbl="alignNode1" presStyleIdx="0" presStyleCnt="1" custLinFactNeighborX="-74217" custLinFactNeighborY="-98">
        <dgm:presLayoutVars>
          <dgm:chMax val="1"/>
          <dgm:bulletEnabled val="1"/>
        </dgm:presLayoutVars>
      </dgm:prSet>
      <dgm:spPr/>
      <dgm:t>
        <a:bodyPr/>
        <a:lstStyle/>
        <a:p>
          <a:endParaRPr lang="tr-TR"/>
        </a:p>
      </dgm:t>
    </dgm:pt>
    <dgm:pt modelId="{FC56BDF6-9F1B-4A9D-9FEA-71CB36D07DD7}" type="pres">
      <dgm:prSet presAssocID="{C4B2CAEE-1C5C-41A2-9FCA-183ABC310C1D}" presName="descendantText" presStyleLbl="alignAcc1" presStyleIdx="0" presStyleCnt="1" custScaleX="66092" custLinFactNeighborX="-35591">
        <dgm:presLayoutVars>
          <dgm:bulletEnabled val="1"/>
        </dgm:presLayoutVars>
      </dgm:prSet>
      <dgm:spPr/>
      <dgm:t>
        <a:bodyPr/>
        <a:lstStyle/>
        <a:p>
          <a:endParaRPr lang="tr-TR"/>
        </a:p>
      </dgm:t>
    </dgm:pt>
  </dgm:ptLst>
  <dgm:cxnLst>
    <dgm:cxn modelId="{6FB467F4-CB79-4C7D-A603-664B78049445}" srcId="{5AC9594A-284E-477F-8821-E402F44FFFAE}" destId="{C4B2CAEE-1C5C-41A2-9FCA-183ABC310C1D}" srcOrd="0" destOrd="0" parTransId="{92E98048-EB54-4710-BF2C-105C10679CA3}" sibTransId="{B75D31C4-B035-49A2-B065-CB125B4F9D46}"/>
    <dgm:cxn modelId="{A3BC9817-63D7-4272-A198-A2EF3B967955}" type="presOf" srcId="{7B547339-DDA3-4CE1-BC73-3698E3E03ED7}" destId="{FC56BDF6-9F1B-4A9D-9FEA-71CB36D07DD7}" srcOrd="0" destOrd="0" presId="urn:microsoft.com/office/officeart/2005/8/layout/chevron2"/>
    <dgm:cxn modelId="{AB699248-D9C7-4514-91DC-795910A6E5C1}" type="presOf" srcId="{C4B2CAEE-1C5C-41A2-9FCA-183ABC310C1D}" destId="{598E9BA9-0606-4F56-9325-A562F7F5ABBF}" srcOrd="0" destOrd="0" presId="urn:microsoft.com/office/officeart/2005/8/layout/chevron2"/>
    <dgm:cxn modelId="{7E312CC0-53AC-4CCD-9DD2-945B0887117F}" type="presOf" srcId="{5AC9594A-284E-477F-8821-E402F44FFFAE}" destId="{58E0F1FC-D542-44C5-8CBB-EF4848E826FF}" srcOrd="0" destOrd="0" presId="urn:microsoft.com/office/officeart/2005/8/layout/chevron2"/>
    <dgm:cxn modelId="{B8FD326E-7623-4B4E-B839-ECC2F54E1297}" srcId="{C4B2CAEE-1C5C-41A2-9FCA-183ABC310C1D}" destId="{7B547339-DDA3-4CE1-BC73-3698E3E03ED7}" srcOrd="0" destOrd="0" parTransId="{88D977F4-C6BF-49E3-ADFC-0139818B234E}" sibTransId="{69DF7B28-0389-49F9-8341-4F0BD4D56E50}"/>
    <dgm:cxn modelId="{AB4FDEE4-7D16-4D74-AC8E-9BB8DCB6DC99}" type="presParOf" srcId="{58E0F1FC-D542-44C5-8CBB-EF4848E826FF}" destId="{BCB21EF0-B573-45B5-9FE0-61813BB385C9}" srcOrd="0" destOrd="0" presId="urn:microsoft.com/office/officeart/2005/8/layout/chevron2"/>
    <dgm:cxn modelId="{4396EEC9-A51B-49C3-A7FB-534553834A1E}" type="presParOf" srcId="{BCB21EF0-B573-45B5-9FE0-61813BB385C9}" destId="{598E9BA9-0606-4F56-9325-A562F7F5ABBF}" srcOrd="0" destOrd="0" presId="urn:microsoft.com/office/officeart/2005/8/layout/chevron2"/>
    <dgm:cxn modelId="{3AB9BD90-9329-4281-BC42-2199C647060D}" type="presParOf" srcId="{BCB21EF0-B573-45B5-9FE0-61813BB385C9}" destId="{FC56BDF6-9F1B-4A9D-9FEA-71CB36D07D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tr-TR"/>
        </a:p>
      </dgm:t>
    </dgm:pt>
    <dgm:pt modelId="{4110E7AC-4AF2-4CF8-817B-2F07A824F7D4}">
      <dgm:prSet phldrT="[Metin]" custT="1"/>
      <dgm:spPr/>
      <dgm:t>
        <a:bodyPr/>
        <a:lstStyle/>
        <a:p>
          <a:r>
            <a:rPr lang="tr-TR" sz="1800" dirty="0"/>
            <a:t>B Sınıfı</a:t>
          </a:r>
        </a:p>
        <a:p>
          <a:r>
            <a:rPr lang="tr-TR" sz="1800" dirty="0"/>
            <a:t>Uzman</a:t>
          </a:r>
        </a:p>
      </dgm:t>
    </dgm:pt>
    <dgm:pt modelId="{4618BBA6-9F32-4EA0-AF5A-3FFBE80EA8CD}" type="parTrans" cxnId="{B0083318-2096-4BDD-B5CF-9D43E200B4AA}">
      <dgm:prSet/>
      <dgm:spPr/>
      <dgm:t>
        <a:bodyPr/>
        <a:lstStyle/>
        <a:p>
          <a:endParaRPr lang="tr-TR"/>
        </a:p>
      </dgm:t>
    </dgm:pt>
    <dgm:pt modelId="{8017879F-AB71-44DE-9C14-FB510CF99CF9}" type="sibTrans" cxnId="{B0083318-2096-4BDD-B5CF-9D43E200B4AA}">
      <dgm:prSet/>
      <dgm:spPr/>
      <dgm:t>
        <a:bodyPr/>
        <a:lstStyle/>
        <a:p>
          <a:endParaRPr lang="tr-TR"/>
        </a:p>
      </dgm:t>
    </dgm:pt>
    <dgm:pt modelId="{598C949D-DCFA-4CE8-9FC3-D1B67B827C0F}">
      <dgm:prSet phldrT="[Metin]" custT="1"/>
      <dgm:spPr/>
      <dgm:t>
        <a:bodyPr/>
        <a:lstStyle/>
        <a:p>
          <a:r>
            <a:rPr lang="tr-TR" sz="2400" dirty="0">
              <a:sym typeface="Wingdings" pitchFamily="2" charset="2"/>
            </a:rPr>
            <a:t>Tehlikeli </a:t>
          </a:r>
          <a:endParaRPr lang="tr-TR" sz="2400" dirty="0"/>
        </a:p>
      </dgm:t>
    </dgm:pt>
    <dgm:pt modelId="{1657A05A-8D17-4F8C-9489-376CFD362870}" type="parTrans" cxnId="{E46DC8CB-F37D-4992-9BF4-DC1BD1330FFA}">
      <dgm:prSet/>
      <dgm:spPr/>
      <dgm:t>
        <a:bodyPr/>
        <a:lstStyle/>
        <a:p>
          <a:endParaRPr lang="tr-TR"/>
        </a:p>
      </dgm:t>
    </dgm:pt>
    <dgm:pt modelId="{56EE3290-82FA-40BF-8030-BA712FAE2812}" type="sibTrans" cxnId="{E46DC8CB-F37D-4992-9BF4-DC1BD1330FFA}">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56CDB3B1-C6A7-44D5-9362-ACACBB088CAD}" type="pres">
      <dgm:prSet presAssocID="{4110E7AC-4AF2-4CF8-817B-2F07A824F7D4}" presName="composite" presStyleCnt="0"/>
      <dgm:spPr/>
    </dgm:pt>
    <dgm:pt modelId="{BBD95B62-64E9-41B2-BD1A-68966F3B41CD}" type="pres">
      <dgm:prSet presAssocID="{4110E7AC-4AF2-4CF8-817B-2F07A824F7D4}" presName="parentText" presStyleLbl="alignNode1" presStyleIdx="0" presStyleCnt="1" custLinFactX="-7730" custLinFactNeighborX="-100000">
        <dgm:presLayoutVars>
          <dgm:chMax val="1"/>
          <dgm:bulletEnabled val="1"/>
        </dgm:presLayoutVars>
      </dgm:prSet>
      <dgm:spPr/>
      <dgm:t>
        <a:bodyPr/>
        <a:lstStyle/>
        <a:p>
          <a:endParaRPr lang="tr-TR"/>
        </a:p>
      </dgm:t>
    </dgm:pt>
    <dgm:pt modelId="{2050EDB2-4EC4-4BDD-BC86-35A28DBDC312}" type="pres">
      <dgm:prSet presAssocID="{4110E7AC-4AF2-4CF8-817B-2F07A824F7D4}" presName="descendantText" presStyleLbl="alignAcc1" presStyleIdx="0" presStyleCnt="1" custScaleX="66586" custLinFactNeighborX="-37807" custLinFactNeighborY="3171">
        <dgm:presLayoutVars>
          <dgm:bulletEnabled val="1"/>
        </dgm:presLayoutVars>
      </dgm:prSet>
      <dgm:spPr/>
      <dgm:t>
        <a:bodyPr/>
        <a:lstStyle/>
        <a:p>
          <a:endParaRPr lang="tr-TR"/>
        </a:p>
      </dgm:t>
    </dgm:pt>
  </dgm:ptLst>
  <dgm:cxnLst>
    <dgm:cxn modelId="{B0083318-2096-4BDD-B5CF-9D43E200B4AA}" srcId="{5AC9594A-284E-477F-8821-E402F44FFFAE}" destId="{4110E7AC-4AF2-4CF8-817B-2F07A824F7D4}" srcOrd="0" destOrd="0" parTransId="{4618BBA6-9F32-4EA0-AF5A-3FFBE80EA8CD}" sibTransId="{8017879F-AB71-44DE-9C14-FB510CF99CF9}"/>
    <dgm:cxn modelId="{E46DC8CB-F37D-4992-9BF4-DC1BD1330FFA}" srcId="{4110E7AC-4AF2-4CF8-817B-2F07A824F7D4}" destId="{598C949D-DCFA-4CE8-9FC3-D1B67B827C0F}" srcOrd="0" destOrd="0" parTransId="{1657A05A-8D17-4F8C-9489-376CFD362870}" sibTransId="{56EE3290-82FA-40BF-8030-BA712FAE2812}"/>
    <dgm:cxn modelId="{827370BB-F023-4158-B5CA-3E01ECF5252D}" type="presOf" srcId="{4110E7AC-4AF2-4CF8-817B-2F07A824F7D4}" destId="{BBD95B62-64E9-41B2-BD1A-68966F3B41CD}" srcOrd="0" destOrd="0" presId="urn:microsoft.com/office/officeart/2005/8/layout/chevron2"/>
    <dgm:cxn modelId="{DF5A6BD0-16B1-47E9-83DC-62E6CF6705C8}" type="presOf" srcId="{5AC9594A-284E-477F-8821-E402F44FFFAE}" destId="{58E0F1FC-D542-44C5-8CBB-EF4848E826FF}" srcOrd="0" destOrd="0" presId="urn:microsoft.com/office/officeart/2005/8/layout/chevron2"/>
    <dgm:cxn modelId="{BD9D5150-1320-46A8-8916-ECFC81FAAFDD}" type="presOf" srcId="{598C949D-DCFA-4CE8-9FC3-D1B67B827C0F}" destId="{2050EDB2-4EC4-4BDD-BC86-35A28DBDC312}" srcOrd="0" destOrd="0" presId="urn:microsoft.com/office/officeart/2005/8/layout/chevron2"/>
    <dgm:cxn modelId="{393729D5-8A3A-4B86-BA95-4F150FEA9FEF}" type="presParOf" srcId="{58E0F1FC-D542-44C5-8CBB-EF4848E826FF}" destId="{56CDB3B1-C6A7-44D5-9362-ACACBB088CAD}" srcOrd="0" destOrd="0" presId="urn:microsoft.com/office/officeart/2005/8/layout/chevron2"/>
    <dgm:cxn modelId="{282DE852-1424-478C-A899-3C4FFE569F35}" type="presParOf" srcId="{56CDB3B1-C6A7-44D5-9362-ACACBB088CAD}" destId="{BBD95B62-64E9-41B2-BD1A-68966F3B41CD}" srcOrd="0" destOrd="0" presId="urn:microsoft.com/office/officeart/2005/8/layout/chevron2"/>
    <dgm:cxn modelId="{65F18CE2-13F5-4956-8BE8-52E454ABE09D}" type="presParOf" srcId="{56CDB3B1-C6A7-44D5-9362-ACACBB088CAD}" destId="{2050EDB2-4EC4-4BDD-BC86-35A28DBDC312}"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tr-TR"/>
        </a:p>
      </dgm:t>
    </dgm:pt>
    <dgm:pt modelId="{32639A81-0E5F-45B0-A0EC-82B3E7518F35}">
      <dgm:prSet phldrT="[Metin]" custT="1"/>
      <dgm:spPr/>
      <dgm:t>
        <a:bodyPr/>
        <a:lstStyle/>
        <a:p>
          <a:r>
            <a:rPr lang="tr-TR" sz="1800" dirty="0"/>
            <a:t>C Sınıfı</a:t>
          </a:r>
        </a:p>
        <a:p>
          <a:r>
            <a:rPr lang="tr-TR" sz="1800" dirty="0"/>
            <a:t>Uzman</a:t>
          </a:r>
        </a:p>
      </dgm:t>
    </dgm:pt>
    <dgm:pt modelId="{663FC2F5-C7E5-4F26-9552-638A39EAF36B}" type="parTrans" cxnId="{5E10E548-E786-4D0E-8603-C4F673A105C8}">
      <dgm:prSet/>
      <dgm:spPr/>
      <dgm:t>
        <a:bodyPr/>
        <a:lstStyle/>
        <a:p>
          <a:endParaRPr lang="tr-TR"/>
        </a:p>
      </dgm:t>
    </dgm:pt>
    <dgm:pt modelId="{F0A6509B-61C2-489C-BC54-8C6301DAA1EA}" type="sibTrans" cxnId="{5E10E548-E786-4D0E-8603-C4F673A105C8}">
      <dgm:prSet/>
      <dgm:spPr/>
      <dgm:t>
        <a:bodyPr/>
        <a:lstStyle/>
        <a:p>
          <a:endParaRPr lang="tr-TR"/>
        </a:p>
      </dgm:t>
    </dgm:pt>
    <dgm:pt modelId="{08583BE5-FDC2-4FD8-B6BC-7847AFD8B15F}">
      <dgm:prSet phldrT="[Metin]" custT="1"/>
      <dgm:spPr/>
      <dgm:t>
        <a:bodyPr/>
        <a:lstStyle/>
        <a:p>
          <a:pPr algn="l"/>
          <a:r>
            <a:rPr lang="tr-TR" sz="2400" dirty="0">
              <a:sym typeface="Wingdings" pitchFamily="2" charset="2"/>
            </a:rPr>
            <a:t>Az tehlikeli </a:t>
          </a:r>
          <a:endParaRPr lang="tr-TR" sz="2400" dirty="0"/>
        </a:p>
      </dgm:t>
    </dgm:pt>
    <dgm:pt modelId="{8B75840C-10CB-4812-B3A3-9CC66FB1CBFE}" type="sibTrans" cxnId="{CBD29A3D-FD67-45E2-8641-86E2856F4574}">
      <dgm:prSet/>
      <dgm:spPr/>
      <dgm:t>
        <a:bodyPr/>
        <a:lstStyle/>
        <a:p>
          <a:endParaRPr lang="tr-TR"/>
        </a:p>
      </dgm:t>
    </dgm:pt>
    <dgm:pt modelId="{7DD667CD-700C-4E85-8197-72FE1112B501}" type="parTrans" cxnId="{CBD29A3D-FD67-45E2-8641-86E2856F4574}">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256CD48B-597B-46DD-872C-BC9A8F701DB2}" type="pres">
      <dgm:prSet presAssocID="{32639A81-0E5F-45B0-A0EC-82B3E7518F35}" presName="composite" presStyleCnt="0"/>
      <dgm:spPr/>
    </dgm:pt>
    <dgm:pt modelId="{776FC606-AEE4-4536-BBE9-31587C9C5FAE}" type="pres">
      <dgm:prSet presAssocID="{32639A81-0E5F-45B0-A0EC-82B3E7518F35}" presName="parentText" presStyleLbl="alignNode1" presStyleIdx="0" presStyleCnt="1" custLinFactNeighborX="-70992" custLinFactNeighborY="2318">
        <dgm:presLayoutVars>
          <dgm:chMax val="1"/>
          <dgm:bulletEnabled val="1"/>
        </dgm:presLayoutVars>
      </dgm:prSet>
      <dgm:spPr/>
      <dgm:t>
        <a:bodyPr/>
        <a:lstStyle/>
        <a:p>
          <a:endParaRPr lang="tr-TR"/>
        </a:p>
      </dgm:t>
    </dgm:pt>
    <dgm:pt modelId="{4328771E-E726-476F-BED7-8472A028DBFE}" type="pres">
      <dgm:prSet presAssocID="{32639A81-0E5F-45B0-A0EC-82B3E7518F35}" presName="descendantText" presStyleLbl="alignAcc1" presStyleIdx="0" presStyleCnt="1" custScaleX="66586" custLinFactNeighborX="-34484" custLinFactNeighborY="-1449">
        <dgm:presLayoutVars>
          <dgm:bulletEnabled val="1"/>
        </dgm:presLayoutVars>
      </dgm:prSet>
      <dgm:spPr/>
      <dgm:t>
        <a:bodyPr/>
        <a:lstStyle/>
        <a:p>
          <a:endParaRPr lang="tr-TR"/>
        </a:p>
      </dgm:t>
    </dgm:pt>
  </dgm:ptLst>
  <dgm:cxnLst>
    <dgm:cxn modelId="{5E10E548-E786-4D0E-8603-C4F673A105C8}" srcId="{5AC9594A-284E-477F-8821-E402F44FFFAE}" destId="{32639A81-0E5F-45B0-A0EC-82B3E7518F35}" srcOrd="0" destOrd="0" parTransId="{663FC2F5-C7E5-4F26-9552-638A39EAF36B}" sibTransId="{F0A6509B-61C2-489C-BC54-8C6301DAA1EA}"/>
    <dgm:cxn modelId="{6C09C192-706D-4FC0-846F-750F02F13B7C}" type="presOf" srcId="{5AC9594A-284E-477F-8821-E402F44FFFAE}" destId="{58E0F1FC-D542-44C5-8CBB-EF4848E826FF}" srcOrd="0" destOrd="0" presId="urn:microsoft.com/office/officeart/2005/8/layout/chevron2"/>
    <dgm:cxn modelId="{ADAB572C-D4A3-43C5-94C3-10449FE0D9D3}" type="presOf" srcId="{32639A81-0E5F-45B0-A0EC-82B3E7518F35}" destId="{776FC606-AEE4-4536-BBE9-31587C9C5FAE}" srcOrd="0" destOrd="0" presId="urn:microsoft.com/office/officeart/2005/8/layout/chevron2"/>
    <dgm:cxn modelId="{545E3DFB-8AD7-442B-8C5C-4D6D35171441}" type="presOf" srcId="{08583BE5-FDC2-4FD8-B6BC-7847AFD8B15F}" destId="{4328771E-E726-476F-BED7-8472A028DBFE}" srcOrd="0" destOrd="0" presId="urn:microsoft.com/office/officeart/2005/8/layout/chevron2"/>
    <dgm:cxn modelId="{CBD29A3D-FD67-45E2-8641-86E2856F4574}" srcId="{32639A81-0E5F-45B0-A0EC-82B3E7518F35}" destId="{08583BE5-FDC2-4FD8-B6BC-7847AFD8B15F}" srcOrd="0" destOrd="0" parTransId="{7DD667CD-700C-4E85-8197-72FE1112B501}" sibTransId="{8B75840C-10CB-4812-B3A3-9CC66FB1CBFE}"/>
    <dgm:cxn modelId="{BD0DE54D-6FEE-40C3-94EB-F3B1E1A14436}" type="presParOf" srcId="{58E0F1FC-D542-44C5-8CBB-EF4848E826FF}" destId="{256CD48B-597B-46DD-872C-BC9A8F701DB2}" srcOrd="0" destOrd="0" presId="urn:microsoft.com/office/officeart/2005/8/layout/chevron2"/>
    <dgm:cxn modelId="{14C0C2A9-1F48-4024-AD8D-1BFD0EDFA5F8}" type="presParOf" srcId="{256CD48B-597B-46DD-872C-BC9A8F701DB2}" destId="{776FC606-AEE4-4536-BBE9-31587C9C5FAE}" srcOrd="0" destOrd="0" presId="urn:microsoft.com/office/officeart/2005/8/layout/chevron2"/>
    <dgm:cxn modelId="{4C02E07B-ECBD-4232-B806-86D7579D97D7}" type="presParOf" srcId="{256CD48B-597B-46DD-872C-BC9A8F701DB2}" destId="{4328771E-E726-476F-BED7-8472A028DBFE}"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19EA5-4EBA-401D-8856-94759D7D67B4}">
      <dsp:nvSpPr>
        <dsp:cNvPr id="0" name=""/>
        <dsp:cNvSpPr/>
      </dsp:nvSpPr>
      <dsp:spPr>
        <a:xfrm>
          <a:off x="7594" y="471146"/>
          <a:ext cx="2269939" cy="1361963"/>
        </a:xfrm>
        <a:prstGeom prst="roundRect">
          <a:avLst>
            <a:gd name="adj" fmla="val 10000"/>
          </a:avLst>
        </a:prstGeom>
        <a:solidFill>
          <a:schemeClr val="accent5">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a:latin typeface="Times New Roman" panose="02020603050405020304" pitchFamily="18" charset="0"/>
              <a:cs typeface="Times New Roman" panose="02020603050405020304" pitchFamily="18" charset="0"/>
            </a:rPr>
            <a:t>6331 sayılı İSG Kanunu</a:t>
          </a:r>
        </a:p>
      </dsp:txBody>
      <dsp:txXfrm>
        <a:off x="47485" y="511037"/>
        <a:ext cx="2190157" cy="1282181"/>
      </dsp:txXfrm>
    </dsp:sp>
    <dsp:sp modelId="{34371C82-C39B-46D9-8E03-95A96C9101FE}">
      <dsp:nvSpPr>
        <dsp:cNvPr id="0" name=""/>
        <dsp:cNvSpPr/>
      </dsp:nvSpPr>
      <dsp:spPr>
        <a:xfrm>
          <a:off x="2504528" y="870655"/>
          <a:ext cx="481227" cy="5629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latin typeface="Times New Roman" panose="02020603050405020304" pitchFamily="18" charset="0"/>
            <a:cs typeface="Times New Roman" panose="02020603050405020304" pitchFamily="18" charset="0"/>
          </a:endParaRPr>
        </a:p>
      </dsp:txBody>
      <dsp:txXfrm>
        <a:off x="2504528" y="983244"/>
        <a:ext cx="336859" cy="337767"/>
      </dsp:txXfrm>
    </dsp:sp>
    <dsp:sp modelId="{2E4FE43E-A43D-48A7-93E1-E4D37CA377E1}">
      <dsp:nvSpPr>
        <dsp:cNvPr id="0" name=""/>
        <dsp:cNvSpPr/>
      </dsp:nvSpPr>
      <dsp:spPr>
        <a:xfrm>
          <a:off x="3185510" y="471146"/>
          <a:ext cx="2269939" cy="1361963"/>
        </a:xfrm>
        <a:prstGeom prst="roundRect">
          <a:avLst>
            <a:gd name="adj" fmla="val 10000"/>
          </a:avLst>
        </a:prstGeom>
        <a:solidFill>
          <a:schemeClr val="accent5">
            <a:hueOff val="2404066"/>
            <a:satOff val="-4882"/>
            <a:lumOff val="3137"/>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a:latin typeface="Times New Roman" panose="02020603050405020304" pitchFamily="18" charset="0"/>
              <a:cs typeface="Times New Roman" panose="02020603050405020304" pitchFamily="18" charset="0"/>
            </a:rPr>
            <a:t>38</a:t>
          </a:r>
        </a:p>
        <a:p>
          <a:pPr lvl="0" algn="ctr" defTabSz="1244600">
            <a:lnSpc>
              <a:spcPct val="90000"/>
            </a:lnSpc>
            <a:spcBef>
              <a:spcPct val="0"/>
            </a:spcBef>
            <a:spcAft>
              <a:spcPct val="35000"/>
            </a:spcAft>
          </a:pPr>
          <a:r>
            <a:rPr lang="tr-TR" sz="2800" b="1" kern="1200" dirty="0">
              <a:latin typeface="Times New Roman" panose="02020603050405020304" pitchFamily="18" charset="0"/>
              <a:cs typeface="Times New Roman" panose="02020603050405020304" pitchFamily="18" charset="0"/>
            </a:rPr>
            <a:t>Yönetmelik</a:t>
          </a:r>
        </a:p>
      </dsp:txBody>
      <dsp:txXfrm>
        <a:off x="3225401" y="511037"/>
        <a:ext cx="2190157" cy="1282181"/>
      </dsp:txXfrm>
    </dsp:sp>
    <dsp:sp modelId="{51F0B123-F654-43A4-B59B-0C39FDF2197F}">
      <dsp:nvSpPr>
        <dsp:cNvPr id="0" name=""/>
        <dsp:cNvSpPr/>
      </dsp:nvSpPr>
      <dsp:spPr>
        <a:xfrm>
          <a:off x="5682443" y="870655"/>
          <a:ext cx="481227" cy="562945"/>
        </a:xfrm>
        <a:prstGeom prst="rightArrow">
          <a:avLst>
            <a:gd name="adj1" fmla="val 60000"/>
            <a:gd name="adj2" fmla="val 50000"/>
          </a:avLst>
        </a:prstGeom>
        <a:solidFill>
          <a:schemeClr val="accent5">
            <a:hueOff val="4808133"/>
            <a:satOff val="-9764"/>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tr-TR" sz="2300" kern="1200">
            <a:latin typeface="Times New Roman" panose="02020603050405020304" pitchFamily="18" charset="0"/>
            <a:cs typeface="Times New Roman" panose="02020603050405020304" pitchFamily="18" charset="0"/>
          </a:endParaRPr>
        </a:p>
      </dsp:txBody>
      <dsp:txXfrm>
        <a:off x="5682443" y="983244"/>
        <a:ext cx="336859" cy="337767"/>
      </dsp:txXfrm>
    </dsp:sp>
    <dsp:sp modelId="{49E3D583-3257-42FB-A43C-79F84ECEFAF3}">
      <dsp:nvSpPr>
        <dsp:cNvPr id="0" name=""/>
        <dsp:cNvSpPr/>
      </dsp:nvSpPr>
      <dsp:spPr>
        <a:xfrm>
          <a:off x="6363425" y="471146"/>
          <a:ext cx="2269939" cy="1361963"/>
        </a:xfrm>
        <a:prstGeom prst="roundRect">
          <a:avLst>
            <a:gd name="adj" fmla="val 10000"/>
          </a:avLst>
        </a:prstGeom>
        <a:solidFill>
          <a:schemeClr val="accent5">
            <a:hueOff val="4808133"/>
            <a:satOff val="-9764"/>
            <a:lumOff val="6275"/>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a:latin typeface="Times New Roman" panose="02020603050405020304" pitchFamily="18" charset="0"/>
              <a:cs typeface="Times New Roman" panose="02020603050405020304" pitchFamily="18" charset="0"/>
            </a:rPr>
            <a:t>15</a:t>
          </a:r>
        </a:p>
        <a:p>
          <a:pPr lvl="0" algn="ctr" defTabSz="1244600">
            <a:lnSpc>
              <a:spcPct val="90000"/>
            </a:lnSpc>
            <a:spcBef>
              <a:spcPct val="0"/>
            </a:spcBef>
            <a:spcAft>
              <a:spcPct val="35000"/>
            </a:spcAft>
          </a:pPr>
          <a:r>
            <a:rPr lang="tr-TR" sz="2800" b="1" kern="1200" dirty="0">
              <a:latin typeface="Times New Roman" panose="02020603050405020304" pitchFamily="18" charset="0"/>
              <a:cs typeface="Times New Roman" panose="02020603050405020304" pitchFamily="18" charset="0"/>
            </a:rPr>
            <a:t>Tebliğ</a:t>
          </a:r>
        </a:p>
      </dsp:txBody>
      <dsp:txXfrm>
        <a:off x="6403316" y="511037"/>
        <a:ext cx="2190157" cy="1282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E9BA9-0606-4F56-9325-A562F7F5ABBF}">
      <dsp:nvSpPr>
        <dsp:cNvPr id="0" name=""/>
        <dsp:cNvSpPr/>
      </dsp:nvSpPr>
      <dsp:spPr>
        <a:xfrm rot="5400000">
          <a:off x="-117420" y="214484"/>
          <a:ext cx="1429897" cy="1000927"/>
        </a:xfrm>
        <a:prstGeom prst="chevron">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A Sınıfı</a:t>
          </a:r>
        </a:p>
        <a:p>
          <a:pPr lvl="0" algn="ctr" defTabSz="800100">
            <a:lnSpc>
              <a:spcPct val="90000"/>
            </a:lnSpc>
            <a:spcBef>
              <a:spcPct val="0"/>
            </a:spcBef>
            <a:spcAft>
              <a:spcPct val="35000"/>
            </a:spcAft>
          </a:pPr>
          <a:r>
            <a:rPr lang="tr-TR" sz="1800" kern="1200" dirty="0"/>
            <a:t>Uzman	</a:t>
          </a:r>
        </a:p>
      </dsp:txBody>
      <dsp:txXfrm rot="-5400000">
        <a:off x="97066" y="500463"/>
        <a:ext cx="1000927" cy="428970"/>
      </dsp:txXfrm>
    </dsp:sp>
    <dsp:sp modelId="{FC56BDF6-9F1B-4A9D-9FEA-71CB36D07DD7}">
      <dsp:nvSpPr>
        <dsp:cNvPr id="0" name=""/>
        <dsp:cNvSpPr/>
      </dsp:nvSpPr>
      <dsp:spPr>
        <a:xfrm rot="5400000">
          <a:off x="1941788" y="-831488"/>
          <a:ext cx="929921" cy="2595696"/>
        </a:xfrm>
        <a:prstGeom prst="round2Same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t>Çok tehlikeli</a:t>
          </a:r>
        </a:p>
      </dsp:txBody>
      <dsp:txXfrm rot="-5400000">
        <a:off x="1108901" y="46794"/>
        <a:ext cx="2550301" cy="839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5B62-64E9-41B2-BD1A-68966F3B41CD}">
      <dsp:nvSpPr>
        <dsp:cNvPr id="0" name=""/>
        <dsp:cNvSpPr/>
      </dsp:nvSpPr>
      <dsp:spPr>
        <a:xfrm rot="5400000">
          <a:off x="-204636" y="205970"/>
          <a:ext cx="1364243" cy="954970"/>
        </a:xfrm>
        <a:prstGeom prst="chevron">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B Sınıfı</a:t>
          </a:r>
        </a:p>
        <a:p>
          <a:pPr lvl="0" algn="ctr" defTabSz="800100">
            <a:lnSpc>
              <a:spcPct val="90000"/>
            </a:lnSpc>
            <a:spcBef>
              <a:spcPct val="0"/>
            </a:spcBef>
            <a:spcAft>
              <a:spcPct val="35000"/>
            </a:spcAft>
          </a:pPr>
          <a:r>
            <a:rPr lang="tr-TR" sz="1800" kern="1200" dirty="0"/>
            <a:t>Uzman</a:t>
          </a:r>
        </a:p>
      </dsp:txBody>
      <dsp:txXfrm rot="-5400000">
        <a:off x="1" y="478818"/>
        <a:ext cx="954970" cy="409273"/>
      </dsp:txXfrm>
    </dsp:sp>
    <dsp:sp modelId="{2050EDB2-4EC4-4BDD-BC86-35A28DBDC312}">
      <dsp:nvSpPr>
        <dsp:cNvPr id="0" name=""/>
        <dsp:cNvSpPr/>
      </dsp:nvSpPr>
      <dsp:spPr>
        <a:xfrm rot="5400000">
          <a:off x="1839630" y="-844241"/>
          <a:ext cx="887224" cy="2634644"/>
        </a:xfrm>
        <a:prstGeom prst="round2Same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sym typeface="Wingdings" pitchFamily="2" charset="2"/>
            </a:rPr>
            <a:t>Tehlikeli </a:t>
          </a:r>
          <a:endParaRPr lang="tr-TR" sz="2400" kern="1200" dirty="0"/>
        </a:p>
      </dsp:txBody>
      <dsp:txXfrm rot="-5400000">
        <a:off x="965921" y="72779"/>
        <a:ext cx="2591333" cy="800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FC606-AEE4-4536-BBE9-31587C9C5FAE}">
      <dsp:nvSpPr>
        <dsp:cNvPr id="0" name=""/>
        <dsp:cNvSpPr/>
      </dsp:nvSpPr>
      <dsp:spPr>
        <a:xfrm rot="5400000">
          <a:off x="-102216" y="217281"/>
          <a:ext cx="1429897" cy="1000927"/>
        </a:xfrm>
        <a:prstGeom prst="chevron">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C Sınıfı</a:t>
          </a:r>
        </a:p>
        <a:p>
          <a:pPr lvl="0" algn="ctr" defTabSz="800100">
            <a:lnSpc>
              <a:spcPct val="90000"/>
            </a:lnSpc>
            <a:spcBef>
              <a:spcPct val="0"/>
            </a:spcBef>
            <a:spcAft>
              <a:spcPct val="35000"/>
            </a:spcAft>
          </a:pPr>
          <a:r>
            <a:rPr lang="tr-TR" sz="1800" kern="1200" dirty="0"/>
            <a:t>Uzman</a:t>
          </a:r>
        </a:p>
      </dsp:txBody>
      <dsp:txXfrm rot="-5400000">
        <a:off x="112270" y="503260"/>
        <a:ext cx="1000927" cy="428970"/>
      </dsp:txXfrm>
    </dsp:sp>
    <dsp:sp modelId="{4328771E-E726-476F-BED7-8472A028DBFE}">
      <dsp:nvSpPr>
        <dsp:cNvPr id="0" name=""/>
        <dsp:cNvSpPr/>
      </dsp:nvSpPr>
      <dsp:spPr>
        <a:xfrm rot="5400000">
          <a:off x="1972743" y="-852361"/>
          <a:ext cx="929921" cy="2634644"/>
        </a:xfrm>
        <a:prstGeom prst="round2Same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sym typeface="Wingdings" pitchFamily="2" charset="2"/>
            </a:rPr>
            <a:t>Az tehlikeli </a:t>
          </a:r>
          <a:endParaRPr lang="tr-TR" sz="2400" kern="1200" dirty="0"/>
        </a:p>
      </dsp:txBody>
      <dsp:txXfrm rot="-5400000">
        <a:off x="1120382" y="45395"/>
        <a:ext cx="2589249" cy="8391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45D76D2-6D2A-466C-B95D-811B65E35DB6}" type="datetimeFigureOut">
              <a:rPr lang="tr-TR"/>
              <a:pPr>
                <a:defRPr/>
              </a:pPr>
              <a:t>19.02.2021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FF402E4-4D00-4FD7-B749-3E89486DC800}"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73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83CB0A-9B09-4DAB-9BCA-03C31759FF8D}" type="slidenum">
              <a:rPr lang="tr-TR" altLang="tr-TR"/>
              <a:pPr/>
              <a:t>1</a:t>
            </a:fld>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656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41CBCE-4AE8-4620-A454-7493459E7648}" type="slidenum">
              <a:rPr lang="fi-FI" altLang="tr-TR" sz="1200">
                <a:ea typeface="ＭＳ Ｐゴシック" panose="020B0600070205080204" pitchFamily="34" charset="-128"/>
              </a:rPr>
              <a:pPr algn="r" eaLnBrk="1" hangingPunct="1"/>
              <a:t>16</a:t>
            </a:fld>
            <a:endParaRPr lang="fi-FI" altLang="tr-TR" sz="120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7588"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899AACC-A0CE-45B5-BBE8-24D382A566C6}" type="slidenum">
              <a:rPr lang="fi-FI" altLang="tr-TR" sz="1200">
                <a:ea typeface="ＭＳ Ｐゴシック" panose="020B0600070205080204" pitchFamily="34" charset="-128"/>
              </a:rPr>
              <a:pPr algn="r" eaLnBrk="1" hangingPunct="1"/>
              <a:t>17</a:t>
            </a:fld>
            <a:endParaRPr lang="fi-FI" altLang="tr-TR" sz="120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8612"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B0C521-CECE-4ECD-B57F-24FE23DA7E8D}" type="slidenum">
              <a:rPr lang="fi-FI" altLang="tr-TR" sz="1200">
                <a:ea typeface="ＭＳ Ｐゴシック" panose="020B0600070205080204" pitchFamily="34" charset="-128"/>
              </a:rPr>
              <a:pPr algn="r" eaLnBrk="1" hangingPunct="1"/>
              <a:t>18</a:t>
            </a:fld>
            <a:endParaRPr lang="fi-FI" altLang="tr-TR" sz="120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9636"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82E37D0-916F-4E3F-96D1-BCB451A2AEAF}" type="slidenum">
              <a:rPr lang="fi-FI" altLang="tr-TR" sz="1200">
                <a:ea typeface="ＭＳ Ｐゴシック" panose="020B0600070205080204" pitchFamily="34" charset="-128"/>
              </a:rPr>
              <a:pPr algn="r" eaLnBrk="1" hangingPunct="1"/>
              <a:t>22</a:t>
            </a:fld>
            <a:endParaRPr lang="fi-FI" altLang="tr-TR" sz="120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066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98D9733-6D4A-435E-AFE3-13BF44315D1B}" type="slidenum">
              <a:rPr lang="fi-FI" altLang="tr-TR" sz="1200">
                <a:ea typeface="ＭＳ Ｐゴシック" panose="020B0600070205080204" pitchFamily="34" charset="-128"/>
              </a:rPr>
              <a:pPr algn="r" eaLnBrk="1" hangingPunct="1"/>
              <a:t>23</a:t>
            </a:fld>
            <a:endParaRPr lang="fi-FI" altLang="tr-TR" sz="120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168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22D2E0C-A18C-45BF-BE95-73A96FE17469}" type="slidenum">
              <a:rPr lang="fi-FI" altLang="tr-TR" sz="1200">
                <a:ea typeface="ＭＳ Ｐゴシック" panose="020B0600070205080204" pitchFamily="34" charset="-128"/>
              </a:rPr>
              <a:pPr algn="r" eaLnBrk="1" hangingPunct="1"/>
              <a:t>24</a:t>
            </a:fld>
            <a:endParaRPr lang="fi-FI" altLang="tr-TR" sz="120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270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D5668C-169C-4997-B600-BAA8D2CCC7B4}" type="slidenum">
              <a:rPr lang="tr-TR" altLang="tr-TR"/>
              <a:pPr/>
              <a:t>25</a:t>
            </a:fld>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3732"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7D69E03-02A6-4F30-AA67-E5C9C708C2B3}" type="slidenum">
              <a:rPr lang="fi-FI" altLang="tr-TR" sz="1200">
                <a:ea typeface="ＭＳ Ｐゴシック" panose="020B0600070205080204" pitchFamily="34" charset="-128"/>
              </a:rPr>
              <a:pPr algn="r" eaLnBrk="1" hangingPunct="1"/>
              <a:t>26</a:t>
            </a:fld>
            <a:endParaRPr lang="fi-FI" altLang="tr-TR" sz="120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4756"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49049CA-F71A-4A40-A41E-6E7D0CD0FDE4}" type="slidenum">
              <a:rPr lang="fi-FI" altLang="tr-TR" sz="1200">
                <a:ea typeface="ＭＳ Ｐゴシック" panose="020B0600070205080204" pitchFamily="34" charset="-128"/>
              </a:rPr>
              <a:pPr algn="r" eaLnBrk="1" hangingPunct="1"/>
              <a:t>28</a:t>
            </a:fld>
            <a:endParaRPr lang="fi-FI" altLang="tr-TR" sz="120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57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1AE3FF-2B4A-4F23-8DA2-07F2702FDCAB}" type="slidenum">
              <a:rPr lang="tr-TR" altLang="tr-TR"/>
              <a:pPr/>
              <a:t>29</a:t>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tr-TR" altLang="tr-TR"/>
          </a:p>
          <a:p>
            <a:pPr>
              <a:buFont typeface="Wingdings" panose="05000000000000000000" pitchFamily="2" charset="2"/>
              <a:buNone/>
            </a:pPr>
            <a:endParaRPr lang="tr-TR" altLang="tr-TR"/>
          </a:p>
          <a:p>
            <a:endParaRPr lang="tr-TR" altLang="tr-TR"/>
          </a:p>
        </p:txBody>
      </p:sp>
      <p:sp>
        <p:nvSpPr>
          <p:cNvPr id="583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6365DD-1D50-4C5E-9123-7B60176E4807}" type="slidenum">
              <a:rPr lang="tr-TR" altLang="tr-TR"/>
              <a:pPr/>
              <a:t>3</a:t>
            </a:fld>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a:t>Biliyorsunuz risk değerlendirmesi prosedürü birkaç adımda gerçekleşiyor. Önce tehlikeleri belirliyoruz. Sonra riskleri değerlendiriyoruz daha sonra bu önlemlerden birini veya birkaç tanesini uygulamaya koyuyoruz. Örnek. Kimyasallarla çalışan bir fabrika. YANSI Ama önlemlerin hepsinin başlangıcı riski değerlendirmekten geçiyor bu sebeple iş yerlerinde risk değerlendirmesi son derece önemli.</a:t>
            </a:r>
          </a:p>
        </p:txBody>
      </p:sp>
      <p:sp>
        <p:nvSpPr>
          <p:cNvPr id="7680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BF42B9-CFAA-4205-91AB-C423E7F1C21E}" type="slidenum">
              <a:rPr lang="tr-TR" altLang="tr-TR"/>
              <a:pPr/>
              <a:t>31</a:t>
            </a:fld>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7828"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68932F5-FA29-464A-B287-37DAD99BC931}" type="slidenum">
              <a:rPr lang="fi-FI" altLang="tr-TR" sz="1200">
                <a:ea typeface="ＭＳ Ｐゴシック" panose="020B0600070205080204" pitchFamily="34" charset="-128"/>
              </a:rPr>
              <a:pPr algn="r" eaLnBrk="1" hangingPunct="1"/>
              <a:t>34</a:t>
            </a:fld>
            <a:endParaRPr lang="fi-FI" altLang="tr-TR" sz="120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8852"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91FFD69-0648-40BC-BBFB-CF8A28BBA08C}" type="slidenum">
              <a:rPr lang="fi-FI" altLang="tr-TR" sz="1200">
                <a:ea typeface="ＭＳ Ｐゴシック" panose="020B0600070205080204" pitchFamily="34" charset="-128"/>
              </a:rPr>
              <a:pPr algn="r" eaLnBrk="1" hangingPunct="1"/>
              <a:t>35</a:t>
            </a:fld>
            <a:endParaRPr lang="fi-FI" altLang="tr-TR" sz="120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98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51D5D1-4807-4B93-A6F2-08F5A3359E48}" type="slidenum">
              <a:rPr lang="tr-TR" altLang="tr-TR"/>
              <a:pPr/>
              <a:t>36</a:t>
            </a:fld>
            <a:endParaRPr lang="tr-TR"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8090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05BED58-D8A3-461D-AE92-F7DA5088CFE8}" type="slidenum">
              <a:rPr lang="fi-FI" altLang="tr-TR" sz="1200">
                <a:ea typeface="ＭＳ Ｐゴシック" panose="020B0600070205080204" pitchFamily="34" charset="-128"/>
              </a:rPr>
              <a:pPr algn="r" eaLnBrk="1" hangingPunct="1"/>
              <a:t>40</a:t>
            </a:fld>
            <a:endParaRPr lang="fi-FI" altLang="tr-TR" sz="120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8192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91DF48D-CFC9-4894-893B-1F14BA1C679B}" type="slidenum">
              <a:rPr lang="fi-FI" altLang="tr-TR" sz="1200">
                <a:ea typeface="ＭＳ Ｐゴシック" panose="020B0600070205080204" pitchFamily="34" charset="-128"/>
              </a:rPr>
              <a:pPr algn="r" eaLnBrk="1" hangingPunct="1"/>
              <a:t>41</a:t>
            </a:fld>
            <a:endParaRPr lang="fi-FI" altLang="tr-TR" sz="120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82948"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C20161-BD75-49DB-910B-879C1C4BC26D}" type="slidenum">
              <a:rPr lang="fi-FI" altLang="tr-TR" sz="1200">
                <a:ea typeface="ＭＳ Ｐゴシック" panose="020B0600070205080204" pitchFamily="34" charset="-128"/>
              </a:rPr>
              <a:pPr algn="r" eaLnBrk="1" hangingPunct="1"/>
              <a:t>42</a:t>
            </a:fld>
            <a:endParaRPr lang="fi-FI" altLang="tr-TR" sz="120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83972"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36D18F0-AFF7-4394-A9B7-29A6F01D8ECD}" type="slidenum">
              <a:rPr lang="fi-FI" altLang="tr-TR" sz="1200">
                <a:ea typeface="ＭＳ Ｐゴシック" panose="020B0600070205080204" pitchFamily="34" charset="-128"/>
              </a:rPr>
              <a:pPr algn="r" eaLnBrk="1" hangingPunct="1"/>
              <a:t>43</a:t>
            </a:fld>
            <a:endParaRPr lang="fi-FI" altLang="tr-TR" sz="120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84996"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506DC7C-4C13-4863-8656-9EB09C64A4A7}" type="slidenum">
              <a:rPr lang="fi-FI" altLang="tr-TR" sz="1200">
                <a:ea typeface="ＭＳ Ｐゴシック" panose="020B0600070205080204" pitchFamily="34" charset="-128"/>
              </a:rPr>
              <a:pPr algn="r" eaLnBrk="1" hangingPunct="1"/>
              <a:t>44</a:t>
            </a:fld>
            <a:endParaRPr lang="fi-FI" altLang="tr-TR" sz="120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8602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DCCD8A9-38F3-4A49-84B6-C046598F55B1}" type="slidenum">
              <a:rPr lang="fi-FI" altLang="tr-TR" sz="1200">
                <a:ea typeface="ＭＳ Ｐゴシック" panose="020B0600070205080204" pitchFamily="34" charset="-128"/>
              </a:rPr>
              <a:pPr algn="r" eaLnBrk="1" hangingPunct="1"/>
              <a:t>45</a:t>
            </a:fld>
            <a:endParaRPr lang="fi-FI" altLang="tr-TR" sz="120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593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D16A98-24A6-4207-8D19-214AE60843DE}" type="slidenum">
              <a:rPr lang="tr-TR" altLang="tr-TR"/>
              <a:pPr/>
              <a:t>4</a:t>
            </a:fld>
            <a:endParaRPr lang="tr-TR" alt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8704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C623EEE-ADF2-4848-8949-5756D5A4F993}" type="slidenum">
              <a:rPr lang="fi-FI" altLang="tr-TR" sz="1200">
                <a:ea typeface="ＭＳ Ｐゴシック" panose="020B0600070205080204" pitchFamily="34" charset="-128"/>
              </a:rPr>
              <a:pPr algn="r" eaLnBrk="1" hangingPunct="1"/>
              <a:t>46</a:t>
            </a:fld>
            <a:endParaRPr lang="fi-FI" altLang="tr-TR" sz="120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88068"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DA1A3C0-6747-484B-B9BB-7CFD13DDEE81}" type="slidenum">
              <a:rPr lang="fi-FI" altLang="tr-TR" sz="1200">
                <a:ea typeface="ＭＳ Ｐゴシック" panose="020B0600070205080204" pitchFamily="34" charset="-128"/>
              </a:rPr>
              <a:pPr algn="r" eaLnBrk="1" hangingPunct="1"/>
              <a:t>47</a:t>
            </a:fld>
            <a:endParaRPr lang="fi-FI" altLang="tr-TR" sz="120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604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E2D795-F99E-48E4-BA60-03820A9BFE06}" type="slidenum">
              <a:rPr lang="tr-TR" altLang="tr-TR"/>
              <a:pPr/>
              <a:t>5</a:t>
            </a:fld>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1444"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AEBA2DD-C244-4669-A5BD-1F3FA7FF219C}" type="slidenum">
              <a:rPr lang="fi-FI" altLang="tr-TR" sz="1200">
                <a:ea typeface="ＭＳ Ｐゴシック" panose="020B0600070205080204" pitchFamily="34" charset="-128"/>
              </a:rPr>
              <a:pPr algn="r" eaLnBrk="1" hangingPunct="1"/>
              <a:t>6</a:t>
            </a:fld>
            <a:endParaRPr lang="fi-FI" altLang="tr-TR" sz="120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24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D80D6F-7514-499D-ACA8-29371F2DBCA2}" type="slidenum">
              <a:rPr lang="tr-TR" altLang="tr-TR"/>
              <a:pPr/>
              <a:t>8</a:t>
            </a:fld>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3492"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C250B45-23E7-406C-85CF-8E09B177EC4E}" type="slidenum">
              <a:rPr lang="fi-FI" altLang="tr-TR" sz="1200">
                <a:ea typeface="ＭＳ Ｐゴシック" panose="020B0600070205080204" pitchFamily="34" charset="-128"/>
              </a:rPr>
              <a:pPr algn="r" eaLnBrk="1" hangingPunct="1"/>
              <a:t>11</a:t>
            </a:fld>
            <a:endParaRPr lang="fi-FI" altLang="tr-TR" sz="120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4516"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1A29D26-77DF-4802-8F43-16AADF2FEE61}" type="slidenum">
              <a:rPr lang="fi-FI" altLang="tr-TR" sz="1200">
                <a:ea typeface="ＭＳ Ｐゴシック" panose="020B0600070205080204" pitchFamily="34" charset="-128"/>
              </a:rPr>
              <a:pPr algn="r" eaLnBrk="1" hangingPunct="1"/>
              <a:t>14</a:t>
            </a:fld>
            <a:endParaRPr lang="fi-FI" altLang="tr-TR" sz="120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65540" name="3 Slayt Numarası Yer Tutucusu"/>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8B728CB-1B49-4AAD-ABD8-CB6E18142430}" type="slidenum">
              <a:rPr lang="fi-FI" altLang="tr-TR" sz="1200">
                <a:ea typeface="ＭＳ Ｐゴシック" panose="020B0600070205080204" pitchFamily="34" charset="-128"/>
              </a:rPr>
              <a:pPr algn="r" eaLnBrk="1" hangingPunct="1"/>
              <a:t>15</a:t>
            </a:fld>
            <a:endParaRPr lang="fi-FI" altLang="tr-TR" sz="120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8C756FA8-5BE2-4BA6-B106-112889C5327B}" type="datetime4">
              <a:rPr lang="tr-TR" smtClean="0"/>
              <a:pPr>
                <a:defRPr/>
              </a:pPr>
              <a:t>19 Şubat 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18936" y="4013040"/>
            <a:ext cx="787295"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179512" y="4221088"/>
            <a:ext cx="330032" cy="365125"/>
          </a:xfrm>
        </p:spPr>
        <p:txBody>
          <a:bodyPr/>
          <a:lstStyle/>
          <a:p>
            <a:fld id="{AEC91F2A-C15B-458A-8B81-0933DF986368}" type="slidenum">
              <a:rPr lang="tr-TR" altLang="tr-TR" smtClean="0"/>
              <a:pPr/>
              <a:t>‹#›</a:t>
            </a:fld>
            <a:endParaRPr lang="tr-TR" altLang="tr-TR" dirty="0"/>
          </a:p>
        </p:txBody>
      </p:sp>
      <p:pic>
        <p:nvPicPr>
          <p:cNvPr id="8" name="Picture 22" descr="logo">
            <a:extLst>
              <a:ext uri="{FF2B5EF4-FFF2-40B4-BE49-F238E27FC236}">
                <a16:creationId xmlns:a16="http://schemas.microsoft.com/office/drawing/2014/main" id="{2B423CA7-84C8-4A85-8809-052A5CA970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75" y="895350"/>
            <a:ext cx="18732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23">
            <a:extLst>
              <a:ext uri="{FF2B5EF4-FFF2-40B4-BE49-F238E27FC236}">
                <a16:creationId xmlns:a16="http://schemas.microsoft.com/office/drawing/2014/main" id="{33936861-C988-41CC-B0F3-25EECFFB2059}"/>
              </a:ext>
            </a:extLst>
          </p:cNvPr>
          <p:cNvSpPr>
            <a:spLocks/>
          </p:cNvSpPr>
          <p:nvPr userDrawn="1"/>
        </p:nvSpPr>
        <p:spPr bwMode="auto">
          <a:xfrm>
            <a:off x="-44450"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alpha val="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Text Box 26">
            <a:extLst>
              <a:ext uri="{FF2B5EF4-FFF2-40B4-BE49-F238E27FC236}">
                <a16:creationId xmlns:a16="http://schemas.microsoft.com/office/drawing/2014/main" id="{56E1F0B5-877C-4F8B-83F1-75F42A7A52F0}"/>
              </a:ext>
            </a:extLst>
          </p:cNvPr>
          <p:cNvSpPr txBox="1">
            <a:spLocks noChangeArrowheads="1"/>
          </p:cNvSpPr>
          <p:nvPr userDrawn="1"/>
        </p:nvSpPr>
        <p:spPr bwMode="auto">
          <a:xfrm>
            <a:off x="2046288" y="1812925"/>
            <a:ext cx="5056187" cy="549275"/>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sz="1600" b="1">
                <a:solidFill>
                  <a:srgbClr val="013A81"/>
                </a:solidFill>
              </a:rPr>
              <a:t>T.C. ÇALIŞMA VE SOSYAL GÜVENLİK BAKANLIĞI</a:t>
            </a:r>
          </a:p>
          <a:p>
            <a:pPr algn="ctr" eaLnBrk="1" hangingPunct="1">
              <a:defRPr/>
            </a:pPr>
            <a:r>
              <a:rPr lang="tr-TR" sz="1400" b="1">
                <a:solidFill>
                  <a:srgbClr val="013A81"/>
                </a:solidFill>
              </a:rPr>
              <a:t>İŞ SAĞLIĞI VE GÜVENLİĞİ GENEL MÜDÜRLÜĞÜ</a:t>
            </a:r>
          </a:p>
        </p:txBody>
      </p:sp>
    </p:spTree>
    <p:extLst>
      <p:ext uri="{BB962C8B-B14F-4D97-AF65-F5344CB8AC3E}">
        <p14:creationId xmlns:p14="http://schemas.microsoft.com/office/powerpoint/2010/main" val="102207793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E7E5CAE-B08B-422A-A7A2-957290E63351}" type="slidenum">
              <a:rPr lang="tr-TR" altLang="tr-TR" smtClean="0"/>
              <a:pPr/>
              <a:t>‹#›</a:t>
            </a:fld>
            <a:endParaRPr lang="tr-TR" altLang="tr-TR"/>
          </a:p>
        </p:txBody>
      </p:sp>
    </p:spTree>
    <p:extLst>
      <p:ext uri="{BB962C8B-B14F-4D97-AF65-F5344CB8AC3E}">
        <p14:creationId xmlns:p14="http://schemas.microsoft.com/office/powerpoint/2010/main" val="240470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E7E5CAE-B08B-422A-A7A2-957290E63351}" type="slidenum">
              <a:rPr lang="tr-TR" altLang="tr-TR" smtClean="0"/>
              <a:pPr/>
              <a:t>‹#›</a:t>
            </a:fld>
            <a:endParaRPr lang="tr-TR" alt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792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E7E5CAE-B08B-422A-A7A2-957290E63351}" type="slidenum">
              <a:rPr lang="tr-TR" altLang="tr-TR" smtClean="0"/>
              <a:pPr/>
              <a:t>‹#›</a:t>
            </a:fld>
            <a:endParaRPr lang="tr-TR" altLang="tr-TR"/>
          </a:p>
        </p:txBody>
      </p:sp>
    </p:spTree>
    <p:extLst>
      <p:ext uri="{BB962C8B-B14F-4D97-AF65-F5344CB8AC3E}">
        <p14:creationId xmlns:p14="http://schemas.microsoft.com/office/powerpoint/2010/main" val="3441259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E7E5CAE-B08B-422A-A7A2-957290E63351}" type="slidenum">
              <a:rPr lang="tr-TR" altLang="tr-TR" smtClean="0"/>
              <a:pPr/>
              <a:t>‹#›</a:t>
            </a:fld>
            <a:endParaRPr lang="tr-TR" alt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1053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E7E5CAE-B08B-422A-A7A2-957290E63351}" type="slidenum">
              <a:rPr lang="tr-TR" altLang="tr-TR" smtClean="0"/>
              <a:pPr/>
              <a:t>‹#›</a:t>
            </a:fld>
            <a:endParaRPr lang="tr-TR" altLang="tr-TR"/>
          </a:p>
        </p:txBody>
      </p:sp>
    </p:spTree>
    <p:extLst>
      <p:ext uri="{BB962C8B-B14F-4D97-AF65-F5344CB8AC3E}">
        <p14:creationId xmlns:p14="http://schemas.microsoft.com/office/powerpoint/2010/main" val="2046964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7E5CAE-B08B-422A-A7A2-957290E63351}" type="slidenum">
              <a:rPr lang="tr-TR" altLang="tr-TR" smtClean="0"/>
              <a:pPr/>
              <a:t>‹#›</a:t>
            </a:fld>
            <a:endParaRPr lang="tr-TR" altLang="tr-TR"/>
          </a:p>
        </p:txBody>
      </p:sp>
    </p:spTree>
    <p:extLst>
      <p:ext uri="{BB962C8B-B14F-4D97-AF65-F5344CB8AC3E}">
        <p14:creationId xmlns:p14="http://schemas.microsoft.com/office/powerpoint/2010/main" val="3640968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7E5CAE-B08B-422A-A7A2-957290E63351}" type="slidenum">
              <a:rPr lang="tr-TR" altLang="tr-TR" smtClean="0"/>
              <a:pPr/>
              <a:t>‹#›</a:t>
            </a:fld>
            <a:endParaRPr lang="tr-TR" altLang="tr-TR"/>
          </a:p>
        </p:txBody>
      </p:sp>
    </p:spTree>
    <p:extLst>
      <p:ext uri="{BB962C8B-B14F-4D97-AF65-F5344CB8AC3E}">
        <p14:creationId xmlns:p14="http://schemas.microsoft.com/office/powerpoint/2010/main" val="33495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10" name="Freeform 11"/>
          <p:cNvSpPr/>
          <p:nvPr/>
        </p:nvSpPr>
        <p:spPr bwMode="auto">
          <a:xfrm flipV="1">
            <a:off x="58" y="711193"/>
            <a:ext cx="46748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044" y="764704"/>
            <a:ext cx="347572" cy="365125"/>
          </a:xfrm>
        </p:spPr>
        <p:txBody>
          <a:bodyPr/>
          <a:lstStyle/>
          <a:p>
            <a:fld id="{BE7E5CAE-B08B-422A-A7A2-957290E63351}" type="slidenum">
              <a:rPr lang="tr-TR" altLang="tr-TR" smtClean="0"/>
              <a:pPr/>
              <a:t>‹#›</a:t>
            </a:fld>
            <a:endParaRPr lang="tr-TR" altLang="tr-TR" dirty="0"/>
          </a:p>
        </p:txBody>
      </p:sp>
    </p:spTree>
    <p:extLst>
      <p:ext uri="{BB962C8B-B14F-4D97-AF65-F5344CB8AC3E}">
        <p14:creationId xmlns:p14="http://schemas.microsoft.com/office/powerpoint/2010/main" val="371240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a:xfrm>
            <a:off x="511228" y="3244140"/>
            <a:ext cx="584978" cy="365125"/>
          </a:xfrm>
        </p:spPr>
        <p:txBody>
          <a:bodyPr/>
          <a:lstStyle/>
          <a:p>
            <a:fld id="{BE7E5CAE-B08B-422A-A7A2-957290E63351}" type="slidenum">
              <a:rPr lang="tr-TR" altLang="tr-TR" smtClean="0"/>
              <a:pPr/>
              <a:t>‹#›</a:t>
            </a:fld>
            <a:endParaRPr lang="tr-TR" altLang="tr-TR"/>
          </a:p>
        </p:txBody>
      </p:sp>
    </p:spTree>
    <p:extLst>
      <p:ext uri="{BB962C8B-B14F-4D97-AF65-F5344CB8AC3E}">
        <p14:creationId xmlns:p14="http://schemas.microsoft.com/office/powerpoint/2010/main" val="123761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9" name="Freeform 11"/>
          <p:cNvSpPr/>
          <p:nvPr/>
        </p:nvSpPr>
        <p:spPr bwMode="auto">
          <a:xfrm flipV="1">
            <a:off x="58" y="711193"/>
            <a:ext cx="46748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32477" y="782632"/>
            <a:ext cx="201324" cy="365125"/>
          </a:xfrm>
        </p:spPr>
        <p:txBody>
          <a:bodyPr/>
          <a:lstStyle/>
          <a:p>
            <a:fld id="{BE7E5CAE-B08B-422A-A7A2-957290E63351}" type="slidenum">
              <a:rPr lang="tr-TR" altLang="tr-TR" smtClean="0"/>
              <a:pPr/>
              <a:t>‹#›</a:t>
            </a:fld>
            <a:endParaRPr lang="tr-TR" altLang="tr-TR" dirty="0"/>
          </a:p>
        </p:txBody>
      </p:sp>
    </p:spTree>
    <p:extLst>
      <p:ext uri="{BB962C8B-B14F-4D97-AF65-F5344CB8AC3E}">
        <p14:creationId xmlns:p14="http://schemas.microsoft.com/office/powerpoint/2010/main" val="98073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11" name="Freeform 11"/>
          <p:cNvSpPr/>
          <p:nvPr userDrawn="1"/>
        </p:nvSpPr>
        <p:spPr bwMode="auto">
          <a:xfrm flipV="1">
            <a:off x="0" y="0"/>
            <a:ext cx="511170"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88616" y="71439"/>
            <a:ext cx="584978" cy="365125"/>
          </a:xfrm>
        </p:spPr>
        <p:txBody>
          <a:bodyPr/>
          <a:lstStyle/>
          <a:p>
            <a:fld id="{BE7E5CAE-B08B-422A-A7A2-957290E63351}" type="slidenum">
              <a:rPr lang="tr-TR" altLang="tr-TR" smtClean="0"/>
              <a:pPr/>
              <a:t>‹#›</a:t>
            </a:fld>
            <a:endParaRPr lang="tr-TR" altLang="tr-TR" dirty="0"/>
          </a:p>
        </p:txBody>
      </p:sp>
    </p:spTree>
    <p:extLst>
      <p:ext uri="{BB962C8B-B14F-4D97-AF65-F5344CB8AC3E}">
        <p14:creationId xmlns:p14="http://schemas.microsoft.com/office/powerpoint/2010/main" val="149998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7" name="Freeform 11">
            <a:extLst>
              <a:ext uri="{FF2B5EF4-FFF2-40B4-BE49-F238E27FC236}">
                <a16:creationId xmlns:a16="http://schemas.microsoft.com/office/drawing/2014/main" id="{61E606BB-F816-489F-97A0-543A2B883FE7}"/>
              </a:ext>
            </a:extLst>
          </p:cNvPr>
          <p:cNvSpPr/>
          <p:nvPr userDrawn="1"/>
        </p:nvSpPr>
        <p:spPr bwMode="auto">
          <a:xfrm flipV="1">
            <a:off x="0" y="0"/>
            <a:ext cx="511170"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9" name="Slide Number Placeholder 5">
            <a:extLst>
              <a:ext uri="{FF2B5EF4-FFF2-40B4-BE49-F238E27FC236}">
                <a16:creationId xmlns:a16="http://schemas.microsoft.com/office/drawing/2014/main" id="{79A002FB-1C1D-4AF3-88EC-326E6E84A5AB}"/>
              </a:ext>
            </a:extLst>
          </p:cNvPr>
          <p:cNvSpPr>
            <a:spLocks noGrp="1"/>
          </p:cNvSpPr>
          <p:nvPr>
            <p:ph type="sldNum" sz="quarter" idx="12"/>
          </p:nvPr>
        </p:nvSpPr>
        <p:spPr>
          <a:xfrm>
            <a:off x="-88616" y="71439"/>
            <a:ext cx="584978" cy="365125"/>
          </a:xfrm>
        </p:spPr>
        <p:txBody>
          <a:bodyPr/>
          <a:lstStyle/>
          <a:p>
            <a:fld id="{BE7E5CAE-B08B-422A-A7A2-957290E63351}" type="slidenum">
              <a:rPr lang="tr-TR" altLang="tr-TR" smtClean="0"/>
              <a:pPr/>
              <a:t>‹#›</a:t>
            </a:fld>
            <a:endParaRPr lang="tr-TR" altLang="tr-TR" dirty="0"/>
          </a:p>
        </p:txBody>
      </p:sp>
    </p:spTree>
    <p:extLst>
      <p:ext uri="{BB962C8B-B14F-4D97-AF65-F5344CB8AC3E}">
        <p14:creationId xmlns:p14="http://schemas.microsoft.com/office/powerpoint/2010/main" val="362869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7" name="Freeform 11">
            <a:extLst>
              <a:ext uri="{FF2B5EF4-FFF2-40B4-BE49-F238E27FC236}">
                <a16:creationId xmlns:a16="http://schemas.microsoft.com/office/drawing/2014/main" id="{479F080E-2A7B-4EBD-B300-A2B108D7272C}"/>
              </a:ext>
            </a:extLst>
          </p:cNvPr>
          <p:cNvSpPr/>
          <p:nvPr userDrawn="1"/>
        </p:nvSpPr>
        <p:spPr bwMode="auto">
          <a:xfrm flipV="1">
            <a:off x="0" y="0"/>
            <a:ext cx="511170"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8" name="Slide Number Placeholder 5">
            <a:extLst>
              <a:ext uri="{FF2B5EF4-FFF2-40B4-BE49-F238E27FC236}">
                <a16:creationId xmlns:a16="http://schemas.microsoft.com/office/drawing/2014/main" id="{42E19E1A-956F-460B-82C2-EB85AD69230C}"/>
              </a:ext>
            </a:extLst>
          </p:cNvPr>
          <p:cNvSpPr>
            <a:spLocks noGrp="1"/>
          </p:cNvSpPr>
          <p:nvPr>
            <p:ph type="sldNum" sz="quarter" idx="12"/>
          </p:nvPr>
        </p:nvSpPr>
        <p:spPr>
          <a:xfrm>
            <a:off x="-88616" y="71439"/>
            <a:ext cx="584978" cy="365125"/>
          </a:xfrm>
        </p:spPr>
        <p:txBody>
          <a:bodyPr/>
          <a:lstStyle/>
          <a:p>
            <a:fld id="{BE7E5CAE-B08B-422A-A7A2-957290E63351}" type="slidenum">
              <a:rPr lang="tr-TR" altLang="tr-TR" smtClean="0"/>
              <a:pPr/>
              <a:t>‹#›</a:t>
            </a:fld>
            <a:endParaRPr lang="tr-TR" altLang="tr-TR" dirty="0"/>
          </a:p>
        </p:txBody>
      </p:sp>
    </p:spTree>
    <p:extLst>
      <p:ext uri="{BB962C8B-B14F-4D97-AF65-F5344CB8AC3E}">
        <p14:creationId xmlns:p14="http://schemas.microsoft.com/office/powerpoint/2010/main" val="59351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9" name="Freeform 11">
            <a:extLst>
              <a:ext uri="{FF2B5EF4-FFF2-40B4-BE49-F238E27FC236}">
                <a16:creationId xmlns:a16="http://schemas.microsoft.com/office/drawing/2014/main" id="{104BBF7E-2A29-459F-B6E6-46874DE2AFF8}"/>
              </a:ext>
            </a:extLst>
          </p:cNvPr>
          <p:cNvSpPr/>
          <p:nvPr userDrawn="1"/>
        </p:nvSpPr>
        <p:spPr bwMode="auto">
          <a:xfrm flipV="1">
            <a:off x="0" y="0"/>
            <a:ext cx="511170"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1" name="Slide Number Placeholder 5">
            <a:extLst>
              <a:ext uri="{FF2B5EF4-FFF2-40B4-BE49-F238E27FC236}">
                <a16:creationId xmlns:a16="http://schemas.microsoft.com/office/drawing/2014/main" id="{03C8AA2E-0E38-467A-AA60-5C05AC5F2360}"/>
              </a:ext>
            </a:extLst>
          </p:cNvPr>
          <p:cNvSpPr>
            <a:spLocks noGrp="1"/>
          </p:cNvSpPr>
          <p:nvPr>
            <p:ph type="sldNum" sz="quarter" idx="12"/>
          </p:nvPr>
        </p:nvSpPr>
        <p:spPr>
          <a:xfrm>
            <a:off x="-88616" y="71439"/>
            <a:ext cx="584978" cy="365125"/>
          </a:xfrm>
        </p:spPr>
        <p:txBody>
          <a:bodyPr/>
          <a:lstStyle/>
          <a:p>
            <a:fld id="{BE7E5CAE-B08B-422A-A7A2-957290E63351}" type="slidenum">
              <a:rPr lang="tr-TR" altLang="tr-TR" smtClean="0"/>
              <a:pPr/>
              <a:t>‹#›</a:t>
            </a:fld>
            <a:endParaRPr lang="tr-TR" altLang="tr-TR" dirty="0"/>
          </a:p>
        </p:txBody>
      </p:sp>
    </p:spTree>
    <p:extLst>
      <p:ext uri="{BB962C8B-B14F-4D97-AF65-F5344CB8AC3E}">
        <p14:creationId xmlns:p14="http://schemas.microsoft.com/office/powerpoint/2010/main" val="15756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68E6B9C2-860A-44E6-94FA-3CC1A49CA8F7}" type="datetimeFigureOut">
              <a:rPr lang="tr-TR" smtClean="0"/>
              <a:pPr>
                <a:defRPr/>
              </a:pPr>
              <a:t>19.02.2021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E7E5CAE-B08B-422A-A7A2-957290E63351}" type="slidenum">
              <a:rPr lang="tr-TR" altLang="tr-TR" smtClean="0"/>
              <a:pPr/>
              <a:t>‹#›</a:t>
            </a:fld>
            <a:endParaRPr lang="tr-TR" altLang="tr-TR"/>
          </a:p>
        </p:txBody>
      </p:sp>
    </p:spTree>
    <p:extLst>
      <p:ext uri="{BB962C8B-B14F-4D97-AF65-F5344CB8AC3E}">
        <p14:creationId xmlns:p14="http://schemas.microsoft.com/office/powerpoint/2010/main" val="188577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8E6B9C2-860A-44E6-94FA-3CC1A49CA8F7}" type="datetimeFigureOut">
              <a:rPr lang="tr-TR" smtClean="0"/>
              <a:pPr>
                <a:defRPr/>
              </a:pPr>
              <a:t>19.02.2021</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bwMode="gray">
          <a:xfrm>
            <a:off x="-24045" y="764704"/>
            <a:ext cx="777679" cy="365125"/>
          </a:xfrm>
          <a:prstGeom prst="rect">
            <a:avLst/>
          </a:prstGeom>
        </p:spPr>
        <p:txBody>
          <a:bodyPr vert="horz" lIns="91440" tIns="45720" rIns="91440" bIns="45720" rtlCol="0" anchor="ctr"/>
          <a:lstStyle>
            <a:lvl1pPr algn="r">
              <a:defRPr sz="2000">
                <a:solidFill>
                  <a:srgbClr val="FEFFFF"/>
                </a:solidFill>
              </a:defRPr>
            </a:lvl1pPr>
          </a:lstStyle>
          <a:p>
            <a:fld id="{BE7E5CAE-B08B-422A-A7A2-957290E63351}" type="slidenum">
              <a:rPr lang="tr-TR" altLang="tr-TR" smtClean="0"/>
              <a:pPr/>
              <a:t>‹#›</a:t>
            </a:fld>
            <a:endParaRPr lang="tr-TR" altLang="tr-TR" dirty="0"/>
          </a:p>
        </p:txBody>
      </p:sp>
    </p:spTree>
    <p:extLst>
      <p:ext uri="{BB962C8B-B14F-4D97-AF65-F5344CB8AC3E}">
        <p14:creationId xmlns:p14="http://schemas.microsoft.com/office/powerpoint/2010/main" val="21727668"/>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417" r:id="rId15"/>
    <p:sldLayoutId id="21474844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0.gi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gi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risk%20alma%20&#246;nlem%20al.m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kask.wmv" TargetMode="External"/><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ilk%20yard&#305;m/Suni%20teneff&#252;s%20ve%20kalp%20masaj&#305;%20nas&#305;l%20yap&#305;l&#305;r.mp4" TargetMode="External"/><Relationship Id="rId2" Type="http://schemas.openxmlformats.org/officeDocument/2006/relationships/hyperlink" Target="ilk%20yard&#305;m/&#304;lk%20Yard&#305;m%20Rezaleti.mp4" TargetMode="External"/><Relationship Id="rId1" Type="http://schemas.openxmlformats.org/officeDocument/2006/relationships/slideLayout" Target="../slideLayouts/slideLayout3.xml"/><Relationship Id="rId5" Type="http://schemas.openxmlformats.org/officeDocument/2006/relationships/hyperlink" Target="yang&#305;n/Yanan%20Ya&#287;a%20Su%20D&#246;kmek.mp4" TargetMode="External"/><Relationship Id="rId4" Type="http://schemas.openxmlformats.org/officeDocument/2006/relationships/hyperlink" Target="yang&#305;n/Yang&#305;n%20tatbikat&#305;.wm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safetycenter.navy.mil/photo/images/photo148.jp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6.xml"/><Relationship Id="rId16" Type="http://schemas.openxmlformats.org/officeDocument/2006/relationships/diagramColors" Target="../diagrams/colors4.xml"/><Relationship Id="rId20"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9" name="Group 75">
            <a:extLst>
              <a:ext uri="{FF2B5EF4-FFF2-40B4-BE49-F238E27FC236}">
                <a16:creationId xmlns:a16="http://schemas.microsoft.com/office/drawing/2014/main" id="{7398C59F-5A18-487B-91D6-B955AACF2E5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77" name="Freeform 11">
              <a:extLst>
                <a:ext uri="{FF2B5EF4-FFF2-40B4-BE49-F238E27FC236}">
                  <a16:creationId xmlns:a16="http://schemas.microsoft.com/office/drawing/2014/main" id="{0557FAFE-C7C3-47EC-A4F5-9B21663192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8" name="Freeform 12">
              <a:extLst>
                <a:ext uri="{FF2B5EF4-FFF2-40B4-BE49-F238E27FC236}">
                  <a16:creationId xmlns:a16="http://schemas.microsoft.com/office/drawing/2014/main" id="{95BC28FB-3882-4674-9D79-EA58BEB7CE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9" name="Freeform 13">
              <a:extLst>
                <a:ext uri="{FF2B5EF4-FFF2-40B4-BE49-F238E27FC236}">
                  <a16:creationId xmlns:a16="http://schemas.microsoft.com/office/drawing/2014/main" id="{9C6EC892-83F9-402F-8552-0AD7C0556E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0" name="Freeform 14">
              <a:extLst>
                <a:ext uri="{FF2B5EF4-FFF2-40B4-BE49-F238E27FC236}">
                  <a16:creationId xmlns:a16="http://schemas.microsoft.com/office/drawing/2014/main" id="{18387766-037C-4EF0-8471-D19CBF2A4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1" name="Freeform 15">
              <a:extLst>
                <a:ext uri="{FF2B5EF4-FFF2-40B4-BE49-F238E27FC236}">
                  <a16:creationId xmlns:a16="http://schemas.microsoft.com/office/drawing/2014/main" id="{1E364F38-6F3A-476A-93E6-962EA817C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2" name="Freeform 16">
              <a:extLst>
                <a:ext uri="{FF2B5EF4-FFF2-40B4-BE49-F238E27FC236}">
                  <a16:creationId xmlns:a16="http://schemas.microsoft.com/office/drawing/2014/main" id="{35C335A4-1E67-4293-8BE2-DFB085D4FB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130" name="Freeform 17">
              <a:extLst>
                <a:ext uri="{FF2B5EF4-FFF2-40B4-BE49-F238E27FC236}">
                  <a16:creationId xmlns:a16="http://schemas.microsoft.com/office/drawing/2014/main" id="{9A8A0F10-2C98-4297-9F92-5D95533927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4" name="Freeform 18">
              <a:extLst>
                <a:ext uri="{FF2B5EF4-FFF2-40B4-BE49-F238E27FC236}">
                  <a16:creationId xmlns:a16="http://schemas.microsoft.com/office/drawing/2014/main" id="{C3B112A3-006E-4008-A778-DB5F6A09D51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131" name="Freeform 19">
              <a:extLst>
                <a:ext uri="{FF2B5EF4-FFF2-40B4-BE49-F238E27FC236}">
                  <a16:creationId xmlns:a16="http://schemas.microsoft.com/office/drawing/2014/main" id="{E5E62767-5C25-4C49-9568-432433A3C5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6" name="Freeform 20">
              <a:extLst>
                <a:ext uri="{FF2B5EF4-FFF2-40B4-BE49-F238E27FC236}">
                  <a16:creationId xmlns:a16="http://schemas.microsoft.com/office/drawing/2014/main" id="{598EC006-77B1-42BA-B815-66CCB9B170E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132" name="Freeform 21">
              <a:extLst>
                <a:ext uri="{FF2B5EF4-FFF2-40B4-BE49-F238E27FC236}">
                  <a16:creationId xmlns:a16="http://schemas.microsoft.com/office/drawing/2014/main" id="{A144ED09-DA06-491D-95A8-AB3DED4329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8" name="Freeform 22">
              <a:extLst>
                <a:ext uri="{FF2B5EF4-FFF2-40B4-BE49-F238E27FC236}">
                  <a16:creationId xmlns:a16="http://schemas.microsoft.com/office/drawing/2014/main" id="{1CB00BD2-11CD-4A38-8F38-02B0D1105E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0" name="Group 89">
            <a:extLst>
              <a:ext uri="{FF2B5EF4-FFF2-40B4-BE49-F238E27FC236}">
                <a16:creationId xmlns:a16="http://schemas.microsoft.com/office/drawing/2014/main" id="{520234FB-542E-4550-9C2F-1B56FD41A1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91" name="Freeform 27">
              <a:extLst>
                <a:ext uri="{FF2B5EF4-FFF2-40B4-BE49-F238E27FC236}">
                  <a16:creationId xmlns:a16="http://schemas.microsoft.com/office/drawing/2014/main" id="{41FCE1F3-DEB3-47CD-90FF-7DABB4AF45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2" name="Freeform 28">
              <a:extLst>
                <a:ext uri="{FF2B5EF4-FFF2-40B4-BE49-F238E27FC236}">
                  <a16:creationId xmlns:a16="http://schemas.microsoft.com/office/drawing/2014/main" id="{5708E488-C19B-452C-B197-6F1C34F6E7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3" name="Freeform 29">
              <a:extLst>
                <a:ext uri="{FF2B5EF4-FFF2-40B4-BE49-F238E27FC236}">
                  <a16:creationId xmlns:a16="http://schemas.microsoft.com/office/drawing/2014/main" id="{89D3FD25-890E-4981-A71D-EE796873D7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4" name="Freeform 30">
              <a:extLst>
                <a:ext uri="{FF2B5EF4-FFF2-40B4-BE49-F238E27FC236}">
                  <a16:creationId xmlns:a16="http://schemas.microsoft.com/office/drawing/2014/main" id="{51B5414C-556A-47CB-8EE2-974A85A7A4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5" name="Freeform 31">
              <a:extLst>
                <a:ext uri="{FF2B5EF4-FFF2-40B4-BE49-F238E27FC236}">
                  <a16:creationId xmlns:a16="http://schemas.microsoft.com/office/drawing/2014/main" id="{1C02B20C-2B27-4B75-8AEE-A5D2E2674B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6" name="Freeform 32">
              <a:extLst>
                <a:ext uri="{FF2B5EF4-FFF2-40B4-BE49-F238E27FC236}">
                  <a16:creationId xmlns:a16="http://schemas.microsoft.com/office/drawing/2014/main" id="{54427714-F9AA-4F93-BD1D-400F1EA93F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7" name="Freeform 33">
              <a:extLst>
                <a:ext uri="{FF2B5EF4-FFF2-40B4-BE49-F238E27FC236}">
                  <a16:creationId xmlns:a16="http://schemas.microsoft.com/office/drawing/2014/main" id="{28A77D6A-9E81-497F-ABCC-2695BB5ADD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8" name="Freeform 34">
              <a:extLst>
                <a:ext uri="{FF2B5EF4-FFF2-40B4-BE49-F238E27FC236}">
                  <a16:creationId xmlns:a16="http://schemas.microsoft.com/office/drawing/2014/main" id="{2A1533BA-1478-4F7C-8E24-3F3E905050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9" name="Freeform 35">
              <a:extLst>
                <a:ext uri="{FF2B5EF4-FFF2-40B4-BE49-F238E27FC236}">
                  <a16:creationId xmlns:a16="http://schemas.microsoft.com/office/drawing/2014/main" id="{39686201-E633-40FD-A80A-1E28AD52E3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0" name="Freeform 36">
              <a:extLst>
                <a:ext uri="{FF2B5EF4-FFF2-40B4-BE49-F238E27FC236}">
                  <a16:creationId xmlns:a16="http://schemas.microsoft.com/office/drawing/2014/main" id="{76A215C2-F590-4938-810B-F8A79366CE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1" name="Freeform 37">
              <a:extLst>
                <a:ext uri="{FF2B5EF4-FFF2-40B4-BE49-F238E27FC236}">
                  <a16:creationId xmlns:a16="http://schemas.microsoft.com/office/drawing/2014/main" id="{85F418E7-330D-4002-8EC8-33C1A897FF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2" name="Freeform 38">
              <a:extLst>
                <a:ext uri="{FF2B5EF4-FFF2-40B4-BE49-F238E27FC236}">
                  <a16:creationId xmlns:a16="http://schemas.microsoft.com/office/drawing/2014/main" id="{8FFE669A-54C9-4436-9566-C5A90F16DB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 name="Rectangle 103">
            <a:extLst>
              <a:ext uri="{FF2B5EF4-FFF2-40B4-BE49-F238E27FC236}">
                <a16:creationId xmlns:a16="http://schemas.microsoft.com/office/drawing/2014/main" id="{DE91395A-2D18-4AF6-A0AC-AAA7189FE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 name="Freeform 6">
            <a:extLst>
              <a:ext uri="{FF2B5EF4-FFF2-40B4-BE49-F238E27FC236}">
                <a16:creationId xmlns:a16="http://schemas.microsoft.com/office/drawing/2014/main" id="{7BD08880-457D-4C62-A3B5-6A9B0878C7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8" name="Rectangle 107">
            <a:extLst>
              <a:ext uri="{FF2B5EF4-FFF2-40B4-BE49-F238E27FC236}">
                <a16:creationId xmlns:a16="http://schemas.microsoft.com/office/drawing/2014/main" id="{95FFA5E0-4C70-431D-A19D-18415F6C40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4" name="Picture 5" descr="risk"/>
          <p:cNvPicPr>
            <a:picLocks noChangeAspect="1" noChangeArrowheads="1"/>
          </p:cNvPicPr>
          <p:nvPr/>
        </p:nvPicPr>
        <p:blipFill rotWithShape="1">
          <a:blip r:embed="rId3">
            <a:extLst>
              <a:ext uri="{28A0092B-C50C-407E-A947-70E740481C1C}">
                <a14:useLocalDpi xmlns:a14="http://schemas.microsoft.com/office/drawing/2010/main" val="0"/>
              </a:ext>
            </a:extLst>
          </a:blip>
          <a:srcRect t="654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Shape 109">
            <a:extLst>
              <a:ext uri="{FF2B5EF4-FFF2-40B4-BE49-F238E27FC236}">
                <a16:creationId xmlns:a16="http://schemas.microsoft.com/office/drawing/2014/main" id="{BBE55C11-4C41-45E4-A00F-83DEE6BB5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5645712"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000000">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127" name="Rectangle 7"/>
          <p:cNvSpPr>
            <a:spLocks/>
          </p:cNvSpPr>
          <p:nvPr/>
        </p:nvSpPr>
        <p:spPr bwMode="auto">
          <a:xfrm>
            <a:off x="812799" y="3889218"/>
            <a:ext cx="4108824" cy="1032094"/>
          </a:xfrm>
          <a:prstGeom prst="rect">
            <a:avLst/>
          </a:prstGeom>
        </p:spPr>
        <p:txBody>
          <a:bodyPr vert="horz" lIns="91440" tIns="45720" rIns="91440" bIns="45720" rtlCol="0" anchor="b">
            <a:normAutofit/>
          </a:bodyPr>
          <a:lstStyle/>
          <a:p>
            <a:pPr>
              <a:lnSpc>
                <a:spcPct val="90000"/>
              </a:lnSpc>
              <a:spcBef>
                <a:spcPct val="0"/>
              </a:spcBef>
              <a:spcAft>
                <a:spcPts val="4800"/>
              </a:spcAft>
              <a:defRPr/>
            </a:pPr>
            <a:r>
              <a:rPr lang="en-US" sz="3000" b="1" cap="all">
                <a:ln w="3175" cmpd="sng">
                  <a:noFill/>
                </a:ln>
                <a:solidFill>
                  <a:srgbClr val="FEFFFF"/>
                </a:solidFill>
                <a:latin typeface="+mj-lt"/>
                <a:ea typeface="+mj-ea"/>
                <a:cs typeface="+mj-cs"/>
              </a:rPr>
              <a:t>6331 İŞ SAĞLIĞI VE GÜVENLİĞİ KANUNU</a:t>
            </a: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555625" y="523875"/>
            <a:ext cx="7859713" cy="1143000"/>
          </a:xfrm>
        </p:spPr>
        <p:txBody>
          <a:bodyPr lIns="91440" tIns="45720" rIns="91440" bIns="45720"/>
          <a:lstStyle/>
          <a:p>
            <a:pPr algn="ctr"/>
            <a:r>
              <a:rPr lang="tr-TR" altLang="tr-TR"/>
              <a:t>Tehlike Sınıfı-3</a:t>
            </a:r>
            <a:endParaRPr lang="en-US" altLang="tr-TR"/>
          </a:p>
        </p:txBody>
      </p:sp>
      <p:pic>
        <p:nvPicPr>
          <p:cNvPr id="15363"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35125"/>
            <a:ext cx="868045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Tablo"/>
          <p:cNvGraphicFramePr>
            <a:graphicFrameLocks noGrp="1"/>
          </p:cNvGraphicFramePr>
          <p:nvPr/>
        </p:nvGraphicFramePr>
        <p:xfrm>
          <a:off x="2268538" y="3860800"/>
          <a:ext cx="4895850" cy="647700"/>
        </p:xfrm>
        <a:graphic>
          <a:graphicData uri="http://schemas.openxmlformats.org/drawingml/2006/table">
            <a:tbl>
              <a:tblPr/>
              <a:tblGrid>
                <a:gridCol w="790412">
                  <a:extLst>
                    <a:ext uri="{9D8B030D-6E8A-4147-A177-3AD203B41FA5}">
                      <a16:colId xmlns:a16="http://schemas.microsoft.com/office/drawing/2014/main" val="20000"/>
                    </a:ext>
                  </a:extLst>
                </a:gridCol>
                <a:gridCol w="3056327">
                  <a:extLst>
                    <a:ext uri="{9D8B030D-6E8A-4147-A177-3AD203B41FA5}">
                      <a16:colId xmlns:a16="http://schemas.microsoft.com/office/drawing/2014/main" val="20001"/>
                    </a:ext>
                  </a:extLst>
                </a:gridCol>
                <a:gridCol w="1049111">
                  <a:extLst>
                    <a:ext uri="{9D8B030D-6E8A-4147-A177-3AD203B41FA5}">
                      <a16:colId xmlns:a16="http://schemas.microsoft.com/office/drawing/2014/main" val="20002"/>
                    </a:ext>
                  </a:extLst>
                </a:gridCol>
              </a:tblGrid>
              <a:tr h="647700">
                <a:tc>
                  <a:txBody>
                    <a:bodyPr/>
                    <a:lstStyle/>
                    <a:p>
                      <a:pPr algn="ctr" fontAlgn="ctr"/>
                      <a:r>
                        <a:rPr lang="tr-TR" sz="1400" b="0" i="0" u="none" strike="noStrike" dirty="0">
                          <a:solidFill>
                            <a:srgbClr val="FF0000"/>
                          </a:solidFill>
                          <a:latin typeface="Arial"/>
                        </a:rPr>
                        <a:t>85.59.01</a:t>
                      </a:r>
                    </a:p>
                  </a:txBody>
                  <a:tcPr marL="8282" marR="8282" marT="8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FF0000"/>
                          </a:solidFill>
                          <a:latin typeface="Arial"/>
                        </a:rPr>
                        <a:t>Halk eğitim merkezlerinin faaliyetleri</a:t>
                      </a:r>
                    </a:p>
                  </a:txBody>
                  <a:tcPr marL="8282" marR="8282" marT="8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FF0000"/>
                          </a:solidFill>
                          <a:latin typeface="Arial"/>
                        </a:rPr>
                        <a:t>Az Tehlikeli</a:t>
                      </a:r>
                    </a:p>
                  </a:txBody>
                  <a:tcPr marL="8282" marR="8282" marT="8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827088" y="704850"/>
            <a:ext cx="7859712" cy="1143000"/>
          </a:xfrm>
        </p:spPr>
        <p:txBody>
          <a:bodyPr lIns="91440" tIns="45720" rIns="91440" bIns="45720">
            <a:normAutofit fontScale="90000"/>
          </a:bodyPr>
          <a:lstStyle/>
          <a:p>
            <a:pPr algn="ctr"/>
            <a:r>
              <a:rPr lang="tr-TR" altLang="tr-TR"/>
              <a:t>İSG Organizasyonu ve Görevlendirmeler</a:t>
            </a:r>
            <a:endParaRPr lang="en-US" altLang="tr-TR"/>
          </a:p>
        </p:txBody>
      </p:sp>
      <p:sp>
        <p:nvSpPr>
          <p:cNvPr id="3" name="2 İçerik Yer Tutucusu"/>
          <p:cNvSpPr>
            <a:spLocks noGrp="1"/>
          </p:cNvSpPr>
          <p:nvPr>
            <p:ph type="body" idx="1"/>
          </p:nvPr>
        </p:nvSpPr>
        <p:spPr>
          <a:xfrm>
            <a:off x="865187" y="2007394"/>
            <a:ext cx="8435975" cy="4086225"/>
          </a:xfrm>
        </p:spPr>
        <p:txBody>
          <a:bodyPr/>
          <a:lstStyle/>
          <a:p>
            <a:r>
              <a:rPr lang="tr-TR" altLang="tr-TR" sz="3500" dirty="0">
                <a:solidFill>
                  <a:schemeClr val="tx1"/>
                </a:solidFill>
                <a:latin typeface="Arial" panose="020B0604020202020204" pitchFamily="34" charset="0"/>
              </a:rPr>
              <a:t>İşveren/İşveren Vekili</a:t>
            </a:r>
          </a:p>
          <a:p>
            <a:r>
              <a:rPr lang="tr-TR" altLang="tr-TR" sz="3500" dirty="0">
                <a:solidFill>
                  <a:schemeClr val="tx1"/>
                </a:solidFill>
                <a:latin typeface="Arial" panose="020B0604020202020204" pitchFamily="34" charset="0"/>
              </a:rPr>
              <a:t>İSG Profesyonelleri</a:t>
            </a:r>
          </a:p>
          <a:p>
            <a:r>
              <a:rPr lang="tr-TR" altLang="tr-TR" sz="3500" dirty="0">
                <a:solidFill>
                  <a:schemeClr val="tx1"/>
                </a:solidFill>
                <a:latin typeface="Arial" panose="020B0604020202020204" pitchFamily="34" charset="0"/>
              </a:rPr>
              <a:t>Çalışan Temsilcisi</a:t>
            </a:r>
            <a:endParaRPr lang="tr-TR" altLang="tr-TR" sz="1400" dirty="0">
              <a:solidFill>
                <a:schemeClr val="tx1"/>
              </a:solidFill>
              <a:latin typeface="Arial" panose="020B0604020202020204" pitchFamily="34" charset="0"/>
            </a:endParaRPr>
          </a:p>
          <a:p>
            <a:r>
              <a:rPr lang="tr-TR" altLang="tr-TR" sz="3500" dirty="0">
                <a:solidFill>
                  <a:schemeClr val="tx1"/>
                </a:solidFill>
                <a:latin typeface="Arial" panose="020B0604020202020204" pitchFamily="34" charset="0"/>
              </a:rPr>
              <a:t>İSG Kurulu</a:t>
            </a:r>
          </a:p>
          <a:p>
            <a:r>
              <a:rPr lang="tr-TR" altLang="tr-TR" sz="3500" dirty="0" err="1">
                <a:solidFill>
                  <a:schemeClr val="tx1"/>
                </a:solidFill>
                <a:latin typeface="Arial" panose="020B0604020202020204" pitchFamily="34" charset="0"/>
              </a:rPr>
              <a:t>İSG`nin</a:t>
            </a:r>
            <a:r>
              <a:rPr lang="tr-TR" altLang="tr-TR" sz="3500" dirty="0">
                <a:solidFill>
                  <a:schemeClr val="tx1"/>
                </a:solidFill>
                <a:latin typeface="Arial" panose="020B0604020202020204" pitchFamily="34" charset="0"/>
              </a:rPr>
              <a:t> Koordinasyonu</a:t>
            </a:r>
          </a:p>
        </p:txBody>
      </p:sp>
      <p:pic>
        <p:nvPicPr>
          <p:cNvPr id="6" name="Resim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2725" y="3074988"/>
            <a:ext cx="357505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atila.akkas\Downloads\1297497096_Us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675" y="2386013"/>
            <a:ext cx="13747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Users\furkah\AppData\Local\Microsoft\Windows\Temporary Internet Files\Content.IE5\NDAHRW2T\MC90043393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3262313"/>
            <a:ext cx="1820862"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Users\furkah\AppData\Local\Microsoft\Windows\Temporary Internet Files\Content.IE5\0THBENRJ\MC90043395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338638"/>
            <a:ext cx="25209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Users\atila.akkas\Desktop\construction_worker_37654.jpg"/>
          <p:cNvPicPr>
            <a:picLocks noChangeAspect="1" noChangeArrowheads="1"/>
          </p:cNvPicPr>
          <p:nvPr/>
        </p:nvPicPr>
        <p:blipFill>
          <a:blip r:embed="rId7">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5776913" y="3379788"/>
            <a:ext cx="23764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C:\Users\atila.akkas\Downloads\1297498759_meetin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3175" y="3175000"/>
            <a:ext cx="3297238"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9">
            <a:clrChange>
              <a:clrFrom>
                <a:srgbClr val="FEFFFA"/>
              </a:clrFrom>
              <a:clrTo>
                <a:srgbClr val="FEFFFA">
                  <a:alpha val="0"/>
                </a:srgbClr>
              </a:clrTo>
            </a:clrChange>
            <a:extLst>
              <a:ext uri="{28A0092B-C50C-407E-A947-70E740481C1C}">
                <a14:useLocalDpi xmlns:a14="http://schemas.microsoft.com/office/drawing/2010/main" val="0"/>
              </a:ext>
            </a:extLst>
          </a:blip>
          <a:srcRect/>
          <a:stretch>
            <a:fillRect/>
          </a:stretch>
        </p:blipFill>
        <p:spPr bwMode="auto">
          <a:xfrm>
            <a:off x="4889500" y="2568575"/>
            <a:ext cx="4249738"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013A81"/>
                                      </p:to>
                                    </p:animClr>
                                  </p:sub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013A81"/>
                                      </p:to>
                                    </p:animClr>
                                  </p:sub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xit" presetSubtype="0" fill="hold" nodeType="withEffect">
                                  <p:stCondLst>
                                    <p:cond delay="0"/>
                                  </p:stCondLst>
                                  <p:childTnLst>
                                    <p:animEffect transition="out" filter="fade">
                                      <p:cBhvr>
                                        <p:cTn id="24" dur="300"/>
                                        <p:tgtEl>
                                          <p:spTgt spid="6"/>
                                        </p:tgtEl>
                                      </p:cBhvr>
                                    </p:animEffect>
                                    <p:set>
                                      <p:cBhvr>
                                        <p:cTn id="25" dur="1" fill="hold">
                                          <p:stCondLst>
                                            <p:cond delay="299"/>
                                          </p:stCondLst>
                                        </p:cTn>
                                        <p:tgtEl>
                                          <p:spTgt spid="6"/>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013A81"/>
                                      </p:to>
                                    </p:animClr>
                                  </p:sub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xit" presetSubtype="0" fill="hold" nodeType="withEffect">
                                  <p:stCondLst>
                                    <p:cond delay="0"/>
                                  </p:stCondLst>
                                  <p:childTnLst>
                                    <p:animEffect transition="out" filter="fade">
                                      <p:cBhvr>
                                        <p:cTn id="34" dur="300"/>
                                        <p:tgtEl>
                                          <p:spTgt spid="10"/>
                                        </p:tgtEl>
                                      </p:cBhvr>
                                    </p:animEffect>
                                    <p:set>
                                      <p:cBhvr>
                                        <p:cTn id="35" dur="1" fill="hold">
                                          <p:stCondLst>
                                            <p:cond delay="299"/>
                                          </p:stCondLst>
                                        </p:cTn>
                                        <p:tgtEl>
                                          <p:spTgt spid="1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300"/>
                                        <p:tgtEl>
                                          <p:spTgt spid="11"/>
                                        </p:tgtEl>
                                      </p:cBhvr>
                                    </p:animEffect>
                                    <p:set>
                                      <p:cBhvr>
                                        <p:cTn id="38" dur="1" fill="hold">
                                          <p:stCondLst>
                                            <p:cond delay="299"/>
                                          </p:stCondLst>
                                        </p:cTn>
                                        <p:tgtEl>
                                          <p:spTgt spid="1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300"/>
                                        <p:tgtEl>
                                          <p:spTgt spid="12"/>
                                        </p:tgtEl>
                                      </p:cBhvr>
                                    </p:animEffect>
                                    <p:set>
                                      <p:cBhvr>
                                        <p:cTn id="41" dur="1" fill="hold">
                                          <p:stCondLst>
                                            <p:cond delay="299"/>
                                          </p:stCondLst>
                                        </p:cTn>
                                        <p:tgtEl>
                                          <p:spTgt spid="12"/>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013A81"/>
                                      </p:to>
                                    </p:animClr>
                                  </p:sub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xit" presetSubtype="0" fill="hold" nodeType="withEffect">
                                  <p:stCondLst>
                                    <p:cond delay="0"/>
                                  </p:stCondLst>
                                  <p:childTnLst>
                                    <p:animEffect transition="out" filter="fade">
                                      <p:cBhvr>
                                        <p:cTn id="50" dur="300"/>
                                        <p:tgtEl>
                                          <p:spTgt spid="13"/>
                                        </p:tgtEl>
                                      </p:cBhvr>
                                    </p:animEffect>
                                    <p:set>
                                      <p:cBhvr>
                                        <p:cTn id="51" dur="1" fill="hold">
                                          <p:stCondLst>
                                            <p:cond delay="299"/>
                                          </p:stCondLst>
                                        </p:cTn>
                                        <p:tgtEl>
                                          <p:spTgt spid="13"/>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013A81"/>
                                      </p:to>
                                    </p:animClr>
                                  </p:sub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xit" presetSubtype="0" fill="hold" nodeType="withEffect">
                                  <p:stCondLst>
                                    <p:cond delay="0"/>
                                  </p:stCondLst>
                                  <p:childTnLst>
                                    <p:animEffect transition="out" filter="fade">
                                      <p:cBhvr>
                                        <p:cTn id="60" dur="300"/>
                                        <p:tgtEl>
                                          <p:spTgt spid="14"/>
                                        </p:tgtEl>
                                      </p:cBhvr>
                                    </p:animEffect>
                                    <p:set>
                                      <p:cBhvr>
                                        <p:cTn id="61" dur="1" fill="hold">
                                          <p:stCondLst>
                                            <p:cond delay="2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vimpir.com/turkiyede-isci-ve-calisma-mantigi-2382-I3.jpg"/>
          <p:cNvPicPr>
            <a:picLocks noChangeAspect="1" noChangeArrowheads="1"/>
          </p:cNvPicPr>
          <p:nvPr/>
        </p:nvPicPr>
        <p:blipFill>
          <a:blip r:embed="rId2" cstate="print"/>
          <a:srcRect t="5254" b="14771"/>
          <a:stretch>
            <a:fillRect/>
          </a:stretch>
        </p:blipFill>
        <p:spPr bwMode="auto">
          <a:xfrm>
            <a:off x="1403648" y="877792"/>
            <a:ext cx="6264696" cy="5719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4572000" y="1700213"/>
            <a:ext cx="4679950" cy="5400675"/>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17" name="Dikdörtgen 16"/>
          <p:cNvSpPr/>
          <p:nvPr/>
        </p:nvSpPr>
        <p:spPr>
          <a:xfrm>
            <a:off x="-149734" y="1772816"/>
            <a:ext cx="4681538" cy="5400675"/>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pic>
        <p:nvPicPr>
          <p:cNvPr id="4" name="Picture 3" descr="D:\AtilaAkkas\6. Resimlerim\SunumMalzemesi\1300443597_Company.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4788" y="4941888"/>
            <a:ext cx="17970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Çember Ok 7"/>
          <p:cNvSpPr/>
          <p:nvPr/>
        </p:nvSpPr>
        <p:spPr>
          <a:xfrm rot="20385808">
            <a:off x="568297" y="1944786"/>
            <a:ext cx="2808312" cy="3165496"/>
          </a:xfrm>
          <a:prstGeom prst="circularArrow">
            <a:avLst>
              <a:gd name="adj1" fmla="val 9059"/>
              <a:gd name="adj2" fmla="val 1646576"/>
              <a:gd name="adj3" fmla="val 20498850"/>
              <a:gd name="adj4" fmla="val 7729759"/>
              <a:gd name="adj5" fmla="val 11985"/>
            </a:avLst>
          </a:prstGeom>
          <a:solidFill>
            <a:srgbClr val="FF0000"/>
          </a:solidFill>
          <a:ln/>
          <a:scene3d>
            <a:camera prst="isometricOffAxis1Top">
              <a:rot lat="19134171" lon="20089316" rev="2134231"/>
            </a:camera>
            <a:lightRig rig="glow" dir="tl">
              <a:rot lat="0" lon="0" rev="900000"/>
            </a:lightRig>
          </a:scene3d>
          <a:sp3d prstMaterial="powder">
            <a:bevelT w="25400" h="38100"/>
          </a:sp3d>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tr-TR"/>
          </a:p>
        </p:txBody>
      </p:sp>
      <p:pic>
        <p:nvPicPr>
          <p:cNvPr id="5" name="Picture 4" descr="C:\Users\atila.akkas\Downloads\1297521026_agency.png"/>
          <p:cNvPicPr>
            <a:picLocks noChangeAspect="1" noChangeArrowheads="1"/>
          </p:cNvPicPr>
          <p:nvPr/>
        </p:nvPicPr>
        <p:blipFill>
          <a:blip r:embed="rId3"/>
          <a:srcRect/>
          <a:stretch>
            <a:fillRect/>
          </a:stretch>
        </p:blipFill>
        <p:spPr bwMode="auto">
          <a:xfrm>
            <a:off x="1189038" y="3044825"/>
            <a:ext cx="1757362" cy="1755775"/>
          </a:xfrm>
          <a:prstGeom prst="rect">
            <a:avLst/>
          </a:prstGeom>
          <a:noFill/>
          <a:ln>
            <a:noFill/>
          </a:ln>
          <a:effectLst>
            <a:outerShdw blurRad="50800" dist="38100" dir="2700000" algn="tl" rotWithShape="0">
              <a:prstClr val="black">
                <a:alpha val="40000"/>
              </a:prstClr>
            </a:outerShdw>
          </a:effectLst>
        </p:spPr>
      </p:pic>
      <p:pic>
        <p:nvPicPr>
          <p:cNvPr id="6" name="Picture 2" descr="C:\Users\bor\Desktop\isgbs\coal-power-plant-icon.png"/>
          <p:cNvPicPr>
            <a:picLocks noChangeAspect="1" noChangeArrowheads="1"/>
          </p:cNvPicPr>
          <p:nvPr/>
        </p:nvPicPr>
        <p:blipFill>
          <a:blip r:embed="rId4"/>
          <a:srcRect/>
          <a:stretch>
            <a:fillRect/>
          </a:stretch>
        </p:blipFill>
        <p:spPr bwMode="auto">
          <a:xfrm>
            <a:off x="2292350" y="3044825"/>
            <a:ext cx="1825625" cy="1824038"/>
          </a:xfrm>
          <a:prstGeom prst="rect">
            <a:avLst/>
          </a:prstGeom>
          <a:noFill/>
          <a:ln>
            <a:noFill/>
          </a:ln>
          <a:effectLst>
            <a:outerShdw blurRad="50800" dist="38100" dir="2700000" algn="tl" rotWithShape="0">
              <a:prstClr val="black">
                <a:alpha val="40000"/>
              </a:prstClr>
            </a:outerShdw>
          </a:effectLst>
        </p:spPr>
      </p:pic>
      <p:sp>
        <p:nvSpPr>
          <p:cNvPr id="18440" name="1 Başlık"/>
          <p:cNvSpPr>
            <a:spLocks noGrp="1"/>
          </p:cNvSpPr>
          <p:nvPr>
            <p:ph type="title"/>
          </p:nvPr>
        </p:nvSpPr>
        <p:spPr>
          <a:xfrm>
            <a:off x="1413450" y="146305"/>
            <a:ext cx="6591985" cy="1468800"/>
          </a:xfrm>
        </p:spPr>
        <p:txBody>
          <a:bodyPr lIns="91440" tIns="45720" rIns="91440" bIns="45720"/>
          <a:lstStyle/>
          <a:p>
            <a:pPr algn="ctr"/>
            <a:r>
              <a:rPr lang="tr-TR" altLang="tr-TR" dirty="0"/>
              <a:t>İş Sağlığı ve Güvenliği Hizmeti</a:t>
            </a:r>
            <a:endParaRPr lang="en-US" altLang="tr-TR" dirty="0"/>
          </a:p>
        </p:txBody>
      </p:sp>
      <p:pic>
        <p:nvPicPr>
          <p:cNvPr id="11" name="Picture 11" descr="C:\Users\atila.akkas\Downloads\1297524906_compa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2928938"/>
            <a:ext cx="122078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ol Ok 11"/>
          <p:cNvSpPr/>
          <p:nvPr/>
        </p:nvSpPr>
        <p:spPr>
          <a:xfrm rot="904687">
            <a:off x="4228323" y="2804196"/>
            <a:ext cx="1961406" cy="1108855"/>
          </a:xfrm>
          <a:prstGeom prst="leftArrow">
            <a:avLst/>
          </a:prstGeom>
          <a:solidFill>
            <a:srgbClr val="013A81"/>
          </a:solidFill>
          <a:ln/>
          <a:scene3d>
            <a:camera prst="isometricOffAxis1Top">
              <a:rot lat="19134171" lon="20089316" rev="2134231"/>
            </a:camera>
            <a:lightRig rig="glow" dir="tl">
              <a:rot lat="0" lon="0" rev="900000"/>
            </a:lightRig>
          </a:scene3d>
          <a:sp3d prstMaterial="powder">
            <a:bevelT w="25400" h="38100"/>
          </a:sp3d>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tr-TR"/>
          </a:p>
        </p:txBody>
      </p:sp>
      <p:sp>
        <p:nvSpPr>
          <p:cNvPr id="13" name="2 İçerik Yer Tutucusu"/>
          <p:cNvSpPr>
            <a:spLocks/>
          </p:cNvSpPr>
          <p:nvPr/>
        </p:nvSpPr>
        <p:spPr bwMode="auto">
          <a:xfrm rot="-793187">
            <a:off x="6130925" y="2630488"/>
            <a:ext cx="2027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rgbClr val="013A81"/>
              </a:buClr>
              <a:buSzPct val="95000"/>
              <a:buFont typeface="Wingdings 2" panose="05020102010507070707" pitchFamily="18" charset="2"/>
              <a:buNone/>
            </a:pPr>
            <a:r>
              <a:rPr lang="tr-TR" altLang="tr-TR" sz="2000" b="1">
                <a:solidFill>
                  <a:srgbClr val="013A81"/>
                </a:solidFill>
                <a:latin typeface="Arial Black" panose="020B0A04020102020204" pitchFamily="34" charset="0"/>
              </a:rPr>
              <a:t>OSGB-TSM</a:t>
            </a:r>
          </a:p>
        </p:txBody>
      </p:sp>
      <p:sp>
        <p:nvSpPr>
          <p:cNvPr id="14" name="2 İçerik Yer Tutucusu"/>
          <p:cNvSpPr>
            <a:spLocks/>
          </p:cNvSpPr>
          <p:nvPr/>
        </p:nvSpPr>
        <p:spPr bwMode="auto">
          <a:xfrm rot="791013">
            <a:off x="6153150" y="4435475"/>
            <a:ext cx="2592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rgbClr val="013A81"/>
              </a:buClr>
              <a:buSzPct val="95000"/>
              <a:buFont typeface="Wingdings 2" panose="05020102010507070707" pitchFamily="18" charset="2"/>
              <a:buNone/>
            </a:pPr>
            <a:r>
              <a:rPr lang="tr-TR" altLang="tr-TR" sz="2000" b="1">
                <a:solidFill>
                  <a:srgbClr val="013A81"/>
                </a:solidFill>
                <a:latin typeface="Arial Black" panose="020B0A04020102020204" pitchFamily="34" charset="0"/>
              </a:rPr>
              <a:t>SAĞLIK BAKANLIĞI-TSM</a:t>
            </a:r>
          </a:p>
        </p:txBody>
      </p:sp>
      <p:grpSp>
        <p:nvGrpSpPr>
          <p:cNvPr id="2" name="Grup 15"/>
          <p:cNvGrpSpPr>
            <a:grpSpLocks/>
          </p:cNvGrpSpPr>
          <p:nvPr/>
        </p:nvGrpSpPr>
        <p:grpSpPr bwMode="auto">
          <a:xfrm rot="1410996">
            <a:off x="4254500" y="4137025"/>
            <a:ext cx="1973263" cy="1108075"/>
            <a:chOff x="4254724" y="4892428"/>
            <a:chExt cx="1972722" cy="1108855"/>
          </a:xfrm>
        </p:grpSpPr>
        <p:sp>
          <p:nvSpPr>
            <p:cNvPr id="10" name="Sol Ok 9"/>
            <p:cNvSpPr/>
            <p:nvPr/>
          </p:nvSpPr>
          <p:spPr>
            <a:xfrm rot="904687">
              <a:off x="4254724" y="4892428"/>
              <a:ext cx="1961406" cy="1108855"/>
            </a:xfrm>
            <a:prstGeom prst="leftArrow">
              <a:avLst/>
            </a:prstGeom>
            <a:solidFill>
              <a:srgbClr val="013A81"/>
            </a:solidFill>
            <a:ln/>
            <a:scene3d>
              <a:camera prst="isometricOffAxis1Top">
                <a:rot lat="19134171" lon="20089316" rev="2134231"/>
              </a:camera>
              <a:lightRig rig="glow" dir="tl">
                <a:rot lat="0" lon="0" rev="900000"/>
              </a:lightRig>
            </a:scene3d>
            <a:sp3d prstMaterial="powder">
              <a:bevelT w="25400" h="38100"/>
            </a:sp3d>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tr-TR"/>
            </a:p>
          </p:txBody>
        </p:sp>
        <p:sp>
          <p:nvSpPr>
            <p:cNvPr id="15" name="2 İçerik Yer Tutucusu"/>
            <p:cNvSpPr>
              <a:spLocks/>
            </p:cNvSpPr>
            <p:nvPr/>
          </p:nvSpPr>
          <p:spPr bwMode="auto">
            <a:xfrm rot="21440578">
              <a:off x="4418988" y="5228473"/>
              <a:ext cx="1802906" cy="646568"/>
            </a:xfrm>
            <a:prstGeom prst="rect">
              <a:avLst/>
            </a:prstGeom>
            <a:noFill/>
            <a:ln>
              <a:noFill/>
            </a:ln>
          </p:spPr>
          <p:txBody>
            <a:bodyPr/>
            <a:lstStyle/>
            <a:p>
              <a:pPr algn="ctr">
                <a:spcBef>
                  <a:spcPct val="20000"/>
                </a:spcBef>
                <a:buClr>
                  <a:srgbClr val="013A81"/>
                </a:buClr>
                <a:buSzPct val="95000"/>
                <a:buFont typeface="Wingdings 2" pitchFamily="18" charset="2"/>
                <a:buNone/>
                <a:defRPr/>
              </a:pPr>
              <a:r>
                <a:rPr lang="tr-TR" sz="2000" b="1" dirty="0">
                  <a:solidFill>
                    <a:srgbClr val="013A81"/>
                  </a:solidFill>
                  <a:latin typeface="+mj-lt"/>
                </a:rPr>
                <a:t>(KAMU İÇİN)</a:t>
              </a:r>
            </a:p>
          </p:txBody>
        </p:sp>
      </p:grpSp>
      <p:sp>
        <p:nvSpPr>
          <p:cNvPr id="19" name="2 İçerik Yer Tutucusu"/>
          <p:cNvSpPr txBox="1">
            <a:spLocks/>
          </p:cNvSpPr>
          <p:nvPr/>
        </p:nvSpPr>
        <p:spPr bwMode="auto">
          <a:xfrm>
            <a:off x="251520" y="1700808"/>
            <a:ext cx="4032448" cy="720080"/>
          </a:xfrm>
          <a:prstGeom prst="rect">
            <a:avLst/>
          </a:prstGeom>
          <a:noFill/>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273050" indent="-273050" algn="l" rtl="0" eaLnBrk="0" fontAlgn="base" hangingPunct="0">
              <a:spcBef>
                <a:spcPct val="20000"/>
              </a:spcBef>
              <a:spcAft>
                <a:spcPct val="0"/>
              </a:spcAft>
              <a:buClr>
                <a:srgbClr val="013A81"/>
              </a:buClr>
              <a:buSzPct val="95000"/>
              <a:buFont typeface="Wingdings 2" pitchFamily="18" charset="2"/>
              <a:buChar char=""/>
              <a:defRPr sz="2600" kern="1200">
                <a:solidFill>
                  <a:srgbClr val="013A81"/>
                </a:solidFill>
                <a:latin typeface="+mn-lt"/>
                <a:ea typeface="+mn-ea"/>
                <a:cs typeface="+mn-cs"/>
              </a:defRPr>
            </a:lvl1pPr>
            <a:lvl2pPr marL="639763" indent="-246063" algn="l" rtl="0" eaLnBrk="0" fontAlgn="base" hangingPunct="0">
              <a:spcBef>
                <a:spcPct val="20000"/>
              </a:spcBef>
              <a:spcAft>
                <a:spcPct val="0"/>
              </a:spcAft>
              <a:buClr>
                <a:srgbClr val="00AEEB"/>
              </a:buClr>
              <a:buFont typeface="Wingdings 2" pitchFamily="18" charset="2"/>
              <a:buChar char=""/>
              <a:defRPr sz="2400" kern="1200">
                <a:solidFill>
                  <a:srgbClr val="013A81"/>
                </a:solidFill>
                <a:latin typeface="+mn-lt"/>
                <a:ea typeface="+mn-ea"/>
                <a:cs typeface="+mn-cs"/>
              </a:defRPr>
            </a:lvl2pPr>
            <a:lvl3pPr marL="914400" indent="-246063" algn="l" rtl="0" eaLnBrk="0" fontAlgn="base" hangingPunct="0">
              <a:spcBef>
                <a:spcPct val="20000"/>
              </a:spcBef>
              <a:spcAft>
                <a:spcPct val="0"/>
              </a:spcAft>
              <a:buClr>
                <a:srgbClr val="00AEEB"/>
              </a:buClr>
              <a:buFont typeface="Wingdings 2" pitchFamily="18" charset="2"/>
              <a:buChar char=""/>
              <a:defRPr sz="2100" kern="1200">
                <a:solidFill>
                  <a:srgbClr val="013A81"/>
                </a:solidFill>
                <a:latin typeface="+mn-lt"/>
                <a:ea typeface="+mn-ea"/>
                <a:cs typeface="+mn-cs"/>
              </a:defRPr>
            </a:lvl3pPr>
            <a:lvl4pPr marL="1187450"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4pPr>
            <a:lvl5pPr marL="1462088"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pitchFamily="18" charset="2"/>
              <a:buNone/>
              <a:defRPr/>
            </a:pP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İÇERİDEN</a:t>
            </a:r>
          </a:p>
        </p:txBody>
      </p:sp>
      <p:sp>
        <p:nvSpPr>
          <p:cNvPr id="20" name="2 İçerik Yer Tutucusu"/>
          <p:cNvSpPr txBox="1">
            <a:spLocks/>
          </p:cNvSpPr>
          <p:nvPr/>
        </p:nvSpPr>
        <p:spPr bwMode="auto">
          <a:xfrm>
            <a:off x="4652392" y="1700808"/>
            <a:ext cx="4528120" cy="720080"/>
          </a:xfrm>
          <a:prstGeom prst="rect">
            <a:avLst/>
          </a:prstGeom>
          <a:noFill/>
          <a:ln>
            <a:noFill/>
          </a:ln>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marL="273050" indent="-273050" algn="l" rtl="0" eaLnBrk="0" fontAlgn="base" hangingPunct="0">
              <a:spcBef>
                <a:spcPct val="20000"/>
              </a:spcBef>
              <a:spcAft>
                <a:spcPct val="0"/>
              </a:spcAft>
              <a:buClr>
                <a:srgbClr val="013A81"/>
              </a:buClr>
              <a:buSzPct val="95000"/>
              <a:buFont typeface="Wingdings 2" pitchFamily="18" charset="2"/>
              <a:buChar char=""/>
              <a:defRPr sz="2600" kern="1200">
                <a:solidFill>
                  <a:srgbClr val="013A81"/>
                </a:solidFill>
                <a:latin typeface="+mn-lt"/>
                <a:ea typeface="+mn-ea"/>
                <a:cs typeface="+mn-cs"/>
              </a:defRPr>
            </a:lvl1pPr>
            <a:lvl2pPr marL="639763" indent="-246063" algn="l" rtl="0" eaLnBrk="0" fontAlgn="base" hangingPunct="0">
              <a:spcBef>
                <a:spcPct val="20000"/>
              </a:spcBef>
              <a:spcAft>
                <a:spcPct val="0"/>
              </a:spcAft>
              <a:buClr>
                <a:srgbClr val="00AEEB"/>
              </a:buClr>
              <a:buFont typeface="Wingdings 2" pitchFamily="18" charset="2"/>
              <a:buChar char=""/>
              <a:defRPr sz="2400" kern="1200">
                <a:solidFill>
                  <a:srgbClr val="013A81"/>
                </a:solidFill>
                <a:latin typeface="+mn-lt"/>
                <a:ea typeface="+mn-ea"/>
                <a:cs typeface="+mn-cs"/>
              </a:defRPr>
            </a:lvl2pPr>
            <a:lvl3pPr marL="914400" indent="-246063" algn="l" rtl="0" eaLnBrk="0" fontAlgn="base" hangingPunct="0">
              <a:spcBef>
                <a:spcPct val="20000"/>
              </a:spcBef>
              <a:spcAft>
                <a:spcPct val="0"/>
              </a:spcAft>
              <a:buClr>
                <a:srgbClr val="00AEEB"/>
              </a:buClr>
              <a:buFont typeface="Wingdings 2" pitchFamily="18" charset="2"/>
              <a:buChar char=""/>
              <a:defRPr sz="2100" kern="1200">
                <a:solidFill>
                  <a:srgbClr val="013A81"/>
                </a:solidFill>
                <a:latin typeface="+mn-lt"/>
                <a:ea typeface="+mn-ea"/>
                <a:cs typeface="+mn-cs"/>
              </a:defRPr>
            </a:lvl3pPr>
            <a:lvl4pPr marL="1187450"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4pPr>
            <a:lvl5pPr marL="1462088"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pitchFamily="18" charset="2"/>
              <a:buNone/>
              <a:defRPr/>
            </a:pPr>
            <a:r>
              <a:rPr lang="tr-TR"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pitchFamily="34" charset="0"/>
              </a:rPr>
              <a:t>DIŞARIDAN</a:t>
            </a:r>
          </a:p>
        </p:txBody>
      </p:sp>
      <p:sp>
        <p:nvSpPr>
          <p:cNvPr id="21" name="2 İçerik Yer Tutucusu"/>
          <p:cNvSpPr txBox="1">
            <a:spLocks/>
          </p:cNvSpPr>
          <p:nvPr/>
        </p:nvSpPr>
        <p:spPr bwMode="auto">
          <a:xfrm>
            <a:off x="107503" y="5157192"/>
            <a:ext cx="4393059" cy="720080"/>
          </a:xfrm>
          <a:prstGeom prst="rect">
            <a:avLst/>
          </a:prstGeom>
          <a:noFill/>
          <a:ln>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273050" indent="-273050" algn="l" rtl="0" eaLnBrk="0" fontAlgn="base" hangingPunct="0">
              <a:spcBef>
                <a:spcPct val="20000"/>
              </a:spcBef>
              <a:spcAft>
                <a:spcPct val="0"/>
              </a:spcAft>
              <a:buClr>
                <a:srgbClr val="013A81"/>
              </a:buClr>
              <a:buSzPct val="95000"/>
              <a:buFont typeface="Wingdings 2" pitchFamily="18" charset="2"/>
              <a:buChar char=""/>
              <a:defRPr sz="2600" kern="1200">
                <a:solidFill>
                  <a:srgbClr val="013A81"/>
                </a:solidFill>
                <a:latin typeface="+mn-lt"/>
                <a:ea typeface="+mn-ea"/>
                <a:cs typeface="+mn-cs"/>
              </a:defRPr>
            </a:lvl1pPr>
            <a:lvl2pPr marL="639763" indent="-246063" algn="l" rtl="0" eaLnBrk="0" fontAlgn="base" hangingPunct="0">
              <a:spcBef>
                <a:spcPct val="20000"/>
              </a:spcBef>
              <a:spcAft>
                <a:spcPct val="0"/>
              </a:spcAft>
              <a:buClr>
                <a:srgbClr val="00AEEB"/>
              </a:buClr>
              <a:buFont typeface="Wingdings 2" pitchFamily="18" charset="2"/>
              <a:buChar char=""/>
              <a:defRPr sz="2400" kern="1200">
                <a:solidFill>
                  <a:srgbClr val="013A81"/>
                </a:solidFill>
                <a:latin typeface="+mn-lt"/>
                <a:ea typeface="+mn-ea"/>
                <a:cs typeface="+mn-cs"/>
              </a:defRPr>
            </a:lvl2pPr>
            <a:lvl3pPr marL="914400" indent="-246063" algn="l" rtl="0" eaLnBrk="0" fontAlgn="base" hangingPunct="0">
              <a:spcBef>
                <a:spcPct val="20000"/>
              </a:spcBef>
              <a:spcAft>
                <a:spcPct val="0"/>
              </a:spcAft>
              <a:buClr>
                <a:srgbClr val="00AEEB"/>
              </a:buClr>
              <a:buFont typeface="Wingdings 2" pitchFamily="18" charset="2"/>
              <a:buChar char=""/>
              <a:defRPr sz="2100" kern="1200">
                <a:solidFill>
                  <a:srgbClr val="013A81"/>
                </a:solidFill>
                <a:latin typeface="+mn-lt"/>
                <a:ea typeface="+mn-ea"/>
                <a:cs typeface="+mn-cs"/>
              </a:defRPr>
            </a:lvl3pPr>
            <a:lvl4pPr marL="1187450"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4pPr>
            <a:lvl5pPr marL="1462088"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spcBef>
                <a:spcPts val="0"/>
              </a:spcBef>
              <a:buFont typeface="Wingdings 2" pitchFamily="18" charset="2"/>
              <a:buNone/>
              <a:defRPr/>
            </a:pPr>
            <a:r>
              <a:rPr lang="tr-TR" sz="5400" b="1" dirty="0">
                <a:ln w="11430"/>
                <a:gradFill>
                  <a:gsLst>
                    <a:gs pos="0">
                      <a:schemeClr val="accent3">
                        <a:lumMod val="40000"/>
                        <a:lumOff val="60000"/>
                      </a:schemeClr>
                    </a:gs>
                    <a:gs pos="75000">
                      <a:schemeClr val="accent3">
                        <a:lumMod val="60000"/>
                        <a:lumOff val="40000"/>
                      </a:schemeClr>
                    </a:gs>
                    <a:gs pos="100000">
                      <a:schemeClr val="accent3">
                        <a:lumMod val="75000"/>
                      </a:schemeClr>
                    </a:gs>
                  </a:gsLst>
                  <a:lin ang="5400000"/>
                </a:gradFill>
                <a:effectLst>
                  <a:outerShdw blurRad="50800" dist="39000" dir="5460000" algn="tl">
                    <a:srgbClr val="000000">
                      <a:alpha val="38000"/>
                    </a:srgbClr>
                  </a:outerShdw>
                </a:effectLst>
                <a:latin typeface="Arial Black" pitchFamily="34" charset="0"/>
              </a:rPr>
              <a:t>KENDİSİ</a:t>
            </a:r>
          </a:p>
          <a:p>
            <a:pPr marL="90488" indent="-90488">
              <a:spcBef>
                <a:spcPts val="0"/>
              </a:spcBef>
              <a:buClr>
                <a:schemeClr val="accent3">
                  <a:lumMod val="75000"/>
                </a:schemeClr>
              </a:buClr>
              <a:defRPr/>
            </a:pPr>
            <a:r>
              <a:rPr lang="tr-TR" sz="1250" dirty="0">
                <a:ln w="11430"/>
                <a:solidFill>
                  <a:schemeClr val="tx1"/>
                </a:solidFill>
                <a:effectLst>
                  <a:outerShdw blurRad="38100" dist="38100" dir="2700000" algn="tl">
                    <a:srgbClr val="000000">
                      <a:alpha val="43137"/>
                    </a:srgbClr>
                  </a:outerShdw>
                </a:effectLst>
                <a:latin typeface="Arial Black" pitchFamily="34" charset="0"/>
              </a:rPr>
              <a:t>Gerekli nitelik ve belgeye sahip olması halinde</a:t>
            </a:r>
          </a:p>
          <a:p>
            <a:pPr marL="90488" indent="-90488">
              <a:spcBef>
                <a:spcPts val="0"/>
              </a:spcBef>
              <a:buClr>
                <a:schemeClr val="accent3">
                  <a:lumMod val="75000"/>
                </a:schemeClr>
              </a:buClr>
              <a:defRPr/>
            </a:pPr>
            <a:r>
              <a:rPr lang="tr-TR" sz="1250" dirty="0">
                <a:ln w="11430"/>
                <a:solidFill>
                  <a:schemeClr val="tx1"/>
                </a:solidFill>
                <a:effectLst>
                  <a:outerShdw blurRad="38100" dist="38100" dir="2700000" algn="tl">
                    <a:srgbClr val="000000">
                      <a:alpha val="43137"/>
                    </a:srgbClr>
                  </a:outerShdw>
                </a:effectLst>
                <a:latin typeface="Arial Black" pitchFamily="34" charset="0"/>
              </a:rPr>
              <a:t>50’dan az çalışanı bulunan ve az tehlikeli sınıfta yer alan işyerleri</a:t>
            </a:r>
          </a:p>
        </p:txBody>
      </p:sp>
      <p:cxnSp>
        <p:nvCxnSpPr>
          <p:cNvPr id="22" name="Düz Bağlayıcı 21"/>
          <p:cNvCxnSpPr/>
          <p:nvPr/>
        </p:nvCxnSpPr>
        <p:spPr>
          <a:xfrm>
            <a:off x="0" y="5084763"/>
            <a:ext cx="4500563" cy="0"/>
          </a:xfrm>
          <a:prstGeom prst="line">
            <a:avLst/>
          </a:prstGeom>
          <a:ln w="76200">
            <a:solidFill>
              <a:schemeClr val="accent2">
                <a:lumMod val="60000"/>
                <a:lumOff val="40000"/>
              </a:schemeClr>
            </a:solidFill>
            <a:prstDash val="sysDash"/>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nodeType="afterGroup">
                            <p:stCondLst>
                              <p:cond delay="500"/>
                            </p:stCondLst>
                            <p:childTnLst>
                              <p:par>
                                <p:cTn id="18" presetID="21"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4)">
                                      <p:cBhvr>
                                        <p:cTn id="20" dur="2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2" presetClass="entr" presetSubtype="4"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964268" y="180531"/>
            <a:ext cx="6591985" cy="1468800"/>
          </a:xfrm>
        </p:spPr>
        <p:txBody>
          <a:bodyPr lIns="91440" tIns="45720" rIns="91440" bIns="45720"/>
          <a:lstStyle/>
          <a:p>
            <a:r>
              <a:rPr lang="tr-TR" altLang="tr-TR" sz="3400" dirty="0"/>
              <a:t>İş Sağlığı ve Güvenliği Profesyonelleri</a:t>
            </a:r>
            <a:endParaRPr lang="en-US" altLang="tr-TR" sz="3400" dirty="0"/>
          </a:p>
        </p:txBody>
      </p:sp>
      <p:sp>
        <p:nvSpPr>
          <p:cNvPr id="3" name="2 İçerik Yer Tutucusu"/>
          <p:cNvSpPr>
            <a:spLocks noGrp="1"/>
          </p:cNvSpPr>
          <p:nvPr>
            <p:ph type="body" idx="1"/>
          </p:nvPr>
        </p:nvSpPr>
        <p:spPr>
          <a:xfrm>
            <a:off x="715962" y="1649331"/>
            <a:ext cx="6707188" cy="4389437"/>
          </a:xfrm>
        </p:spPr>
        <p:txBody>
          <a:bodyPr>
            <a:normAutofit/>
          </a:bodyPr>
          <a:lstStyle/>
          <a:p>
            <a:pPr>
              <a:defRPr/>
            </a:pPr>
            <a:r>
              <a:rPr lang="tr-TR" sz="3800" dirty="0">
                <a:solidFill>
                  <a:schemeClr val="tx1"/>
                </a:solidFill>
                <a:latin typeface="Arial" charset="0"/>
              </a:rPr>
              <a:t>İş güvenliği uzmanı</a:t>
            </a:r>
          </a:p>
          <a:p>
            <a:pPr marL="0" indent="0">
              <a:buFont typeface="Wingdings 2" panose="05020102010507070707" pitchFamily="18" charset="2"/>
              <a:buNone/>
              <a:defRPr/>
            </a:pPr>
            <a:r>
              <a:rPr lang="tr-TR" sz="1800" b="1" dirty="0">
                <a:solidFill>
                  <a:schemeClr val="tx1"/>
                </a:solidFill>
                <a:latin typeface="+mj-lt"/>
              </a:rPr>
              <a:t>İş Güvenliği Uzmanlarının Görev, Yetki, Sorumluluk ve Eğitimleri Hakkında Yönetmelik</a:t>
            </a:r>
          </a:p>
          <a:p>
            <a:pPr marL="0" indent="0">
              <a:buFont typeface="Wingdings 2" panose="05020102010507070707" pitchFamily="18" charset="2"/>
              <a:buNone/>
              <a:defRPr/>
            </a:pPr>
            <a:endParaRPr lang="tr-TR" sz="1800" b="1" dirty="0">
              <a:solidFill>
                <a:schemeClr val="tx1"/>
              </a:solidFill>
              <a:latin typeface="+mj-lt"/>
            </a:endParaRPr>
          </a:p>
          <a:p>
            <a:pPr>
              <a:spcBef>
                <a:spcPts val="2400"/>
              </a:spcBef>
              <a:defRPr/>
            </a:pPr>
            <a:r>
              <a:rPr lang="tr-TR" sz="3800" dirty="0">
                <a:solidFill>
                  <a:schemeClr val="tx1"/>
                </a:solidFill>
                <a:latin typeface="Arial" charset="0"/>
              </a:rPr>
              <a:t>İşyeri hekimi</a:t>
            </a:r>
          </a:p>
          <a:p>
            <a:pPr>
              <a:defRPr/>
            </a:pPr>
            <a:r>
              <a:rPr lang="tr-TR" sz="3800" dirty="0">
                <a:solidFill>
                  <a:schemeClr val="tx1"/>
                </a:solidFill>
                <a:latin typeface="Arial" charset="0"/>
              </a:rPr>
              <a:t>Diğer sağlık personeli</a:t>
            </a:r>
          </a:p>
          <a:p>
            <a:pPr marL="0" indent="0" eaLnBrk="1" hangingPunct="1">
              <a:spcBef>
                <a:spcPct val="0"/>
              </a:spcBef>
              <a:buClrTx/>
              <a:buSzTx/>
              <a:buFont typeface="Wingdings 2" panose="05020102010507070707" pitchFamily="18" charset="2"/>
              <a:buNone/>
              <a:defRPr/>
            </a:pPr>
            <a:r>
              <a:rPr lang="tr-TR" sz="1800" b="1" dirty="0">
                <a:solidFill>
                  <a:schemeClr val="tx1"/>
                </a:solidFill>
                <a:latin typeface="Arial" charset="0"/>
              </a:rPr>
              <a:t>İşyeri Hekimi ve Diğer Sağlık Personelinin Görev, Yetki, Sorumluluk ve Eğitimleri Hakkında Yönetmelik</a:t>
            </a:r>
          </a:p>
        </p:txBody>
      </p:sp>
      <p:pic>
        <p:nvPicPr>
          <p:cNvPr id="13317" name="Picture 2" descr="C:\Users\atila.akkas\Downloads\1297497096_U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1773238"/>
            <a:ext cx="13747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1" name="Picture 13" descr="C:\Users\furkah\AppData\Local\Microsoft\Windows\Temporary Internet Files\Content.IE5\NDAHRW2T\MC9004339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775" y="2924175"/>
            <a:ext cx="182086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4" name="Picture 16" descr="C:\Users\furkah\AppData\Local\Microsoft\Windows\Temporary Internet Files\Content.IE5\0THBENRJ\MC9004339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338638"/>
            <a:ext cx="25209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3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1310727" y="192112"/>
            <a:ext cx="6591985" cy="667204"/>
          </a:xfrm>
        </p:spPr>
        <p:txBody>
          <a:bodyPr lIns="91440" tIns="45720" rIns="91440" bIns="45720"/>
          <a:lstStyle/>
          <a:p>
            <a:r>
              <a:rPr lang="tr-TR" altLang="tr-TR" sz="3400" dirty="0"/>
              <a:t>İSG Profesyonellerinin Yetkileri</a:t>
            </a:r>
            <a:endParaRPr lang="en-US" altLang="tr-TR" sz="3400" dirty="0"/>
          </a:p>
        </p:txBody>
      </p:sp>
      <p:pic>
        <p:nvPicPr>
          <p:cNvPr id="19460" name="Picture 2" descr="C:\Users\atila.akkas\Downloads\1297497096_U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626" y="2353876"/>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3" descr="C:\Users\furkah\AppData\Local\Microsoft\Windows\Temporary Internet Files\Content.IE5\NDAHRW2T\MC9004339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426" y="2353876"/>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C:\Users\atila.akkas\Downloads\1297497096_U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046" y="4479962"/>
            <a:ext cx="4302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descr="C:\Users\furkah\AppData\Local\Microsoft\Windows\Temporary Internet Files\Content.IE5\NDAHRW2T\MC9004339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258" y="4479962"/>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6" descr="C:\Users\furkah\AppData\Local\Microsoft\Windows\Temporary Internet Files\Content.IE5\0THBENRJ\MC9004339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758" y="4479962"/>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 descr="C:\Users\atila.akkas\Downloads\1297497096_U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803" y="3284984"/>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C:\Users\furkah\AppData\Local\Microsoft\Windows\Temporary Internet Files\Content.IE5\NDAHRW2T\MC9004339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603" y="3284984"/>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 descr="C:\Users\atila.akkas\Downloads\1297497096_U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306" y="494116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3" descr="C:\Users\furkah\AppData\Local\Microsoft\Windows\Temporary Internet Files\Content.IE5\NDAHRW2T\MC9004339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106" y="494116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C:\Users\furkah\AppData\Local\Microsoft\Windows\Temporary Internet Files\Content.IE5\0THBENRJ\MC9004339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018" y="4941168"/>
            <a:ext cx="4333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2 İçerik Yer Tutucusu">
            <a:extLst>
              <a:ext uri="{FF2B5EF4-FFF2-40B4-BE49-F238E27FC236}">
                <a16:creationId xmlns:a16="http://schemas.microsoft.com/office/drawing/2014/main" id="{A535A7FD-9919-4912-A6CE-DFF119663327}"/>
              </a:ext>
            </a:extLst>
          </p:cNvPr>
          <p:cNvSpPr txBox="1">
            <a:spLocks/>
          </p:cNvSpPr>
          <p:nvPr/>
        </p:nvSpPr>
        <p:spPr>
          <a:xfrm>
            <a:off x="750093" y="1234281"/>
            <a:ext cx="7643813" cy="438943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tr-TR" altLang="tr-TR" b="1" u="sng" dirty="0">
                <a:solidFill>
                  <a:srgbClr val="000066"/>
                </a:solidFill>
                <a:latin typeface="Arial" charset="0"/>
              </a:rPr>
              <a:t>İSG ile ilgili alınması gereken hayati </a:t>
            </a:r>
            <a:r>
              <a:rPr lang="tr-TR" altLang="tr-TR" sz="2400" dirty="0"/>
              <a:t>tehlike arz eden tedbirlerin yerine getirilmemesi halinde, bu hususu çalışma ve </a:t>
            </a:r>
            <a:r>
              <a:rPr lang="tr-TR" altLang="tr-TR" b="1" u="sng" dirty="0">
                <a:solidFill>
                  <a:srgbClr val="000066"/>
                </a:solidFill>
                <a:latin typeface="Arial" charset="0"/>
              </a:rPr>
              <a:t>iş kurumu il müdürlüğüne </a:t>
            </a:r>
            <a:r>
              <a:rPr lang="tr-TR" altLang="tr-TR" sz="2400" dirty="0"/>
              <a:t>bildirmek.</a:t>
            </a:r>
          </a:p>
          <a:p>
            <a:pPr marL="285750" indent="-285750" algn="just">
              <a:buFont typeface="Arial" panose="020B0604020202020204" pitchFamily="34" charset="0"/>
              <a:buChar char="•"/>
            </a:pPr>
            <a:r>
              <a:rPr lang="tr-TR" altLang="tr-TR" b="1" u="sng" dirty="0">
                <a:solidFill>
                  <a:srgbClr val="000066"/>
                </a:solidFill>
                <a:latin typeface="Arial" charset="0"/>
              </a:rPr>
              <a:t>Hayati tehlikenin ciddi </a:t>
            </a:r>
            <a:r>
              <a:rPr lang="tr-TR" altLang="tr-TR" sz="2400" dirty="0"/>
              <a:t>ve önlenemez olması halinde, </a:t>
            </a:r>
            <a:r>
              <a:rPr lang="tr-TR" altLang="tr-TR" b="1" u="sng" dirty="0">
                <a:solidFill>
                  <a:srgbClr val="000066"/>
                </a:solidFill>
                <a:latin typeface="Arial" charset="0"/>
              </a:rPr>
              <a:t>işin durdurulması için </a:t>
            </a:r>
            <a:r>
              <a:rPr lang="tr-TR" altLang="tr-TR" sz="2400" dirty="0"/>
              <a:t>işverene başvurmak.</a:t>
            </a:r>
          </a:p>
          <a:p>
            <a:pPr marL="285750" indent="-285750" algn="just">
              <a:buFont typeface="Arial" panose="020B0604020202020204" pitchFamily="34" charset="0"/>
              <a:buChar char="•"/>
            </a:pPr>
            <a:r>
              <a:rPr lang="tr-TR" altLang="tr-TR" sz="2400" dirty="0"/>
              <a:t>İşyerinin bütününde </a:t>
            </a:r>
            <a:r>
              <a:rPr lang="tr-TR" altLang="tr-TR" b="1" u="sng" dirty="0">
                <a:solidFill>
                  <a:srgbClr val="000066"/>
                </a:solidFill>
                <a:latin typeface="Arial" charset="0"/>
              </a:rPr>
              <a:t>İSG konusunda inceleme </a:t>
            </a:r>
            <a:r>
              <a:rPr lang="tr-TR" altLang="tr-TR" sz="2400" dirty="0"/>
              <a:t>yapmak, bilgi ve belgelere ulaşmak, çalışanlarla görüşmek.</a:t>
            </a:r>
          </a:p>
          <a:p>
            <a:pPr marL="285750" indent="-285750" algn="just">
              <a:buFont typeface="Arial" panose="020B0604020202020204" pitchFamily="34" charset="0"/>
              <a:buChar char="•"/>
            </a:pPr>
            <a:r>
              <a:rPr lang="tr-TR" altLang="tr-TR" b="1" u="sng" dirty="0">
                <a:solidFill>
                  <a:srgbClr val="000066"/>
                </a:solidFill>
                <a:latin typeface="Arial" charset="0"/>
              </a:rPr>
              <a:t>İlgili kurum ve kuruluşlarla</a:t>
            </a:r>
            <a:r>
              <a:rPr lang="tr-TR" altLang="tr-TR" sz="2400" dirty="0"/>
              <a:t> işbirliği yapmak.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par>
                                <p:cTn id="11" presetID="10" presetClass="entr" presetSubtype="0" fill="hold" nodeType="withEffect">
                                  <p:stCondLst>
                                    <p:cond delay="0"/>
                                  </p:stCondLst>
                                  <p:childTnLst>
                                    <p:set>
                                      <p:cBhvr>
                                        <p:cTn id="12" dur="1" fill="hold">
                                          <p:stCondLst>
                                            <p:cond delay="0"/>
                                          </p:stCondLst>
                                        </p:cTn>
                                        <p:tgtEl>
                                          <p:spTgt spid="19466"/>
                                        </p:tgtEl>
                                        <p:attrNameLst>
                                          <p:attrName>style.visibility</p:attrName>
                                        </p:attrNameLst>
                                      </p:cBhvr>
                                      <p:to>
                                        <p:strVal val="visible"/>
                                      </p:to>
                                    </p:set>
                                    <p:animEffect transition="in" filter="fade">
                                      <p:cBhvr>
                                        <p:cTn id="13" dur="500"/>
                                        <p:tgtEl>
                                          <p:spTgt spid="19466"/>
                                        </p:tgtEl>
                                      </p:cBhvr>
                                    </p:animEffect>
                                  </p:childTnLst>
                                </p:cTn>
                              </p:par>
                              <p:par>
                                <p:cTn id="14" presetID="10" presetClass="entr" presetSubtype="0" fill="hold" nodeType="withEffect">
                                  <p:stCondLst>
                                    <p:cond delay="0"/>
                                  </p:stCondLst>
                                  <p:childTnLst>
                                    <p:set>
                                      <p:cBhvr>
                                        <p:cTn id="15" dur="1" fill="hold">
                                          <p:stCondLst>
                                            <p:cond delay="0"/>
                                          </p:stCondLst>
                                        </p:cTn>
                                        <p:tgtEl>
                                          <p:spTgt spid="19465"/>
                                        </p:tgtEl>
                                        <p:attrNameLst>
                                          <p:attrName>style.visibility</p:attrName>
                                        </p:attrNameLst>
                                      </p:cBhvr>
                                      <p:to>
                                        <p:strVal val="visible"/>
                                      </p:to>
                                    </p:set>
                                    <p:animEffect transition="in" filter="fade">
                                      <p:cBhvr>
                                        <p:cTn id="16" dur="500"/>
                                        <p:tgtEl>
                                          <p:spTgt spid="19465"/>
                                        </p:tgtEl>
                                      </p:cBhvr>
                                    </p:animEffect>
                                  </p:childTnLst>
                                </p:cTn>
                              </p:par>
                              <p:par>
                                <p:cTn id="17" presetID="10"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animEffect transition="in" filter="fade">
                                      <p:cBhvr>
                                        <p:cTn id="19" dur="500"/>
                                        <p:tgtEl>
                                          <p:spTgt spid="19464"/>
                                        </p:tgtEl>
                                      </p:cBhvr>
                                    </p:animEffect>
                                  </p:childTnLst>
                                </p:cTn>
                              </p:par>
                              <p:par>
                                <p:cTn id="20" presetID="10" presetClass="entr" presetSubtype="0" fill="hold" nodeType="withEffect">
                                  <p:stCondLst>
                                    <p:cond delay="0"/>
                                  </p:stCondLst>
                                  <p:childTnLst>
                                    <p:set>
                                      <p:cBhvr>
                                        <p:cTn id="21" dur="1" fill="hold">
                                          <p:stCondLst>
                                            <p:cond delay="0"/>
                                          </p:stCondLst>
                                        </p:cTn>
                                        <p:tgtEl>
                                          <p:spTgt spid="19463"/>
                                        </p:tgtEl>
                                        <p:attrNameLst>
                                          <p:attrName>style.visibility</p:attrName>
                                        </p:attrNameLst>
                                      </p:cBhvr>
                                      <p:to>
                                        <p:strVal val="visible"/>
                                      </p:to>
                                    </p:set>
                                    <p:animEffect transition="in" filter="fade">
                                      <p:cBhvr>
                                        <p:cTn id="22" dur="500"/>
                                        <p:tgtEl>
                                          <p:spTgt spid="19463"/>
                                        </p:tgtEl>
                                      </p:cBhvr>
                                    </p:animEffect>
                                  </p:childTnLst>
                                </p:cTn>
                              </p:par>
                              <p:par>
                                <p:cTn id="23" presetID="10" presetClass="entr" presetSubtype="0" fill="hold" nodeType="with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fade">
                                      <p:cBhvr>
                                        <p:cTn id="25" dur="500"/>
                                        <p:tgtEl>
                                          <p:spTgt spid="19462"/>
                                        </p:tgtEl>
                                      </p:cBhvr>
                                    </p:animEffect>
                                  </p:childTnLst>
                                </p:cTn>
                              </p:par>
                              <p:par>
                                <p:cTn id="26" presetID="10" presetClass="entr" presetSubtype="0" fill="hold" nodeType="withEffect">
                                  <p:stCondLst>
                                    <p:cond delay="0"/>
                                  </p:stCondLst>
                                  <p:childTnLst>
                                    <p:set>
                                      <p:cBhvr>
                                        <p:cTn id="27" dur="1" fill="hold">
                                          <p:stCondLst>
                                            <p:cond delay="0"/>
                                          </p:stCondLst>
                                        </p:cTn>
                                        <p:tgtEl>
                                          <p:spTgt spid="19469"/>
                                        </p:tgtEl>
                                        <p:attrNameLst>
                                          <p:attrName>style.visibility</p:attrName>
                                        </p:attrNameLst>
                                      </p:cBhvr>
                                      <p:to>
                                        <p:strVal val="visible"/>
                                      </p:to>
                                    </p:set>
                                    <p:animEffect transition="in" filter="fade">
                                      <p:cBhvr>
                                        <p:cTn id="28" dur="500"/>
                                        <p:tgtEl>
                                          <p:spTgt spid="19469"/>
                                        </p:tgtEl>
                                      </p:cBhvr>
                                    </p:animEffect>
                                  </p:childTnLst>
                                </p:cTn>
                              </p:par>
                              <p:par>
                                <p:cTn id="29" presetID="10" presetClass="entr" presetSubtype="0" fill="hold" nodeType="withEffect">
                                  <p:stCondLst>
                                    <p:cond delay="0"/>
                                  </p:stCondLst>
                                  <p:childTnLst>
                                    <p:set>
                                      <p:cBhvr>
                                        <p:cTn id="30" dur="1" fill="hold">
                                          <p:stCondLst>
                                            <p:cond delay="0"/>
                                          </p:stCondLst>
                                        </p:cTn>
                                        <p:tgtEl>
                                          <p:spTgt spid="19468"/>
                                        </p:tgtEl>
                                        <p:attrNameLst>
                                          <p:attrName>style.visibility</p:attrName>
                                        </p:attrNameLst>
                                      </p:cBhvr>
                                      <p:to>
                                        <p:strVal val="visible"/>
                                      </p:to>
                                    </p:set>
                                    <p:animEffect transition="in" filter="fade">
                                      <p:cBhvr>
                                        <p:cTn id="31" dur="500"/>
                                        <p:tgtEl>
                                          <p:spTgt spid="19468"/>
                                        </p:tgtEl>
                                      </p:cBhvr>
                                    </p:animEffect>
                                  </p:childTnLst>
                                </p:cTn>
                              </p:par>
                              <p:par>
                                <p:cTn id="32" presetID="10" presetClass="entr" presetSubtype="0" fill="hold" nodeType="withEffect">
                                  <p:stCondLst>
                                    <p:cond delay="0"/>
                                  </p:stCondLst>
                                  <p:childTnLst>
                                    <p:set>
                                      <p:cBhvr>
                                        <p:cTn id="33" dur="1" fill="hold">
                                          <p:stCondLst>
                                            <p:cond delay="0"/>
                                          </p:stCondLst>
                                        </p:cTn>
                                        <p:tgtEl>
                                          <p:spTgt spid="19467"/>
                                        </p:tgtEl>
                                        <p:attrNameLst>
                                          <p:attrName>style.visibility</p:attrName>
                                        </p:attrNameLst>
                                      </p:cBhvr>
                                      <p:to>
                                        <p:strVal val="visible"/>
                                      </p:to>
                                    </p:set>
                                    <p:animEffect transition="in" filter="fade">
                                      <p:cBhvr>
                                        <p:cTn id="34" dur="500"/>
                                        <p:tgtEl>
                                          <p:spTgt spid="19467"/>
                                        </p:tgtEl>
                                      </p:cBhvr>
                                    </p:animEffect>
                                  </p:childTnLst>
                                </p:cTn>
                              </p:par>
                              <p:par>
                                <p:cTn id="35" presetID="1" presetClass="entr" presetSubtype="0" fill="hold" nodeType="with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1264895" y="91164"/>
            <a:ext cx="6591985" cy="1468800"/>
          </a:xfrm>
        </p:spPr>
        <p:txBody>
          <a:bodyPr lIns="91440" tIns="45720" rIns="91440" bIns="45720">
            <a:normAutofit/>
          </a:bodyPr>
          <a:lstStyle/>
          <a:p>
            <a:pPr algn="ctr"/>
            <a:r>
              <a:rPr lang="tr-TR" altLang="tr-TR" sz="3400" dirty="0"/>
              <a:t>İSG Profesyonellerinin Yükümlülükleri</a:t>
            </a:r>
            <a:endParaRPr lang="en-US" altLang="tr-TR" sz="3400" dirty="0"/>
          </a:p>
        </p:txBody>
      </p:sp>
      <p:pic>
        <p:nvPicPr>
          <p:cNvPr id="21508" name="Picture 2" descr="C:\Users\atila.akkas\Downloads\1297497096_U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848" y="2349500"/>
            <a:ext cx="395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3" descr="C:\Users\furkah\AppData\Local\Microsoft\Windows\Temporary Internet Files\Content.IE5\NDAHRW2T\MC9004339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061" y="2349500"/>
            <a:ext cx="3968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6" descr="C:\Users\furkah\AppData\Local\Microsoft\Windows\Temporary Internet Files\Content.IE5\0THBENRJ\MC9004339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561" y="2349500"/>
            <a:ext cx="3952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descr="C:\Users\atila.akkas\Downloads\1297497096_Us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30686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3" descr="C:\Users\furkah\AppData\Local\Microsoft\Windows\Temporary Internet Files\Content.IE5\NDAHRW2T\MC90043393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624" y="30686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6" descr="C:\Users\furkah\AppData\Local\Microsoft\Windows\Temporary Internet Files\Content.IE5\0THBENRJ\MC90043395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2536" y="30686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 descr="C:\Users\atila.akkas\Downloads\1297497096_Us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4293344"/>
            <a:ext cx="4302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3" descr="C:\Users\furkah\AppData\Local\Microsoft\Windows\Temporary Internet Files\Content.IE5\NDAHRW2T\MC90043393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8076" y="4293344"/>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2" descr="C:\Users\atila.akkas\Downloads\1297497096_Us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7" y="5061842"/>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Users\furkah\AppData\Local\Microsoft\Windows\Temporary Internet Files\Content.IE5\NDAHRW2T\MC90043393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4587" y="5061842"/>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6" descr="C:\Users\furkah\AppData\Local\Microsoft\Windows\Temporary Internet Files\Content.IE5\0THBENRJ\MC90043395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9087" y="5061842"/>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3" descr="C:\Users\furkah\AppData\Local\Microsoft\Windows\Temporary Internet Files\Content.IE5\NDAHRW2T\MC90043393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5805264"/>
            <a:ext cx="4302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2 İçerik Yer Tutucusu">
            <a:extLst>
              <a:ext uri="{FF2B5EF4-FFF2-40B4-BE49-F238E27FC236}">
                <a16:creationId xmlns:a16="http://schemas.microsoft.com/office/drawing/2014/main" id="{DC060EAE-BBD8-477A-AF56-B6F676EDC2D8}"/>
              </a:ext>
            </a:extLst>
          </p:cNvPr>
          <p:cNvSpPr txBox="1">
            <a:spLocks/>
          </p:cNvSpPr>
          <p:nvPr/>
        </p:nvSpPr>
        <p:spPr>
          <a:xfrm>
            <a:off x="457200" y="1935163"/>
            <a:ext cx="7643813" cy="438943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tr-TR" altLang="tr-TR" b="1" u="sng" dirty="0">
                <a:solidFill>
                  <a:srgbClr val="000066"/>
                </a:solidFill>
                <a:latin typeface="Arial" charset="0"/>
              </a:rPr>
              <a:t>İşin akışını aksatmamak </a:t>
            </a:r>
            <a:r>
              <a:rPr lang="tr-TR" altLang="tr-TR" sz="2200" dirty="0"/>
              <a:t>ve işyerine ilişkin bilgileri gizli tutmak.</a:t>
            </a:r>
          </a:p>
          <a:p>
            <a:pPr marL="285750" indent="-285750" algn="just">
              <a:buFont typeface="Arial" panose="020B0604020202020204" pitchFamily="34" charset="0"/>
              <a:buChar char="•"/>
            </a:pPr>
            <a:r>
              <a:rPr lang="tr-TR" altLang="tr-TR" b="1" u="sng" dirty="0">
                <a:solidFill>
                  <a:srgbClr val="000066"/>
                </a:solidFill>
                <a:latin typeface="Arial" charset="0"/>
              </a:rPr>
              <a:t>İSG hizmetinin </a:t>
            </a:r>
            <a:r>
              <a:rPr lang="tr-TR" altLang="tr-TR" sz="2200" dirty="0"/>
              <a:t>yürütülmesindeki ihmallerinde </a:t>
            </a:r>
            <a:r>
              <a:rPr lang="tr-TR" altLang="tr-TR" b="1" u="sng" dirty="0">
                <a:solidFill>
                  <a:srgbClr val="000066"/>
                </a:solidFill>
                <a:latin typeface="Arial" charset="0"/>
              </a:rPr>
              <a:t>işverene karşı sorumludur</a:t>
            </a:r>
            <a:r>
              <a:rPr lang="tr-TR" altLang="tr-TR" sz="2200" dirty="0"/>
              <a:t>.</a:t>
            </a:r>
          </a:p>
          <a:p>
            <a:pPr marL="285750" indent="-285750" algn="just">
              <a:buFont typeface="Arial" panose="020B0604020202020204" pitchFamily="34" charset="0"/>
              <a:buChar char="•"/>
            </a:pPr>
            <a:r>
              <a:rPr lang="tr-TR" altLang="tr-TR" b="1" u="sng" dirty="0">
                <a:solidFill>
                  <a:srgbClr val="000066"/>
                </a:solidFill>
                <a:latin typeface="Arial" charset="0"/>
              </a:rPr>
              <a:t>Ölüm ve maluliyetle sonuçlanan </a:t>
            </a:r>
            <a:r>
              <a:rPr lang="tr-TR" altLang="tr-TR" sz="2200" dirty="0"/>
              <a:t>iş kazası ve meslek hastalığında </a:t>
            </a:r>
            <a:r>
              <a:rPr lang="tr-TR" altLang="tr-TR" b="1" u="sng" dirty="0">
                <a:solidFill>
                  <a:srgbClr val="000066"/>
                </a:solidFill>
                <a:latin typeface="Arial" charset="0"/>
              </a:rPr>
              <a:t>ihmali tespit edilenlerin </a:t>
            </a:r>
            <a:r>
              <a:rPr lang="tr-TR" altLang="tr-TR" sz="2200" dirty="0"/>
              <a:t>yetki belgesi </a:t>
            </a:r>
            <a:r>
              <a:rPr lang="tr-TR" altLang="tr-TR" b="1" u="sng" dirty="0">
                <a:solidFill>
                  <a:srgbClr val="000066"/>
                </a:solidFill>
                <a:latin typeface="Arial" charset="0"/>
              </a:rPr>
              <a:t>6 ay süreyle askıya </a:t>
            </a:r>
            <a:r>
              <a:rPr lang="tr-TR" altLang="tr-TR" sz="2200" dirty="0"/>
              <a:t>alınır.</a:t>
            </a:r>
          </a:p>
          <a:p>
            <a:pPr marL="285750" indent="-285750" algn="just">
              <a:buFont typeface="Arial" panose="020B0604020202020204" pitchFamily="34" charset="0"/>
              <a:buChar char="•"/>
            </a:pPr>
            <a:r>
              <a:rPr lang="tr-TR" altLang="tr-TR" b="1" u="sng" dirty="0">
                <a:solidFill>
                  <a:srgbClr val="000066"/>
                </a:solidFill>
                <a:latin typeface="Arial" charset="0"/>
              </a:rPr>
              <a:t>Tespit, tavsiye ve faaliyetlerini </a:t>
            </a:r>
            <a:r>
              <a:rPr lang="tr-TR" altLang="tr-TR" sz="2200" dirty="0"/>
              <a:t>onaylı deftere yazar ve işverene iletir.</a:t>
            </a:r>
          </a:p>
          <a:p>
            <a:pPr marL="285750" indent="-285750" algn="just">
              <a:buFont typeface="Arial" panose="020B0604020202020204" pitchFamily="34" charset="0"/>
              <a:buChar char="•"/>
            </a:pPr>
            <a:r>
              <a:rPr lang="tr-TR" altLang="tr-TR" b="1" u="sng" dirty="0">
                <a:solidFill>
                  <a:srgbClr val="000066"/>
                </a:solidFill>
                <a:latin typeface="Arial" charset="0"/>
              </a:rPr>
              <a:t>Meslek hastalığı </a:t>
            </a:r>
            <a:r>
              <a:rPr lang="tr-TR" altLang="tr-TR" sz="2200" dirty="0"/>
              <a:t>ön tanısı koyduğu vakaları, sağlık hizmeti sunucularına sevk eder.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500"/>
                                        <p:tgtEl>
                                          <p:spTgt spid="21510"/>
                                        </p:tgtEl>
                                      </p:cBhvr>
                                    </p:animEffect>
                                  </p:childTnLst>
                                </p:cTn>
                              </p:par>
                              <p:par>
                                <p:cTn id="8" presetID="10" presetClass="entr" presetSubtype="0" fill="hold" nodeType="withEffect">
                                  <p:stCondLst>
                                    <p:cond delay="0"/>
                                  </p:stCondLst>
                                  <p:childTnLst>
                                    <p:set>
                                      <p:cBhvr>
                                        <p:cTn id="9" dur="1" fill="hold">
                                          <p:stCondLst>
                                            <p:cond delay="0"/>
                                          </p:stCondLst>
                                        </p:cTn>
                                        <p:tgtEl>
                                          <p:spTgt spid="21509"/>
                                        </p:tgtEl>
                                        <p:attrNameLst>
                                          <p:attrName>style.visibility</p:attrName>
                                        </p:attrNameLst>
                                      </p:cBhvr>
                                      <p:to>
                                        <p:strVal val="visible"/>
                                      </p:to>
                                    </p:set>
                                    <p:animEffect transition="in" filter="fade">
                                      <p:cBhvr>
                                        <p:cTn id="10" dur="500"/>
                                        <p:tgtEl>
                                          <p:spTgt spid="21509"/>
                                        </p:tgtEl>
                                      </p:cBhvr>
                                    </p:animEffect>
                                  </p:childTnLst>
                                </p:cTn>
                              </p:par>
                              <p:par>
                                <p:cTn id="11" presetID="10" presetClass="entr" presetSubtype="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fade">
                                      <p:cBhvr>
                                        <p:cTn id="13" dur="500"/>
                                        <p:tgtEl>
                                          <p:spTgt spid="21508"/>
                                        </p:tgtEl>
                                      </p:cBhvr>
                                    </p:animEffect>
                                  </p:childTnLst>
                                </p:cTn>
                              </p:par>
                              <p:par>
                                <p:cTn id="14" presetID="10" presetClass="entr" presetSubtype="0" fill="hold" nodeType="withEffect">
                                  <p:stCondLst>
                                    <p:cond delay="0"/>
                                  </p:stCondLst>
                                  <p:childTnLst>
                                    <p:set>
                                      <p:cBhvr>
                                        <p:cTn id="15" dur="1" fill="hold">
                                          <p:stCondLst>
                                            <p:cond delay="0"/>
                                          </p:stCondLst>
                                        </p:cTn>
                                        <p:tgtEl>
                                          <p:spTgt spid="21513"/>
                                        </p:tgtEl>
                                        <p:attrNameLst>
                                          <p:attrName>style.visibility</p:attrName>
                                        </p:attrNameLst>
                                      </p:cBhvr>
                                      <p:to>
                                        <p:strVal val="visible"/>
                                      </p:to>
                                    </p:set>
                                    <p:animEffect transition="in" filter="fade">
                                      <p:cBhvr>
                                        <p:cTn id="16" dur="500"/>
                                        <p:tgtEl>
                                          <p:spTgt spid="21513"/>
                                        </p:tgtEl>
                                      </p:cBhvr>
                                    </p:animEffect>
                                  </p:childTnLst>
                                </p:cTn>
                              </p:par>
                              <p:par>
                                <p:cTn id="17" presetID="10" presetClass="entr" presetSubtype="0" fill="hold" nodeType="withEffect">
                                  <p:stCondLst>
                                    <p:cond delay="0"/>
                                  </p:stCondLst>
                                  <p:childTnLst>
                                    <p:set>
                                      <p:cBhvr>
                                        <p:cTn id="18" dur="1" fill="hold">
                                          <p:stCondLst>
                                            <p:cond delay="0"/>
                                          </p:stCondLst>
                                        </p:cTn>
                                        <p:tgtEl>
                                          <p:spTgt spid="21512"/>
                                        </p:tgtEl>
                                        <p:attrNameLst>
                                          <p:attrName>style.visibility</p:attrName>
                                        </p:attrNameLst>
                                      </p:cBhvr>
                                      <p:to>
                                        <p:strVal val="visible"/>
                                      </p:to>
                                    </p:set>
                                    <p:animEffect transition="in" filter="fade">
                                      <p:cBhvr>
                                        <p:cTn id="19" dur="500"/>
                                        <p:tgtEl>
                                          <p:spTgt spid="21512"/>
                                        </p:tgtEl>
                                      </p:cBhvr>
                                    </p:animEffect>
                                  </p:childTnLst>
                                </p:cTn>
                              </p:par>
                              <p:par>
                                <p:cTn id="20" presetID="10" presetClass="entr" presetSubtype="0" fill="hold" nodeType="with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fade">
                                      <p:cBhvr>
                                        <p:cTn id="22" dur="500"/>
                                        <p:tgtEl>
                                          <p:spTgt spid="21511"/>
                                        </p:tgtEl>
                                      </p:cBhvr>
                                    </p:animEffect>
                                  </p:childTnLst>
                                </p:cTn>
                              </p:par>
                              <p:par>
                                <p:cTn id="23" presetID="10" presetClass="entr" presetSubtype="0" fill="hold" nodeType="withEffect">
                                  <p:stCondLst>
                                    <p:cond delay="0"/>
                                  </p:stCondLst>
                                  <p:childTnLst>
                                    <p:set>
                                      <p:cBhvr>
                                        <p:cTn id="24" dur="1" fill="hold">
                                          <p:stCondLst>
                                            <p:cond delay="0"/>
                                          </p:stCondLst>
                                        </p:cTn>
                                        <p:tgtEl>
                                          <p:spTgt spid="21515"/>
                                        </p:tgtEl>
                                        <p:attrNameLst>
                                          <p:attrName>style.visibility</p:attrName>
                                        </p:attrNameLst>
                                      </p:cBhvr>
                                      <p:to>
                                        <p:strVal val="visible"/>
                                      </p:to>
                                    </p:set>
                                    <p:animEffect transition="in" filter="fade">
                                      <p:cBhvr>
                                        <p:cTn id="25" dur="500"/>
                                        <p:tgtEl>
                                          <p:spTgt spid="21515"/>
                                        </p:tgtEl>
                                      </p:cBhvr>
                                    </p:animEffect>
                                  </p:childTnLst>
                                </p:cTn>
                              </p:par>
                              <p:par>
                                <p:cTn id="26" presetID="10" presetClass="entr" presetSubtype="0" fill="hold" nodeType="withEffect">
                                  <p:stCondLst>
                                    <p:cond delay="0"/>
                                  </p:stCondLst>
                                  <p:childTnLst>
                                    <p:set>
                                      <p:cBhvr>
                                        <p:cTn id="27" dur="1" fill="hold">
                                          <p:stCondLst>
                                            <p:cond delay="0"/>
                                          </p:stCondLst>
                                        </p:cTn>
                                        <p:tgtEl>
                                          <p:spTgt spid="21514"/>
                                        </p:tgtEl>
                                        <p:attrNameLst>
                                          <p:attrName>style.visibility</p:attrName>
                                        </p:attrNameLst>
                                      </p:cBhvr>
                                      <p:to>
                                        <p:strVal val="visible"/>
                                      </p:to>
                                    </p:set>
                                    <p:animEffect transition="in" filter="fade">
                                      <p:cBhvr>
                                        <p:cTn id="28" dur="500"/>
                                        <p:tgtEl>
                                          <p:spTgt spid="21514"/>
                                        </p:tgtEl>
                                      </p:cBhvr>
                                    </p:animEffect>
                                  </p:childTnLst>
                                </p:cTn>
                              </p:par>
                              <p:par>
                                <p:cTn id="29" presetID="10" presetClass="entr" presetSubtype="0" fill="hold" nodeType="withEffect">
                                  <p:stCondLst>
                                    <p:cond delay="0"/>
                                  </p:stCondLst>
                                  <p:childTnLst>
                                    <p:set>
                                      <p:cBhvr>
                                        <p:cTn id="30" dur="1" fill="hold">
                                          <p:stCondLst>
                                            <p:cond delay="0"/>
                                          </p:stCondLst>
                                        </p:cTn>
                                        <p:tgtEl>
                                          <p:spTgt spid="21518"/>
                                        </p:tgtEl>
                                        <p:attrNameLst>
                                          <p:attrName>style.visibility</p:attrName>
                                        </p:attrNameLst>
                                      </p:cBhvr>
                                      <p:to>
                                        <p:strVal val="visible"/>
                                      </p:to>
                                    </p:set>
                                    <p:animEffect transition="in" filter="fade">
                                      <p:cBhvr>
                                        <p:cTn id="31" dur="500"/>
                                        <p:tgtEl>
                                          <p:spTgt spid="21518"/>
                                        </p:tgtEl>
                                      </p:cBhvr>
                                    </p:animEffect>
                                  </p:childTnLst>
                                </p:cTn>
                              </p:par>
                              <p:par>
                                <p:cTn id="32" presetID="10" presetClass="entr" presetSubtype="0" fill="hold" nodeType="withEffect">
                                  <p:stCondLst>
                                    <p:cond delay="0"/>
                                  </p:stCondLst>
                                  <p:childTnLst>
                                    <p:set>
                                      <p:cBhvr>
                                        <p:cTn id="33" dur="1" fill="hold">
                                          <p:stCondLst>
                                            <p:cond delay="0"/>
                                          </p:stCondLst>
                                        </p:cTn>
                                        <p:tgtEl>
                                          <p:spTgt spid="21517"/>
                                        </p:tgtEl>
                                        <p:attrNameLst>
                                          <p:attrName>style.visibility</p:attrName>
                                        </p:attrNameLst>
                                      </p:cBhvr>
                                      <p:to>
                                        <p:strVal val="visible"/>
                                      </p:to>
                                    </p:set>
                                    <p:animEffect transition="in" filter="fade">
                                      <p:cBhvr>
                                        <p:cTn id="34" dur="500"/>
                                        <p:tgtEl>
                                          <p:spTgt spid="21517"/>
                                        </p:tgtEl>
                                      </p:cBhvr>
                                    </p:animEffect>
                                  </p:childTnLst>
                                </p:cTn>
                              </p:par>
                              <p:par>
                                <p:cTn id="35" presetID="10" presetClass="entr" presetSubtype="0" fill="hold" nodeType="with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fade">
                                      <p:cBhvr>
                                        <p:cTn id="37" dur="500"/>
                                        <p:tgtEl>
                                          <p:spTgt spid="21516"/>
                                        </p:tgtEl>
                                      </p:cBhvr>
                                    </p:animEffect>
                                  </p:childTnLst>
                                </p:cTn>
                              </p:par>
                              <p:par>
                                <p:cTn id="38" presetID="10" presetClass="entr" presetSubtype="0" fill="hold" nodeType="withEffect">
                                  <p:stCondLst>
                                    <p:cond delay="0"/>
                                  </p:stCondLst>
                                  <p:childTnLst>
                                    <p:set>
                                      <p:cBhvr>
                                        <p:cTn id="39" dur="1" fill="hold">
                                          <p:stCondLst>
                                            <p:cond delay="0"/>
                                          </p:stCondLst>
                                        </p:cTn>
                                        <p:tgtEl>
                                          <p:spTgt spid="21519"/>
                                        </p:tgtEl>
                                        <p:attrNameLst>
                                          <p:attrName>style.visibility</p:attrName>
                                        </p:attrNameLst>
                                      </p:cBhvr>
                                      <p:to>
                                        <p:strVal val="visible"/>
                                      </p:to>
                                    </p:set>
                                    <p:animEffect transition="in" filter="fade">
                                      <p:cBhvr>
                                        <p:cTn id="40" dur="500"/>
                                        <p:tgtEl>
                                          <p:spTgt spid="2151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457200" y="773113"/>
            <a:ext cx="8229600" cy="784225"/>
          </a:xfrm>
        </p:spPr>
        <p:txBody>
          <a:bodyPr lIns="91440" tIns="45720" rIns="91440" bIns="45720">
            <a:normAutofit/>
          </a:bodyPr>
          <a:lstStyle/>
          <a:p>
            <a:r>
              <a:rPr lang="tr-TR" altLang="tr-TR" dirty="0"/>
              <a:t>İSG Profesyonelleri-Yenilikler 1</a:t>
            </a:r>
            <a:endParaRPr lang="en-US" altLang="tr-TR" sz="3000" i="1" dirty="0"/>
          </a:p>
        </p:txBody>
      </p:sp>
      <p:sp>
        <p:nvSpPr>
          <p:cNvPr id="3" name="2 İçerik Yer Tutucusu"/>
          <p:cNvSpPr>
            <a:spLocks noGrp="1"/>
          </p:cNvSpPr>
          <p:nvPr>
            <p:ph type="body" idx="1"/>
          </p:nvPr>
        </p:nvSpPr>
        <p:spPr>
          <a:xfrm>
            <a:off x="250825" y="1412875"/>
            <a:ext cx="8642350" cy="4389438"/>
          </a:xfrm>
        </p:spPr>
        <p:txBody>
          <a:bodyPr>
            <a:normAutofit lnSpcReduction="10000"/>
          </a:bodyPr>
          <a:lstStyle/>
          <a:p>
            <a:pPr>
              <a:defRPr/>
            </a:pPr>
            <a:r>
              <a:rPr lang="tr-TR" sz="2800" b="1" u="sng" dirty="0">
                <a:solidFill>
                  <a:schemeClr val="tx1"/>
                </a:solidFill>
                <a:latin typeface="+mj-lt"/>
              </a:rPr>
              <a:t>Sorumlulukların netleştirilmesi:</a:t>
            </a:r>
          </a:p>
          <a:p>
            <a:pPr marL="534988" lvl="1" indent="-268288">
              <a:defRPr/>
            </a:pPr>
            <a:r>
              <a:rPr lang="tr-TR" b="1" dirty="0">
                <a:latin typeface="+mj-lt"/>
              </a:rPr>
              <a:t>Rehberlik ve danışmanlık &gt; İSG profesyonelleri</a:t>
            </a:r>
          </a:p>
          <a:p>
            <a:pPr marL="534988" lvl="1" indent="-268288">
              <a:defRPr/>
            </a:pPr>
            <a:r>
              <a:rPr lang="tr-TR" b="1" u="sng" dirty="0">
                <a:solidFill>
                  <a:srgbClr val="000066"/>
                </a:solidFill>
                <a:latin typeface="Arial" charset="0"/>
              </a:rPr>
              <a:t>Tedbir alma &gt; İşveren</a:t>
            </a:r>
          </a:p>
          <a:p>
            <a:pPr marL="534988" lvl="1" indent="-268288">
              <a:defRPr/>
            </a:pPr>
            <a:r>
              <a:rPr lang="tr-TR" b="1" dirty="0">
                <a:solidFill>
                  <a:schemeClr val="tx1"/>
                </a:solidFill>
                <a:latin typeface="+mj-lt"/>
              </a:rPr>
              <a:t>Bildirim (ÇSGB, </a:t>
            </a:r>
            <a:r>
              <a:rPr lang="tr-TR" b="1" dirty="0" err="1">
                <a:solidFill>
                  <a:schemeClr val="tx1"/>
                </a:solidFill>
                <a:latin typeface="+mj-lt"/>
              </a:rPr>
              <a:t>Send</a:t>
            </a:r>
            <a:r>
              <a:rPr lang="tr-TR" b="1" dirty="0">
                <a:solidFill>
                  <a:schemeClr val="tx1"/>
                </a:solidFill>
                <a:latin typeface="+mj-lt"/>
              </a:rPr>
              <a:t>., </a:t>
            </a:r>
            <a:r>
              <a:rPr lang="tr-TR" b="1" dirty="0" err="1">
                <a:solidFill>
                  <a:schemeClr val="tx1"/>
                </a:solidFill>
                <a:latin typeface="+mj-lt"/>
              </a:rPr>
              <a:t>Çlş.Tem</a:t>
            </a:r>
            <a:r>
              <a:rPr lang="tr-TR" b="1" dirty="0">
                <a:solidFill>
                  <a:schemeClr val="tx1"/>
                </a:solidFill>
                <a:latin typeface="+mj-lt"/>
              </a:rPr>
              <a:t>.) &gt; İSG profesyonelleri</a:t>
            </a:r>
          </a:p>
          <a:p>
            <a:pPr>
              <a:defRPr/>
            </a:pPr>
            <a:r>
              <a:rPr lang="tr-TR" sz="2800" b="1" u="sng" dirty="0">
                <a:solidFill>
                  <a:schemeClr val="tx1"/>
                </a:solidFill>
                <a:latin typeface="+mj-lt"/>
              </a:rPr>
              <a:t>Yaptırım:</a:t>
            </a:r>
          </a:p>
          <a:p>
            <a:pPr marL="534988" lvl="1" indent="-268288">
              <a:defRPr/>
            </a:pPr>
            <a:r>
              <a:rPr lang="tr-TR" b="1" dirty="0" err="1">
                <a:solidFill>
                  <a:schemeClr val="tx1"/>
                </a:solidFill>
                <a:latin typeface="+mj-lt"/>
              </a:rPr>
              <a:t>ÇSGB`ye</a:t>
            </a:r>
            <a:r>
              <a:rPr lang="tr-TR" b="1" dirty="0">
                <a:solidFill>
                  <a:schemeClr val="tx1"/>
                </a:solidFill>
                <a:latin typeface="+mj-lt"/>
              </a:rPr>
              <a:t> bildirim yapılmazsa &gt; İlkinde </a:t>
            </a:r>
            <a:r>
              <a:rPr lang="tr-TR" sz="2000" b="1" u="sng" dirty="0">
                <a:solidFill>
                  <a:srgbClr val="000066"/>
                </a:solidFill>
                <a:latin typeface="Arial" charset="0"/>
              </a:rPr>
              <a:t>3 ay, </a:t>
            </a:r>
            <a:r>
              <a:rPr lang="tr-TR" b="1" dirty="0">
                <a:solidFill>
                  <a:schemeClr val="tx1"/>
                </a:solidFill>
                <a:latin typeface="+mj-lt"/>
              </a:rPr>
              <a:t>tekrarında </a:t>
            </a:r>
            <a:r>
              <a:rPr lang="tr-TR" sz="2000" b="1" u="sng" dirty="0">
                <a:solidFill>
                  <a:srgbClr val="000066"/>
                </a:solidFill>
                <a:latin typeface="Arial" charset="0"/>
              </a:rPr>
              <a:t>6 ay belgesi askıya </a:t>
            </a:r>
            <a:r>
              <a:rPr lang="tr-TR" dirty="0">
                <a:latin typeface="+mj-lt"/>
              </a:rPr>
              <a:t>alınacak</a:t>
            </a:r>
          </a:p>
          <a:p>
            <a:pPr marL="534988" lvl="1" indent="-268288">
              <a:defRPr/>
            </a:pPr>
            <a:r>
              <a:rPr lang="tr-TR" sz="2000" b="1" u="sng" dirty="0">
                <a:solidFill>
                  <a:srgbClr val="000066"/>
                </a:solidFill>
                <a:latin typeface="Arial" charset="0"/>
              </a:rPr>
              <a:t>İşten çıkarılırsa </a:t>
            </a:r>
            <a:r>
              <a:rPr lang="tr-TR" b="1" dirty="0">
                <a:solidFill>
                  <a:schemeClr val="tx1"/>
                </a:solidFill>
                <a:latin typeface="+mj-lt"/>
              </a:rPr>
              <a:t>&gt; İşveren, </a:t>
            </a:r>
            <a:r>
              <a:rPr lang="tr-TR" sz="2000" b="1" u="sng" dirty="0">
                <a:solidFill>
                  <a:srgbClr val="000066"/>
                </a:solidFill>
                <a:latin typeface="Arial" charset="0"/>
              </a:rPr>
              <a:t>1 yıldan az olmamak </a:t>
            </a:r>
            <a:r>
              <a:rPr lang="tr-TR" b="1" dirty="0">
                <a:solidFill>
                  <a:schemeClr val="tx1"/>
                </a:solidFill>
                <a:latin typeface="+mj-lt"/>
              </a:rPr>
              <a:t>üzere sözleşme ücreti tutarında </a:t>
            </a:r>
            <a:r>
              <a:rPr lang="tr-TR" sz="2000" b="1" u="sng" dirty="0">
                <a:solidFill>
                  <a:srgbClr val="000066"/>
                </a:solidFill>
                <a:latin typeface="Arial" charset="0"/>
              </a:rPr>
              <a:t>tazminat ödeyecek</a:t>
            </a:r>
          </a:p>
          <a:p>
            <a:pPr marL="534988" lvl="1" indent="-268288">
              <a:defRPr/>
            </a:pPr>
            <a:r>
              <a:rPr lang="tr-TR" b="1" dirty="0">
                <a:solidFill>
                  <a:schemeClr val="tx1"/>
                </a:solidFill>
                <a:latin typeface="+mj-lt"/>
              </a:rPr>
              <a:t>Kötü niyetle gerçek dışı bildirimde bulunursa &gt; </a:t>
            </a:r>
            <a:r>
              <a:rPr lang="tr-TR" sz="2000" b="1" u="sng" dirty="0">
                <a:solidFill>
                  <a:srgbClr val="000066"/>
                </a:solidFill>
                <a:latin typeface="Arial" charset="0"/>
              </a:rPr>
              <a:t>6 ay belge </a:t>
            </a:r>
            <a:r>
              <a:rPr lang="tr-TR" b="1" dirty="0">
                <a:solidFill>
                  <a:schemeClr val="tx1"/>
                </a:solidFill>
                <a:latin typeface="+mj-lt"/>
              </a:rPr>
              <a:t>askıya alınacak</a:t>
            </a:r>
          </a:p>
        </p:txBody>
      </p:sp>
      <p:pic>
        <p:nvPicPr>
          <p:cNvPr id="13317" name="Picture 2" descr="C:\Users\atila.akkas\Downloads\1297497096_Us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412875"/>
            <a:ext cx="790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1" name="Picture 13" descr="C:\Users\furkah\AppData\Local\Microsoft\Windows\Temporary Internet Files\Content.IE5\NDAHRW2T\MC9004339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1975" y="1916113"/>
            <a:ext cx="11445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57200" y="773113"/>
            <a:ext cx="8229600" cy="784225"/>
          </a:xfrm>
        </p:spPr>
        <p:txBody>
          <a:bodyPr lIns="91440" tIns="45720" rIns="91440" bIns="45720">
            <a:normAutofit/>
          </a:bodyPr>
          <a:lstStyle/>
          <a:p>
            <a:r>
              <a:rPr lang="tr-TR" altLang="tr-TR"/>
              <a:t>İSG Profesyonelleri-Yenilikler 2</a:t>
            </a:r>
            <a:endParaRPr lang="en-US" altLang="tr-TR" sz="3000" i="1"/>
          </a:p>
        </p:txBody>
      </p:sp>
      <p:sp>
        <p:nvSpPr>
          <p:cNvPr id="3" name="2 İçerik Yer Tutucusu"/>
          <p:cNvSpPr>
            <a:spLocks noGrp="1"/>
          </p:cNvSpPr>
          <p:nvPr>
            <p:ph type="body" idx="1"/>
          </p:nvPr>
        </p:nvSpPr>
        <p:spPr>
          <a:xfrm>
            <a:off x="250825" y="1412875"/>
            <a:ext cx="8642350" cy="4389438"/>
          </a:xfrm>
        </p:spPr>
        <p:txBody>
          <a:bodyPr>
            <a:normAutofit fontScale="92500"/>
          </a:bodyPr>
          <a:lstStyle/>
          <a:p>
            <a:pPr>
              <a:defRPr/>
            </a:pPr>
            <a:r>
              <a:rPr lang="tr-TR" sz="2400" dirty="0">
                <a:solidFill>
                  <a:schemeClr val="tx1"/>
                </a:solidFill>
                <a:latin typeface="+mj-lt"/>
              </a:rPr>
              <a:t>İş güvenliği uzmanlarının bir üst sınıfta görev yapabilme süresi </a:t>
            </a:r>
            <a:r>
              <a:rPr lang="tr-TR" sz="2000" b="1" u="sng" dirty="0">
                <a:solidFill>
                  <a:schemeClr val="tx1"/>
                </a:solidFill>
                <a:latin typeface="Arial" charset="0"/>
              </a:rPr>
              <a:t>2 yıl daha </a:t>
            </a:r>
            <a:r>
              <a:rPr lang="tr-TR" sz="2400" dirty="0">
                <a:solidFill>
                  <a:schemeClr val="tx1"/>
                </a:solidFill>
                <a:latin typeface="+mj-lt"/>
              </a:rPr>
              <a:t>uzatılmıştır:</a:t>
            </a:r>
          </a:p>
          <a:p>
            <a:pPr>
              <a:defRPr/>
            </a:pPr>
            <a:endParaRPr lang="tr-TR" sz="2400" dirty="0">
              <a:solidFill>
                <a:schemeClr val="tx1"/>
              </a:solidFill>
              <a:latin typeface="+mj-lt"/>
            </a:endParaRPr>
          </a:p>
          <a:p>
            <a:pPr>
              <a:defRPr/>
            </a:pPr>
            <a:endParaRPr lang="tr-TR" sz="2400" dirty="0">
              <a:solidFill>
                <a:schemeClr val="tx1"/>
              </a:solidFill>
              <a:latin typeface="+mj-lt"/>
            </a:endParaRPr>
          </a:p>
          <a:p>
            <a:pPr>
              <a:defRPr/>
            </a:pPr>
            <a:endParaRPr lang="tr-TR" sz="2400" dirty="0">
              <a:solidFill>
                <a:schemeClr val="tx1"/>
              </a:solidFill>
              <a:latin typeface="+mj-lt"/>
            </a:endParaRPr>
          </a:p>
          <a:p>
            <a:pPr>
              <a:defRPr/>
            </a:pPr>
            <a:endParaRPr lang="tr-TR" sz="2400" dirty="0">
              <a:solidFill>
                <a:schemeClr val="tx1"/>
              </a:solidFill>
              <a:latin typeface="+mj-lt"/>
            </a:endParaRPr>
          </a:p>
          <a:p>
            <a:pPr>
              <a:defRPr/>
            </a:pPr>
            <a:endParaRPr lang="tr-TR" sz="2400" dirty="0">
              <a:solidFill>
                <a:schemeClr val="tx1"/>
              </a:solidFill>
              <a:latin typeface="+mj-lt"/>
            </a:endParaRPr>
          </a:p>
          <a:p>
            <a:pPr>
              <a:defRPr/>
            </a:pPr>
            <a:endParaRPr lang="tr-TR" sz="1200" dirty="0">
              <a:solidFill>
                <a:schemeClr val="tx1"/>
              </a:solidFill>
              <a:latin typeface="+mj-lt"/>
            </a:endParaRPr>
          </a:p>
          <a:p>
            <a:pPr>
              <a:defRPr/>
            </a:pPr>
            <a:r>
              <a:rPr lang="tr-TR" sz="2400" dirty="0">
                <a:solidFill>
                  <a:schemeClr val="tx1"/>
                </a:solidFill>
                <a:latin typeface="+mj-lt"/>
              </a:rPr>
              <a:t>İş güvenliği uzmanlığı belge yükseltme sınavlarında başarılı olup belge almaya hak kazananların hakları korunmaktadır.</a:t>
            </a:r>
            <a:endParaRPr lang="tr-TR" altLang="tr-TR" sz="2400" dirty="0">
              <a:solidFill>
                <a:schemeClr val="tx1"/>
              </a:solidFill>
              <a:latin typeface="+mj-lt"/>
            </a:endParaRPr>
          </a:p>
        </p:txBody>
      </p:sp>
      <p:graphicFrame>
        <p:nvGraphicFramePr>
          <p:cNvPr id="6" name="Tablo 5"/>
          <p:cNvGraphicFramePr>
            <a:graphicFrameLocks noGrp="1"/>
          </p:cNvGraphicFramePr>
          <p:nvPr/>
        </p:nvGraphicFramePr>
        <p:xfrm>
          <a:off x="457200" y="2276475"/>
          <a:ext cx="8218488" cy="2043113"/>
        </p:xfrm>
        <a:graphic>
          <a:graphicData uri="http://schemas.openxmlformats.org/drawingml/2006/table">
            <a:tbl>
              <a:tblPr firstRow="1" bandRow="1">
                <a:tableStyleId>{5C22544A-7EE6-4342-B048-85BDC9FD1C3A}</a:tableStyleId>
              </a:tblPr>
              <a:tblGrid>
                <a:gridCol w="5687864">
                  <a:extLst>
                    <a:ext uri="{9D8B030D-6E8A-4147-A177-3AD203B41FA5}">
                      <a16:colId xmlns:a16="http://schemas.microsoft.com/office/drawing/2014/main" val="20000"/>
                    </a:ext>
                  </a:extLst>
                </a:gridCol>
                <a:gridCol w="2530624">
                  <a:extLst>
                    <a:ext uri="{9D8B030D-6E8A-4147-A177-3AD203B41FA5}">
                      <a16:colId xmlns:a16="http://schemas.microsoft.com/office/drawing/2014/main" val="20001"/>
                    </a:ext>
                  </a:extLst>
                </a:gridCol>
              </a:tblGrid>
              <a:tr h="397057">
                <a:tc>
                  <a:txBody>
                    <a:bodyPr/>
                    <a:lstStyle/>
                    <a:p>
                      <a:pPr algn="ctr"/>
                      <a:r>
                        <a:rPr lang="tr-TR" sz="1600" dirty="0">
                          <a:latin typeface="+mj-lt"/>
                        </a:rPr>
                        <a:t>İşyerleri ve İGU Belge</a:t>
                      </a:r>
                      <a:r>
                        <a:rPr lang="tr-TR" sz="1600" baseline="0" dirty="0">
                          <a:latin typeface="+mj-lt"/>
                        </a:rPr>
                        <a:t> Sınıfları</a:t>
                      </a:r>
                      <a:endParaRPr lang="tr-TR" sz="1600" dirty="0">
                        <a:latin typeface="+mj-lt"/>
                      </a:endParaRPr>
                    </a:p>
                  </a:txBody>
                  <a:tcPr marL="91436" marR="91436" marT="45724" marB="45724" anchor="ctr"/>
                </a:tc>
                <a:tc>
                  <a:txBody>
                    <a:bodyPr/>
                    <a:lstStyle/>
                    <a:p>
                      <a:pPr algn="ctr"/>
                      <a:r>
                        <a:rPr lang="tr-TR" sz="1600" dirty="0">
                          <a:latin typeface="+mj-lt"/>
                        </a:rPr>
                        <a:t>Yeni Hali</a:t>
                      </a:r>
                    </a:p>
                  </a:txBody>
                  <a:tcPr marL="91436" marR="91436" marT="45724" marB="45724" anchor="ctr"/>
                </a:tc>
                <a:extLst>
                  <a:ext uri="{0D108BD9-81ED-4DB2-BD59-A6C34878D82A}">
                    <a16:rowId xmlns:a16="http://schemas.microsoft.com/office/drawing/2014/main" val="10000"/>
                  </a:ext>
                </a:extLst>
              </a:tr>
              <a:tr h="823028">
                <a:tc>
                  <a:txBody>
                    <a:bodyPr/>
                    <a:lstStyle/>
                    <a:p>
                      <a:r>
                        <a:rPr lang="tr-TR" sz="1600" b="1" dirty="0">
                          <a:latin typeface="+mj-lt"/>
                        </a:rPr>
                        <a:t>Çok Tehlikeli İşyerlerine (A)</a:t>
                      </a:r>
                      <a:r>
                        <a:rPr lang="tr-TR" sz="1600" b="1" baseline="0" dirty="0">
                          <a:latin typeface="+mj-lt"/>
                        </a:rPr>
                        <a:t> yerine</a:t>
                      </a:r>
                      <a:r>
                        <a:rPr lang="tr-TR" sz="1600" b="1" dirty="0">
                          <a:latin typeface="+mj-lt"/>
                        </a:rPr>
                        <a:t> (B) Sınıfı İGU</a:t>
                      </a:r>
                    </a:p>
                  </a:txBody>
                  <a:tcPr marL="91436" marR="91436" marT="45724" marB="45724">
                    <a:solidFill>
                      <a:schemeClr val="accent2">
                        <a:lumMod val="40000"/>
                        <a:lumOff val="60000"/>
                      </a:schemeClr>
                    </a:solidFill>
                  </a:tcPr>
                </a:tc>
                <a:tc>
                  <a:txBody>
                    <a:bodyPr/>
                    <a:lstStyle/>
                    <a:p>
                      <a:pPr algn="ctr"/>
                      <a:r>
                        <a:rPr lang="tr-TR" sz="1600" b="1" i="0" u="none" strike="noStrike" kern="1200" baseline="0" dirty="0">
                          <a:solidFill>
                            <a:schemeClr val="dk1"/>
                          </a:solidFill>
                          <a:latin typeface="+mj-lt"/>
                          <a:ea typeface="+mn-ea"/>
                          <a:cs typeface="+mn-cs"/>
                        </a:rPr>
                        <a:t>1/1/2020’e kadar</a:t>
                      </a:r>
                    </a:p>
                  </a:txBody>
                  <a:tcPr marL="91436" marR="91436" marT="45724" marB="45724" anchor="ctr">
                    <a:solidFill>
                      <a:schemeClr val="accent2">
                        <a:lumMod val="40000"/>
                        <a:lumOff val="60000"/>
                      </a:schemeClr>
                    </a:solidFill>
                  </a:tcPr>
                </a:tc>
                <a:extLst>
                  <a:ext uri="{0D108BD9-81ED-4DB2-BD59-A6C34878D82A}">
                    <a16:rowId xmlns:a16="http://schemas.microsoft.com/office/drawing/2014/main" val="10001"/>
                  </a:ext>
                </a:extLst>
              </a:tr>
              <a:tr h="823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a:latin typeface="+mj-lt"/>
                        </a:rPr>
                        <a:t>Tehlikeli İşyerlerine</a:t>
                      </a:r>
                      <a:r>
                        <a:rPr lang="tr-TR" sz="1600" b="1" baseline="0" dirty="0">
                          <a:latin typeface="+mj-lt"/>
                        </a:rPr>
                        <a:t> </a:t>
                      </a:r>
                      <a:r>
                        <a:rPr lang="tr-TR" sz="1600" b="1" dirty="0">
                          <a:latin typeface="+mj-lt"/>
                        </a:rPr>
                        <a:t>(B)</a:t>
                      </a:r>
                      <a:r>
                        <a:rPr lang="tr-TR" sz="1600" b="1" baseline="0" dirty="0">
                          <a:latin typeface="+mj-lt"/>
                        </a:rPr>
                        <a:t> yerine</a:t>
                      </a:r>
                      <a:r>
                        <a:rPr lang="tr-TR" sz="1600" b="1" dirty="0">
                          <a:latin typeface="+mj-lt"/>
                        </a:rPr>
                        <a:t> (C) Sınıfı İGU</a:t>
                      </a:r>
                    </a:p>
                  </a:txBody>
                  <a:tcPr marL="91436" marR="91436" marT="45724" marB="45724">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i="0" u="none" strike="noStrike" kern="1200" baseline="0" dirty="0">
                          <a:solidFill>
                            <a:schemeClr val="dk1"/>
                          </a:solidFill>
                          <a:latin typeface="+mj-lt"/>
                          <a:ea typeface="+mn-ea"/>
                          <a:cs typeface="+mn-cs"/>
                        </a:rPr>
                        <a:t>1/1/2019’ye kadar</a:t>
                      </a:r>
                    </a:p>
                  </a:txBody>
                  <a:tcPr marL="91436" marR="91436" marT="45724" marB="45724" anchor="ctr">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68313" y="549275"/>
            <a:ext cx="8229600" cy="1143000"/>
          </a:xfrm>
        </p:spPr>
        <p:txBody>
          <a:bodyPr/>
          <a:lstStyle/>
          <a:p>
            <a:pPr algn="ctr"/>
            <a:r>
              <a:rPr lang="tr-TR" altLang="tr-TR" sz="2800" dirty="0"/>
              <a:t>İŞ GÜVENLİĞİ UZMANININ ÇALIŞMA SÜRELERİ</a:t>
            </a:r>
            <a:br>
              <a:rPr lang="tr-TR" altLang="tr-TR" sz="2800" dirty="0"/>
            </a:br>
            <a:r>
              <a:rPr lang="tr-TR" altLang="tr-TR" sz="2400" dirty="0">
                <a:solidFill>
                  <a:srgbClr val="FF0000"/>
                </a:solidFill>
              </a:rPr>
              <a:t>(Değişik:RG-30/4/2015-29342)</a:t>
            </a:r>
          </a:p>
        </p:txBody>
      </p:sp>
      <p:sp>
        <p:nvSpPr>
          <p:cNvPr id="24579" name="Rectangle 3"/>
          <p:cNvSpPr>
            <a:spLocks noGrp="1"/>
          </p:cNvSpPr>
          <p:nvPr>
            <p:ph type="body" idx="1"/>
          </p:nvPr>
        </p:nvSpPr>
        <p:spPr>
          <a:xfrm>
            <a:off x="395288" y="1628775"/>
            <a:ext cx="8229600" cy="4389438"/>
          </a:xfrm>
        </p:spPr>
        <p:txBody>
          <a:bodyPr>
            <a:normAutofit lnSpcReduction="10000"/>
          </a:bodyPr>
          <a:lstStyle/>
          <a:p>
            <a:pPr>
              <a:lnSpc>
                <a:spcPct val="90000"/>
              </a:lnSpc>
            </a:pPr>
            <a:r>
              <a:rPr lang="tr-TR" altLang="tr-TR" sz="2400" u="sng" dirty="0">
                <a:solidFill>
                  <a:schemeClr val="tx1"/>
                </a:solidFill>
                <a:latin typeface="Arial" charset="0"/>
              </a:rPr>
              <a:t>10’dan az çalışanı olan </a:t>
            </a:r>
            <a:r>
              <a:rPr lang="tr-TR" altLang="tr-TR" sz="2200" dirty="0">
                <a:solidFill>
                  <a:schemeClr val="tx1"/>
                </a:solidFill>
              </a:rPr>
              <a:t>ve az tehlikeli sınıfta yer alan işyerlerinde çalışan başına yılda en az </a:t>
            </a:r>
            <a:r>
              <a:rPr lang="tr-TR" altLang="tr-TR" sz="2200" u="sng" dirty="0">
                <a:solidFill>
                  <a:schemeClr val="tx1"/>
                </a:solidFill>
              </a:rPr>
              <a:t>60 dakika </a:t>
            </a:r>
          </a:p>
          <a:p>
            <a:pPr>
              <a:lnSpc>
                <a:spcPct val="90000"/>
              </a:lnSpc>
            </a:pPr>
            <a:r>
              <a:rPr lang="tr-TR" altLang="tr-TR" sz="2200" dirty="0">
                <a:solidFill>
                  <a:schemeClr val="tx1"/>
                </a:solidFill>
              </a:rPr>
              <a:t>Diğer işyerlerinden:</a:t>
            </a:r>
          </a:p>
          <a:p>
            <a:pPr>
              <a:lnSpc>
                <a:spcPct val="90000"/>
              </a:lnSpc>
            </a:pPr>
            <a:endParaRPr lang="tr-TR" altLang="tr-TR" sz="2200" dirty="0">
              <a:solidFill>
                <a:schemeClr val="tx1"/>
              </a:solidFill>
            </a:endParaRPr>
          </a:p>
          <a:p>
            <a:pPr>
              <a:lnSpc>
                <a:spcPct val="90000"/>
              </a:lnSpc>
            </a:pPr>
            <a:r>
              <a:rPr lang="tr-TR" altLang="tr-TR" sz="2200" dirty="0">
                <a:solidFill>
                  <a:schemeClr val="tx1"/>
                </a:solidFill>
              </a:rPr>
              <a:t>1) </a:t>
            </a:r>
            <a:r>
              <a:rPr lang="tr-TR" altLang="tr-TR" sz="2200" u="sng" dirty="0">
                <a:solidFill>
                  <a:schemeClr val="tx1"/>
                </a:solidFill>
              </a:rPr>
              <a:t>Az tehlikeli sınıfta </a:t>
            </a:r>
            <a:r>
              <a:rPr lang="tr-TR" altLang="tr-TR" sz="2200" dirty="0">
                <a:solidFill>
                  <a:schemeClr val="tx1"/>
                </a:solidFill>
              </a:rPr>
              <a:t>yer alanlarda, çalışan başına ayda en </a:t>
            </a:r>
            <a:r>
              <a:rPr lang="tr-TR" altLang="tr-TR" sz="2200" u="sng" dirty="0">
                <a:solidFill>
                  <a:schemeClr val="tx1"/>
                </a:solidFill>
              </a:rPr>
              <a:t>az 10 dakika.</a:t>
            </a:r>
          </a:p>
          <a:p>
            <a:pPr>
              <a:lnSpc>
                <a:spcPct val="90000"/>
              </a:lnSpc>
            </a:pPr>
            <a:endParaRPr lang="tr-TR" altLang="tr-TR" sz="2200" u="sng" dirty="0">
              <a:solidFill>
                <a:schemeClr val="tx1"/>
              </a:solidFill>
            </a:endParaRPr>
          </a:p>
          <a:p>
            <a:pPr>
              <a:lnSpc>
                <a:spcPct val="90000"/>
              </a:lnSpc>
            </a:pPr>
            <a:r>
              <a:rPr lang="tr-TR" altLang="tr-TR" sz="2200" dirty="0">
                <a:solidFill>
                  <a:schemeClr val="tx1"/>
                </a:solidFill>
              </a:rPr>
              <a:t>2) </a:t>
            </a:r>
            <a:r>
              <a:rPr lang="tr-TR" altLang="tr-TR" sz="2200" u="sng" dirty="0">
                <a:solidFill>
                  <a:schemeClr val="tx1"/>
                </a:solidFill>
              </a:rPr>
              <a:t>Tehlikeli sınıfta </a:t>
            </a:r>
            <a:r>
              <a:rPr lang="tr-TR" altLang="tr-TR" sz="2200" dirty="0">
                <a:solidFill>
                  <a:schemeClr val="tx1"/>
                </a:solidFill>
              </a:rPr>
              <a:t>yer alanlarda, çalışan başına </a:t>
            </a:r>
            <a:r>
              <a:rPr lang="tr-TR" altLang="tr-TR" sz="2200" u="sng" dirty="0">
                <a:solidFill>
                  <a:schemeClr val="tx1"/>
                </a:solidFill>
              </a:rPr>
              <a:t>ayda en az 20 dakika.</a:t>
            </a:r>
          </a:p>
          <a:p>
            <a:pPr>
              <a:lnSpc>
                <a:spcPct val="90000"/>
              </a:lnSpc>
            </a:pPr>
            <a:endParaRPr lang="tr-TR" altLang="tr-TR" sz="2200" dirty="0">
              <a:solidFill>
                <a:schemeClr val="tx1"/>
              </a:solidFill>
            </a:endParaRPr>
          </a:p>
          <a:p>
            <a:pPr>
              <a:lnSpc>
                <a:spcPct val="90000"/>
              </a:lnSpc>
            </a:pPr>
            <a:r>
              <a:rPr lang="tr-TR" altLang="tr-TR" sz="2200" dirty="0">
                <a:solidFill>
                  <a:schemeClr val="tx1"/>
                </a:solidFill>
              </a:rPr>
              <a:t>3) </a:t>
            </a:r>
            <a:r>
              <a:rPr lang="tr-TR" altLang="tr-TR" sz="2200" u="sng" dirty="0">
                <a:solidFill>
                  <a:schemeClr val="tx1"/>
                </a:solidFill>
              </a:rPr>
              <a:t>Çok tehlikeli sınıfta </a:t>
            </a:r>
            <a:r>
              <a:rPr lang="tr-TR" altLang="tr-TR" sz="2200" dirty="0">
                <a:solidFill>
                  <a:schemeClr val="tx1"/>
                </a:solidFill>
              </a:rPr>
              <a:t>yer alanlarda, çalışan başına ayda en </a:t>
            </a:r>
            <a:r>
              <a:rPr lang="tr-TR" altLang="tr-TR" sz="2200" u="sng" dirty="0">
                <a:solidFill>
                  <a:schemeClr val="tx1"/>
                </a:solidFill>
              </a:rPr>
              <a:t>az 40 dakika.</a:t>
            </a:r>
          </a:p>
          <a:p>
            <a:pPr>
              <a:lnSpc>
                <a:spcPct val="90000"/>
              </a:lnSpc>
            </a:pPr>
            <a:endParaRPr lang="tr-TR" altLang="tr-TR" sz="2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a:xfrm>
            <a:off x="827088" y="704850"/>
            <a:ext cx="7859712" cy="1143000"/>
          </a:xfrm>
        </p:spPr>
        <p:txBody>
          <a:bodyPr lIns="91440" tIns="45720" rIns="91440" bIns="45720"/>
          <a:lstStyle/>
          <a:p>
            <a:pPr algn="ctr"/>
            <a:r>
              <a:rPr lang="tr-TR" altLang="tr-TR" dirty="0"/>
              <a:t>6331 İSG Kanunu</a:t>
            </a:r>
            <a:endParaRPr lang="en-US" altLang="tr-TR" dirty="0"/>
          </a:p>
        </p:txBody>
      </p:sp>
      <p:sp>
        <p:nvSpPr>
          <p:cNvPr id="4" name="Dikdörtgen 3"/>
          <p:cNvSpPr/>
          <p:nvPr/>
        </p:nvSpPr>
        <p:spPr>
          <a:xfrm>
            <a:off x="466725" y="2200275"/>
            <a:ext cx="8569325" cy="3416320"/>
          </a:xfrm>
          <a:prstGeom prst="rect">
            <a:avLst/>
          </a:prstGeom>
        </p:spPr>
        <p:txBody>
          <a:bodyPr>
            <a:spAutoFit/>
          </a:bodyPr>
          <a:lstStyle/>
          <a:p>
            <a:pPr eaLnBrk="1" hangingPunct="1">
              <a:defRPr/>
            </a:pPr>
            <a:r>
              <a:rPr lang="tr-TR" sz="3600" b="1" dirty="0">
                <a:solidFill>
                  <a:srgbClr val="000066"/>
                </a:solidFill>
                <a:latin typeface="Arial" charset="0"/>
              </a:rPr>
              <a:t>İşyerlerinde;</a:t>
            </a:r>
          </a:p>
          <a:p>
            <a:pPr marL="285750" indent="-285750" eaLnBrk="1" hangingPunct="1">
              <a:buClr>
                <a:srgbClr val="002060"/>
              </a:buClr>
              <a:buFont typeface="Arial" pitchFamily="34" charset="0"/>
              <a:buChar char="•"/>
              <a:defRPr/>
            </a:pPr>
            <a:r>
              <a:rPr lang="tr-TR" sz="3600" b="1" dirty="0">
                <a:solidFill>
                  <a:srgbClr val="00B0F0"/>
                </a:solidFill>
                <a:latin typeface="Arial" charset="0"/>
              </a:rPr>
              <a:t> </a:t>
            </a:r>
            <a:r>
              <a:rPr lang="tr-TR" sz="3600" b="1" dirty="0">
                <a:solidFill>
                  <a:srgbClr val="000066"/>
                </a:solidFill>
                <a:latin typeface="Arial" charset="0"/>
              </a:rPr>
              <a:t>İş sağlığı ve güvenliğinin </a:t>
            </a:r>
            <a:r>
              <a:rPr lang="tr-TR" sz="3600" b="1" u="sng" dirty="0">
                <a:solidFill>
                  <a:srgbClr val="FF6600"/>
                </a:solidFill>
                <a:latin typeface="Arial" charset="0"/>
              </a:rPr>
              <a:t>sağlanması ve</a:t>
            </a:r>
          </a:p>
          <a:p>
            <a:pPr marL="285750" indent="-285750" eaLnBrk="1" hangingPunct="1">
              <a:buClr>
                <a:srgbClr val="002060"/>
              </a:buClr>
              <a:buFont typeface="Arial" pitchFamily="34" charset="0"/>
              <a:buChar char="•"/>
              <a:defRPr/>
            </a:pPr>
            <a:r>
              <a:rPr lang="tr-TR" sz="3600" b="1" dirty="0">
                <a:solidFill>
                  <a:srgbClr val="000066"/>
                </a:solidFill>
                <a:latin typeface="Arial" charset="0"/>
              </a:rPr>
              <a:t> Mevcut sağlık ve güvenlik şartlarının </a:t>
            </a:r>
            <a:r>
              <a:rPr lang="tr-TR" sz="3600" b="1" u="sng" dirty="0">
                <a:solidFill>
                  <a:srgbClr val="FF6600"/>
                </a:solidFill>
                <a:latin typeface="Arial" charset="0"/>
              </a:rPr>
              <a:t>iyileştirilmesinde</a:t>
            </a:r>
            <a:r>
              <a:rPr lang="tr-TR" sz="3600" b="1" u="sng" dirty="0">
                <a:solidFill>
                  <a:srgbClr val="000066"/>
                </a:solidFill>
                <a:latin typeface="Arial" charset="0"/>
              </a:rPr>
              <a:t> </a:t>
            </a:r>
            <a:r>
              <a:rPr lang="tr-TR" sz="3600" b="1" dirty="0">
                <a:solidFill>
                  <a:srgbClr val="FF0000"/>
                </a:solidFill>
                <a:latin typeface="Arial" charset="0"/>
              </a:rPr>
              <a:t>PROAKTİF </a:t>
            </a:r>
            <a:r>
              <a:rPr lang="tr-TR" sz="3600" b="1" dirty="0">
                <a:solidFill>
                  <a:srgbClr val="000066"/>
                </a:solidFill>
                <a:latin typeface="Arial" charset="0"/>
              </a:rPr>
              <a:t>yaklaşımı benimser</a:t>
            </a:r>
            <a:endParaRPr lang="tr-TR" sz="3600" b="1" u="sng" dirty="0">
              <a:solidFill>
                <a:srgbClr val="00006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608" y="1196752"/>
            <a:ext cx="7772400" cy="936104"/>
          </a:xfrm>
          <a:ln>
            <a:miter lim="800000"/>
            <a:headEnd/>
            <a:tailEnd/>
          </a:ln>
        </p:spPr>
        <p:txBody>
          <a:bodyPr>
            <a:normAutofit fontScale="90000"/>
          </a:bodyPr>
          <a:lstStyle/>
          <a:p>
            <a:pPr>
              <a:defRPr/>
            </a:pPr>
            <a:r>
              <a:rPr lang="tr-TR" sz="2800">
                <a:solidFill>
                  <a:srgbClr val="00B0F0"/>
                </a:solidFill>
                <a:ea typeface="Times New Roman" panose="02020603050405020304" pitchFamily="18" charset="0"/>
                <a:cs typeface="Times New Roman" panose="02020603050405020304" pitchFamily="18" charset="0"/>
              </a:rPr>
              <a:t>İŞYERİ HEKİMİ ÇALIŞMA SÜRELERİ</a:t>
            </a:r>
            <a:br>
              <a:rPr lang="tr-TR" sz="2800">
                <a:solidFill>
                  <a:srgbClr val="00B0F0"/>
                </a:solidFill>
                <a:ea typeface="Times New Roman" panose="02020603050405020304" pitchFamily="18" charset="0"/>
                <a:cs typeface="Times New Roman" panose="02020603050405020304" pitchFamily="18" charset="0"/>
              </a:rPr>
            </a:br>
            <a:r>
              <a:rPr lang="tr-TR" sz="2800">
                <a:solidFill>
                  <a:srgbClr val="FF0000"/>
                </a:solidFill>
                <a:ea typeface="Times New Roman" panose="02020603050405020304" pitchFamily="18" charset="0"/>
                <a:cs typeface="Times New Roman" panose="02020603050405020304" pitchFamily="18" charset="0"/>
              </a:rPr>
              <a:t>(Değişik:RG-18/12/2014-29209) </a:t>
            </a:r>
            <a:r>
              <a:rPr lang="tr-TR" sz="2800">
                <a:solidFill>
                  <a:srgbClr val="00B0F0"/>
                </a:solidFill>
                <a:ea typeface="Times New Roman" panose="02020603050405020304" pitchFamily="18" charset="0"/>
                <a:cs typeface="Times New Roman" panose="02020603050405020304" pitchFamily="18" charset="0"/>
              </a:rPr>
              <a:t/>
            </a:r>
            <a:br>
              <a:rPr lang="tr-TR" sz="2800">
                <a:solidFill>
                  <a:srgbClr val="00B0F0"/>
                </a:solidFill>
                <a:ea typeface="Times New Roman" panose="02020603050405020304" pitchFamily="18" charset="0"/>
                <a:cs typeface="Times New Roman" panose="02020603050405020304" pitchFamily="18" charset="0"/>
              </a:rPr>
            </a:br>
            <a:endParaRPr lang="tr-TR" sz="2800">
              <a:solidFill>
                <a:srgbClr val="00B0F0"/>
              </a:solidFill>
            </a:endParaRPr>
          </a:p>
        </p:txBody>
      </p:sp>
      <p:sp>
        <p:nvSpPr>
          <p:cNvPr id="25603" name="Metin Yer Tutucusu 2"/>
          <p:cNvSpPr>
            <a:spLocks noGrp="1"/>
          </p:cNvSpPr>
          <p:nvPr>
            <p:ph type="body" idx="1"/>
          </p:nvPr>
        </p:nvSpPr>
        <p:spPr>
          <a:xfrm>
            <a:off x="377154" y="2276872"/>
            <a:ext cx="8425308" cy="3600797"/>
          </a:xfrm>
        </p:spPr>
        <p:txBody>
          <a:bodyPr>
            <a:normAutofit/>
          </a:bodyPr>
          <a:lstStyle/>
          <a:p>
            <a:pPr marL="457200" indent="-457200" algn="just">
              <a:lnSpc>
                <a:spcPct val="115000"/>
              </a:lnSpc>
              <a:buFont typeface="Wingdings 2" panose="05020102010507070707" pitchFamily="18" charset="2"/>
              <a:buAutoNum type="alphaLcParenR"/>
            </a:pPr>
            <a:r>
              <a:rPr lang="tr-TR" altLang="tr-TR" u="sng" dirty="0">
                <a:solidFill>
                  <a:srgbClr val="000099"/>
                </a:solidFill>
                <a:cs typeface="Times New Roman" panose="02020603050405020304" pitchFamily="18" charset="0"/>
              </a:rPr>
              <a:t>Az tehlikeli sınıfta </a:t>
            </a:r>
            <a:r>
              <a:rPr lang="tr-TR" altLang="tr-TR" dirty="0">
                <a:solidFill>
                  <a:srgbClr val="000099"/>
                </a:solidFill>
                <a:cs typeface="Times New Roman" panose="02020603050405020304" pitchFamily="18" charset="0"/>
              </a:rPr>
              <a:t>yer alanlarda, çalışan başına ayda </a:t>
            </a:r>
            <a:r>
              <a:rPr lang="tr-TR" altLang="tr-TR" u="sng" dirty="0">
                <a:solidFill>
                  <a:srgbClr val="000099"/>
                </a:solidFill>
                <a:cs typeface="Times New Roman" panose="02020603050405020304" pitchFamily="18" charset="0"/>
              </a:rPr>
              <a:t>en az 5 dakika.</a:t>
            </a:r>
          </a:p>
          <a:p>
            <a:pPr marL="457200" indent="-457200" algn="just">
              <a:lnSpc>
                <a:spcPct val="115000"/>
              </a:lnSpc>
              <a:buFont typeface="Wingdings 2" panose="05020102010507070707" pitchFamily="18" charset="2"/>
              <a:buAutoNum type="alphaLcParenR"/>
            </a:pPr>
            <a:endParaRPr lang="tr-TR" altLang="tr-TR" dirty="0">
              <a:solidFill>
                <a:srgbClr val="000099"/>
              </a:solidFill>
              <a:cs typeface="Times New Roman" panose="02020603050405020304" pitchFamily="18" charset="0"/>
            </a:endParaRPr>
          </a:p>
          <a:p>
            <a:pPr marL="457200" indent="-457200" algn="just">
              <a:lnSpc>
                <a:spcPct val="115000"/>
              </a:lnSpc>
            </a:pPr>
            <a:r>
              <a:rPr lang="tr-TR" altLang="tr-TR" dirty="0">
                <a:solidFill>
                  <a:srgbClr val="000099"/>
                </a:solidFill>
                <a:cs typeface="Times New Roman" panose="02020603050405020304" pitchFamily="18" charset="0"/>
              </a:rPr>
              <a:t>b) </a:t>
            </a:r>
            <a:r>
              <a:rPr lang="tr-TR" altLang="tr-TR" u="sng" dirty="0">
                <a:solidFill>
                  <a:srgbClr val="000099"/>
                </a:solidFill>
                <a:cs typeface="Times New Roman" panose="02020603050405020304" pitchFamily="18" charset="0"/>
              </a:rPr>
              <a:t>Tehlikeli sınıfta </a:t>
            </a:r>
            <a:r>
              <a:rPr lang="tr-TR" altLang="tr-TR" dirty="0">
                <a:solidFill>
                  <a:srgbClr val="000099"/>
                </a:solidFill>
                <a:cs typeface="Times New Roman" panose="02020603050405020304" pitchFamily="18" charset="0"/>
              </a:rPr>
              <a:t>yer alanlarda, çalışan başına ayda </a:t>
            </a:r>
            <a:r>
              <a:rPr lang="tr-TR" altLang="tr-TR" u="sng" dirty="0">
                <a:solidFill>
                  <a:srgbClr val="000099"/>
                </a:solidFill>
                <a:cs typeface="Times New Roman" panose="02020603050405020304" pitchFamily="18" charset="0"/>
              </a:rPr>
              <a:t>en az 10 </a:t>
            </a:r>
            <a:r>
              <a:rPr lang="tr-TR" altLang="tr-TR" dirty="0">
                <a:solidFill>
                  <a:srgbClr val="000099"/>
                </a:solidFill>
                <a:cs typeface="Times New Roman" panose="02020603050405020304" pitchFamily="18" charset="0"/>
              </a:rPr>
              <a:t>dakika.</a:t>
            </a:r>
          </a:p>
          <a:p>
            <a:pPr marL="457200" indent="-457200" algn="just">
              <a:lnSpc>
                <a:spcPct val="115000"/>
              </a:lnSpc>
            </a:pPr>
            <a:endParaRPr lang="tr-TR" altLang="tr-TR" dirty="0">
              <a:solidFill>
                <a:srgbClr val="000099"/>
              </a:solidFill>
              <a:cs typeface="Times New Roman" panose="02020603050405020304" pitchFamily="18" charset="0"/>
            </a:endParaRPr>
          </a:p>
          <a:p>
            <a:pPr marL="457200" indent="-457200" algn="just">
              <a:lnSpc>
                <a:spcPct val="115000"/>
              </a:lnSpc>
            </a:pPr>
            <a:r>
              <a:rPr lang="tr-TR" altLang="tr-TR" dirty="0">
                <a:solidFill>
                  <a:srgbClr val="000099"/>
                </a:solidFill>
                <a:cs typeface="Times New Roman" panose="02020603050405020304" pitchFamily="18" charset="0"/>
              </a:rPr>
              <a:t>c) </a:t>
            </a:r>
            <a:r>
              <a:rPr lang="tr-TR" altLang="tr-TR" u="sng" dirty="0">
                <a:solidFill>
                  <a:srgbClr val="000099"/>
                </a:solidFill>
                <a:cs typeface="Times New Roman" panose="02020603050405020304" pitchFamily="18" charset="0"/>
              </a:rPr>
              <a:t>Çok tehlikeli </a:t>
            </a:r>
            <a:r>
              <a:rPr lang="tr-TR" altLang="tr-TR" dirty="0">
                <a:solidFill>
                  <a:srgbClr val="000099"/>
                </a:solidFill>
                <a:cs typeface="Times New Roman" panose="02020603050405020304" pitchFamily="18" charset="0"/>
              </a:rPr>
              <a:t>sınıfta yer alanlarda, çalışan başına </a:t>
            </a:r>
            <a:r>
              <a:rPr lang="tr-TR" altLang="tr-TR" u="sng" dirty="0">
                <a:solidFill>
                  <a:srgbClr val="000099"/>
                </a:solidFill>
                <a:cs typeface="Times New Roman" panose="02020603050405020304" pitchFamily="18" charset="0"/>
              </a:rPr>
              <a:t>ayda en az 15 </a:t>
            </a:r>
            <a:r>
              <a:rPr lang="tr-TR" altLang="tr-TR" dirty="0">
                <a:solidFill>
                  <a:srgbClr val="000099"/>
                </a:solidFill>
                <a:cs typeface="Times New Roman" panose="02020603050405020304" pitchFamily="18" charset="0"/>
              </a:rPr>
              <a:t>dakika</a:t>
            </a:r>
            <a:r>
              <a:rPr lang="tr-TR" altLang="tr-TR" sz="2400" dirty="0">
                <a:solidFill>
                  <a:srgbClr val="000099"/>
                </a:solidFill>
                <a:latin typeface="Times New Roman" panose="02020603050405020304" pitchFamily="18" charset="0"/>
                <a:cs typeface="Times New Roman" panose="02020603050405020304" pitchFamily="18" charset="0"/>
              </a:rPr>
              <a:t>.</a:t>
            </a:r>
            <a:endParaRPr lang="tr-TR" altLang="tr-TR" sz="2000" dirty="0">
              <a:solidFill>
                <a:srgbClr val="000099"/>
              </a:solidFill>
              <a:latin typeface="Calibri" panose="020F0502020204030204" pitchFamily="34" charset="0"/>
              <a:cs typeface="Times New Roman" panose="02020603050405020304" pitchFamily="18" charset="0"/>
            </a:endParaRPr>
          </a:p>
          <a:p>
            <a:pPr marL="457200" indent="-457200"/>
            <a:endParaRPr lang="tr-TR" alt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68313" y="549275"/>
            <a:ext cx="8229600" cy="1143000"/>
          </a:xfrm>
        </p:spPr>
        <p:txBody>
          <a:bodyPr/>
          <a:lstStyle/>
          <a:p>
            <a:pPr algn="ctr"/>
            <a:r>
              <a:rPr lang="tr-TR" altLang="tr-TR" sz="2800"/>
              <a:t>DİĞER SAĞLIK PERSONELİNİN ÇALIŞMA SÜRELERİ </a:t>
            </a:r>
            <a:r>
              <a:rPr lang="tr-TR" altLang="tr-TR" sz="2400">
                <a:solidFill>
                  <a:srgbClr val="FF0000"/>
                </a:solidFill>
              </a:rPr>
              <a:t>(Değişik:RG-18/12/2014-29209)</a:t>
            </a:r>
          </a:p>
        </p:txBody>
      </p:sp>
      <p:sp>
        <p:nvSpPr>
          <p:cNvPr id="26627" name="Rectangle 3"/>
          <p:cNvSpPr>
            <a:spLocks noGrp="1"/>
          </p:cNvSpPr>
          <p:nvPr>
            <p:ph type="body" idx="1"/>
          </p:nvPr>
        </p:nvSpPr>
        <p:spPr>
          <a:xfrm>
            <a:off x="449263" y="1916113"/>
            <a:ext cx="8229600" cy="4389437"/>
          </a:xfrm>
        </p:spPr>
        <p:txBody>
          <a:bodyPr>
            <a:normAutofit/>
          </a:bodyPr>
          <a:lstStyle/>
          <a:p>
            <a:r>
              <a:rPr lang="tr-TR" altLang="tr-TR" sz="2200" dirty="0"/>
              <a:t>Çok tehlikeli sınıfta yer alan </a:t>
            </a:r>
            <a:r>
              <a:rPr lang="tr-TR" altLang="tr-TR" sz="2200" dirty="0">
                <a:solidFill>
                  <a:srgbClr val="FF0000"/>
                </a:solidFill>
              </a:rPr>
              <a:t>10 ila 49 </a:t>
            </a:r>
            <a:r>
              <a:rPr lang="tr-TR" altLang="tr-TR" sz="2200" dirty="0"/>
              <a:t>çalışanı olan işyerlerinde çalışan başına ayda en az </a:t>
            </a:r>
            <a:r>
              <a:rPr lang="tr-TR" altLang="tr-TR" sz="2200" dirty="0">
                <a:solidFill>
                  <a:srgbClr val="FF0000"/>
                </a:solidFill>
              </a:rPr>
              <a:t>10 dakika</a:t>
            </a:r>
            <a:r>
              <a:rPr lang="tr-TR" altLang="tr-TR" sz="2200" dirty="0"/>
              <a:t>.</a:t>
            </a:r>
          </a:p>
          <a:p>
            <a:endParaRPr lang="tr-TR" altLang="tr-TR" sz="2200" dirty="0"/>
          </a:p>
          <a:p>
            <a:pPr>
              <a:lnSpc>
                <a:spcPct val="90000"/>
              </a:lnSpc>
            </a:pPr>
            <a:endParaRPr lang="tr-TR" altLang="tr-TR" sz="2200" dirty="0"/>
          </a:p>
          <a:p>
            <a:pPr>
              <a:lnSpc>
                <a:spcPct val="90000"/>
              </a:lnSpc>
            </a:pPr>
            <a:r>
              <a:rPr lang="tr-TR" altLang="tr-TR" sz="2200" dirty="0"/>
              <a:t>Çok tehlikeli sınıfta yer alan </a:t>
            </a:r>
            <a:r>
              <a:rPr lang="tr-TR" altLang="tr-TR" sz="2200" dirty="0">
                <a:solidFill>
                  <a:srgbClr val="FF0000"/>
                </a:solidFill>
              </a:rPr>
              <a:t>50 ila 249 </a:t>
            </a:r>
            <a:r>
              <a:rPr lang="tr-TR" altLang="tr-TR" sz="2200" dirty="0"/>
              <a:t>çalışanı olan işyerlerinde çalışan başına ayda en az </a:t>
            </a:r>
            <a:r>
              <a:rPr lang="tr-TR" altLang="tr-TR" sz="2200" dirty="0">
                <a:solidFill>
                  <a:srgbClr val="FF0000"/>
                </a:solidFill>
              </a:rPr>
              <a:t>15 dakika</a:t>
            </a:r>
          </a:p>
          <a:p>
            <a:pPr>
              <a:lnSpc>
                <a:spcPct val="90000"/>
              </a:lnSpc>
            </a:pPr>
            <a:endParaRPr lang="tr-TR" altLang="tr-TR" sz="2200" dirty="0">
              <a:solidFill>
                <a:srgbClr val="FF0000"/>
              </a:solidFill>
            </a:endParaRPr>
          </a:p>
          <a:p>
            <a:pPr>
              <a:lnSpc>
                <a:spcPct val="90000"/>
              </a:lnSpc>
            </a:pPr>
            <a:endParaRPr lang="tr-TR" altLang="tr-TR" sz="2200" dirty="0"/>
          </a:p>
          <a:p>
            <a:pPr>
              <a:lnSpc>
                <a:spcPct val="90000"/>
              </a:lnSpc>
            </a:pPr>
            <a:r>
              <a:rPr lang="tr-TR" altLang="tr-TR" sz="2200" dirty="0"/>
              <a:t>Çok tehlikeli sınıfta yer alan </a:t>
            </a:r>
            <a:r>
              <a:rPr lang="tr-TR" altLang="tr-TR" sz="2200" dirty="0">
                <a:solidFill>
                  <a:srgbClr val="FF0000"/>
                </a:solidFill>
              </a:rPr>
              <a:t>250 ve üzeri </a:t>
            </a:r>
            <a:r>
              <a:rPr lang="tr-TR" altLang="tr-TR" sz="2200" dirty="0"/>
              <a:t>çalışanı olan işyerlerinde çalışan başına ayda </a:t>
            </a:r>
            <a:r>
              <a:rPr lang="tr-TR" altLang="tr-TR" sz="2200" dirty="0">
                <a:solidFill>
                  <a:srgbClr val="FF0000"/>
                </a:solidFill>
              </a:rPr>
              <a:t>en az 20 dakika</a:t>
            </a:r>
            <a:r>
              <a:rPr lang="tr-TR" altLang="tr-TR" sz="22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lIns="91440" tIns="45720" rIns="91440" bIns="45720"/>
          <a:lstStyle/>
          <a:p>
            <a:pPr algn="ctr"/>
            <a:r>
              <a:rPr lang="tr-TR" altLang="tr-TR" sz="3200"/>
              <a:t>Çalışan Temsilcisi</a:t>
            </a:r>
            <a:endParaRPr lang="en-US" altLang="tr-TR" sz="3200"/>
          </a:p>
        </p:txBody>
      </p:sp>
      <p:sp>
        <p:nvSpPr>
          <p:cNvPr id="4" name="Dikdörtgen 3"/>
          <p:cNvSpPr/>
          <p:nvPr/>
        </p:nvSpPr>
        <p:spPr>
          <a:xfrm>
            <a:off x="395288" y="1700213"/>
            <a:ext cx="8569325" cy="5140325"/>
          </a:xfrm>
          <a:prstGeom prst="rect">
            <a:avLst/>
          </a:prstGeom>
        </p:spPr>
        <p:txBody>
          <a:bodyPr>
            <a:spAutoFit/>
          </a:bodyPr>
          <a:lstStyle/>
          <a:p>
            <a:pPr eaLnBrk="1" hangingPunct="1">
              <a:defRPr/>
            </a:pPr>
            <a:r>
              <a:rPr lang="tr-TR" sz="2000" b="1" dirty="0">
                <a:solidFill>
                  <a:srgbClr val="C00000"/>
                </a:solidFill>
                <a:latin typeface="Arial" charset="0"/>
              </a:rPr>
              <a:t>İş Sağlığı ve Güvenliği ile İlgili Çalışan Temsilcisinin Nitelikleri ve Seçilme Usul ve Esaslarına İlişkin Tebliğ</a:t>
            </a:r>
          </a:p>
          <a:p>
            <a:pPr eaLnBrk="1" hangingPunct="1">
              <a:buClr>
                <a:srgbClr val="002060"/>
              </a:buClr>
              <a:defRPr/>
            </a:pPr>
            <a:endParaRPr lang="tr-TR" b="1" u="sng" dirty="0">
              <a:solidFill>
                <a:srgbClr val="000066"/>
              </a:solidFill>
              <a:latin typeface="Arial" charset="0"/>
            </a:endParaRP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r>
              <a:rPr lang="tr-TR" dirty="0">
                <a:solidFill>
                  <a:srgbClr val="000066"/>
                </a:solidFill>
                <a:latin typeface="Arial" charset="0"/>
              </a:rPr>
              <a:t>İşyerinde yetkili sendika bulunması halinde, </a:t>
            </a:r>
            <a:r>
              <a:rPr lang="tr-TR" b="1" dirty="0">
                <a:solidFill>
                  <a:schemeClr val="accent1"/>
                </a:solidFill>
                <a:latin typeface="Arial" charset="0"/>
              </a:rPr>
              <a:t>işyeri sendika temsilcileri </a:t>
            </a:r>
            <a:r>
              <a:rPr lang="tr-TR" dirty="0">
                <a:solidFill>
                  <a:srgbClr val="000066"/>
                </a:solidFill>
                <a:latin typeface="Arial" charset="0"/>
              </a:rPr>
              <a:t>çalışan temsilcisi olarak görevlendirilir.</a:t>
            </a:r>
          </a:p>
          <a:p>
            <a:pPr marL="285750" indent="-285750" eaLnBrk="1" hangingPunct="1">
              <a:buClr>
                <a:srgbClr val="002060"/>
              </a:buClr>
              <a:buFont typeface="Arial" pitchFamily="34" charset="0"/>
              <a:buChar char="•"/>
              <a:defRPr/>
            </a:pPr>
            <a:r>
              <a:rPr lang="tr-TR" dirty="0">
                <a:solidFill>
                  <a:srgbClr val="000066"/>
                </a:solidFill>
                <a:latin typeface="Arial" charset="0"/>
              </a:rPr>
              <a:t>Yetkili sendika </a:t>
            </a:r>
            <a:r>
              <a:rPr lang="tr-TR" dirty="0">
                <a:solidFill>
                  <a:schemeClr val="accent1"/>
                </a:solidFill>
                <a:latin typeface="Arial" charset="0"/>
              </a:rPr>
              <a:t>yoksa</a:t>
            </a:r>
            <a:r>
              <a:rPr lang="tr-TR" dirty="0">
                <a:solidFill>
                  <a:srgbClr val="000066"/>
                </a:solidFill>
                <a:latin typeface="Arial" charset="0"/>
              </a:rPr>
              <a:t> </a:t>
            </a:r>
            <a:r>
              <a:rPr lang="tr-TR" dirty="0">
                <a:solidFill>
                  <a:schemeClr val="accent1"/>
                </a:solidFill>
                <a:latin typeface="Arial" charset="0"/>
              </a:rPr>
              <a:t>çalışanlar arasında seçimle </a:t>
            </a:r>
            <a:r>
              <a:rPr lang="tr-TR" dirty="0">
                <a:solidFill>
                  <a:srgbClr val="000066"/>
                </a:solidFill>
                <a:latin typeface="Arial" charset="0"/>
              </a:rPr>
              <a:t>belirlenir.</a:t>
            </a:r>
          </a:p>
          <a:p>
            <a:pPr marL="285750" indent="-285750" eaLnBrk="1" hangingPunct="1">
              <a:buClr>
                <a:srgbClr val="002060"/>
              </a:buClr>
              <a:buFont typeface="Arial" pitchFamily="34" charset="0"/>
              <a:buChar char="•"/>
              <a:defRPr/>
            </a:pPr>
            <a:r>
              <a:rPr lang="tr-TR" dirty="0">
                <a:solidFill>
                  <a:srgbClr val="000066"/>
                </a:solidFill>
                <a:latin typeface="Arial" charset="0"/>
              </a:rPr>
              <a:t>Seçimde eşitlik halinde deneyim vs. bakılarak </a:t>
            </a:r>
            <a:r>
              <a:rPr lang="tr-TR" dirty="0">
                <a:solidFill>
                  <a:schemeClr val="accent1"/>
                </a:solidFill>
                <a:latin typeface="Arial" charset="0"/>
              </a:rPr>
              <a:t>işveren tarafından</a:t>
            </a:r>
            <a:r>
              <a:rPr lang="tr-TR" dirty="0">
                <a:solidFill>
                  <a:srgbClr val="000066"/>
                </a:solidFill>
                <a:latin typeface="Arial" charset="0"/>
              </a:rPr>
              <a:t> atanır.</a:t>
            </a: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endParaRPr lang="tr-TR" dirty="0">
              <a:solidFill>
                <a:srgbClr val="000066"/>
              </a:solidFill>
              <a:latin typeface="Arial" charset="0"/>
            </a:endParaRPr>
          </a:p>
        </p:txBody>
      </p:sp>
      <p:graphicFrame>
        <p:nvGraphicFramePr>
          <p:cNvPr id="2" name="Tablo 1"/>
          <p:cNvGraphicFramePr>
            <a:graphicFrameLocks noGrp="1"/>
          </p:cNvGraphicFramePr>
          <p:nvPr/>
        </p:nvGraphicFramePr>
        <p:xfrm>
          <a:off x="1524000" y="2565400"/>
          <a:ext cx="6096000" cy="234634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35189">
                <a:tc>
                  <a:txBody>
                    <a:bodyPr/>
                    <a:lstStyle/>
                    <a:p>
                      <a:pPr algn="ctr"/>
                      <a:r>
                        <a:rPr lang="tr-TR" sz="1600" dirty="0"/>
                        <a:t>Çalışan sayısı</a:t>
                      </a:r>
                    </a:p>
                  </a:txBody>
                  <a:tcPr marT="45676" marB="45676"/>
                </a:tc>
                <a:tc>
                  <a:txBody>
                    <a:bodyPr/>
                    <a:lstStyle/>
                    <a:p>
                      <a:pPr algn="ctr"/>
                      <a:r>
                        <a:rPr lang="tr-TR" sz="1600" dirty="0"/>
                        <a:t>Çalışan temsilcisi</a:t>
                      </a:r>
                      <a:r>
                        <a:rPr lang="tr-TR" sz="1600" baseline="0" dirty="0"/>
                        <a:t> sayısı</a:t>
                      </a:r>
                      <a:endParaRPr lang="tr-TR" sz="1600" dirty="0"/>
                    </a:p>
                  </a:txBody>
                  <a:tcPr marT="45676" marB="45676"/>
                </a:tc>
                <a:extLst>
                  <a:ext uri="{0D108BD9-81ED-4DB2-BD59-A6C34878D82A}">
                    <a16:rowId xmlns:a16="http://schemas.microsoft.com/office/drawing/2014/main" val="10000"/>
                  </a:ext>
                </a:extLst>
              </a:tr>
              <a:tr h="335189">
                <a:tc>
                  <a:txBody>
                    <a:bodyPr/>
                    <a:lstStyle/>
                    <a:p>
                      <a:pPr algn="ctr"/>
                      <a:r>
                        <a:rPr lang="tr-TR" sz="1600" dirty="0"/>
                        <a:t>2-50</a:t>
                      </a:r>
                    </a:p>
                  </a:txBody>
                  <a:tcPr marT="45676" marB="45676"/>
                </a:tc>
                <a:tc>
                  <a:txBody>
                    <a:bodyPr/>
                    <a:lstStyle/>
                    <a:p>
                      <a:pPr algn="ctr"/>
                      <a:r>
                        <a:rPr lang="tr-TR" sz="1600" dirty="0"/>
                        <a:t>1</a:t>
                      </a:r>
                    </a:p>
                  </a:txBody>
                  <a:tcPr marT="45676" marB="45676"/>
                </a:tc>
                <a:extLst>
                  <a:ext uri="{0D108BD9-81ED-4DB2-BD59-A6C34878D82A}">
                    <a16:rowId xmlns:a16="http://schemas.microsoft.com/office/drawing/2014/main" val="10001"/>
                  </a:ext>
                </a:extLst>
              </a:tr>
              <a:tr h="335189">
                <a:tc>
                  <a:txBody>
                    <a:bodyPr/>
                    <a:lstStyle/>
                    <a:p>
                      <a:pPr algn="ctr"/>
                      <a:r>
                        <a:rPr lang="tr-TR" sz="1600" dirty="0"/>
                        <a:t>51-100</a:t>
                      </a:r>
                    </a:p>
                  </a:txBody>
                  <a:tcPr marT="45676" marB="45676"/>
                </a:tc>
                <a:tc>
                  <a:txBody>
                    <a:bodyPr/>
                    <a:lstStyle/>
                    <a:p>
                      <a:pPr algn="ctr"/>
                      <a:r>
                        <a:rPr lang="tr-TR" sz="1600" dirty="0"/>
                        <a:t>2</a:t>
                      </a:r>
                    </a:p>
                  </a:txBody>
                  <a:tcPr marT="45676" marB="45676"/>
                </a:tc>
                <a:extLst>
                  <a:ext uri="{0D108BD9-81ED-4DB2-BD59-A6C34878D82A}">
                    <a16:rowId xmlns:a16="http://schemas.microsoft.com/office/drawing/2014/main" val="10002"/>
                  </a:ext>
                </a:extLst>
              </a:tr>
              <a:tr h="335189">
                <a:tc>
                  <a:txBody>
                    <a:bodyPr/>
                    <a:lstStyle/>
                    <a:p>
                      <a:pPr algn="ctr"/>
                      <a:r>
                        <a:rPr lang="tr-TR" sz="1600" dirty="0"/>
                        <a:t>101-500</a:t>
                      </a:r>
                    </a:p>
                  </a:txBody>
                  <a:tcPr marT="45676" marB="45676"/>
                </a:tc>
                <a:tc>
                  <a:txBody>
                    <a:bodyPr/>
                    <a:lstStyle/>
                    <a:p>
                      <a:pPr algn="ctr"/>
                      <a:r>
                        <a:rPr lang="tr-TR" sz="1600" dirty="0"/>
                        <a:t>3</a:t>
                      </a:r>
                    </a:p>
                  </a:txBody>
                  <a:tcPr marT="45676" marB="45676"/>
                </a:tc>
                <a:extLst>
                  <a:ext uri="{0D108BD9-81ED-4DB2-BD59-A6C34878D82A}">
                    <a16:rowId xmlns:a16="http://schemas.microsoft.com/office/drawing/2014/main" val="10003"/>
                  </a:ext>
                </a:extLst>
              </a:tr>
              <a:tr h="335189">
                <a:tc>
                  <a:txBody>
                    <a:bodyPr/>
                    <a:lstStyle/>
                    <a:p>
                      <a:pPr algn="ctr"/>
                      <a:r>
                        <a:rPr lang="tr-TR" sz="1600" dirty="0"/>
                        <a:t>501-1000</a:t>
                      </a:r>
                    </a:p>
                  </a:txBody>
                  <a:tcPr marT="45676" marB="45676"/>
                </a:tc>
                <a:tc>
                  <a:txBody>
                    <a:bodyPr/>
                    <a:lstStyle/>
                    <a:p>
                      <a:pPr algn="ctr"/>
                      <a:r>
                        <a:rPr lang="tr-TR" sz="1600" dirty="0"/>
                        <a:t>4</a:t>
                      </a:r>
                    </a:p>
                  </a:txBody>
                  <a:tcPr marT="45676" marB="45676"/>
                </a:tc>
                <a:extLst>
                  <a:ext uri="{0D108BD9-81ED-4DB2-BD59-A6C34878D82A}">
                    <a16:rowId xmlns:a16="http://schemas.microsoft.com/office/drawing/2014/main" val="10004"/>
                  </a:ext>
                </a:extLst>
              </a:tr>
              <a:tr h="335189">
                <a:tc>
                  <a:txBody>
                    <a:bodyPr/>
                    <a:lstStyle/>
                    <a:p>
                      <a:pPr algn="ctr"/>
                      <a:r>
                        <a:rPr lang="tr-TR" sz="1600" dirty="0"/>
                        <a:t>1001-2000</a:t>
                      </a:r>
                    </a:p>
                  </a:txBody>
                  <a:tcPr marT="45676" marB="45676"/>
                </a:tc>
                <a:tc>
                  <a:txBody>
                    <a:bodyPr/>
                    <a:lstStyle/>
                    <a:p>
                      <a:pPr algn="ctr"/>
                      <a:r>
                        <a:rPr lang="tr-TR" sz="1600" dirty="0"/>
                        <a:t>5</a:t>
                      </a:r>
                    </a:p>
                  </a:txBody>
                  <a:tcPr marT="45676" marB="45676"/>
                </a:tc>
                <a:extLst>
                  <a:ext uri="{0D108BD9-81ED-4DB2-BD59-A6C34878D82A}">
                    <a16:rowId xmlns:a16="http://schemas.microsoft.com/office/drawing/2014/main" val="10005"/>
                  </a:ext>
                </a:extLst>
              </a:tr>
              <a:tr h="335189">
                <a:tc>
                  <a:txBody>
                    <a:bodyPr/>
                    <a:lstStyle/>
                    <a:p>
                      <a:pPr algn="ctr"/>
                      <a:r>
                        <a:rPr lang="tr-TR" sz="1600" dirty="0"/>
                        <a:t>2001+</a:t>
                      </a:r>
                    </a:p>
                  </a:txBody>
                  <a:tcPr marT="45676" marB="45676"/>
                </a:tc>
                <a:tc>
                  <a:txBody>
                    <a:bodyPr/>
                    <a:lstStyle/>
                    <a:p>
                      <a:pPr algn="ctr"/>
                      <a:r>
                        <a:rPr lang="tr-TR" sz="1600" dirty="0"/>
                        <a:t>6</a:t>
                      </a:r>
                    </a:p>
                  </a:txBody>
                  <a:tcPr marT="45676" marB="45676"/>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1" end="11"/>
                                            </p:txEl>
                                          </p:spTgt>
                                        </p:tgtEl>
                                        <p:attrNameLst>
                                          <p:attrName>style.visibility</p:attrName>
                                        </p:attrNameLst>
                                      </p:cBhvr>
                                      <p:to>
                                        <p:strVal val="visible"/>
                                      </p:to>
                                    </p:set>
                                    <p:animEffect transition="in" filter="fade">
                                      <p:cBhvr>
                                        <p:cTn id="12" dur="500"/>
                                        <p:tgtEl>
                                          <p:spTgt spid="4">
                                            <p:txEl>
                                              <p:pRg st="11" end="1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animEffect transition="in" filter="fade">
                                      <p:cBhvr>
                                        <p:cTn id="17" dur="500"/>
                                        <p:tgtEl>
                                          <p:spTgt spid="4">
                                            <p:txEl>
                                              <p:pRg st="12" end="1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3" end="13"/>
                                            </p:txEl>
                                          </p:spTgt>
                                        </p:tgtEl>
                                        <p:attrNameLst>
                                          <p:attrName>style.visibility</p:attrName>
                                        </p:attrNameLst>
                                      </p:cBhvr>
                                      <p:to>
                                        <p:strVal val="visible"/>
                                      </p:to>
                                    </p:set>
                                    <p:animEffect transition="in" filter="fade">
                                      <p:cBhvr>
                                        <p:cTn id="2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0290" y="333375"/>
            <a:ext cx="6591985" cy="1468800"/>
          </a:xfrm>
        </p:spPr>
        <p:txBody>
          <a:bodyPr lIns="91440" tIns="45720" rIns="91440" bIns="45720"/>
          <a:lstStyle/>
          <a:p>
            <a:r>
              <a:rPr lang="tr-TR" altLang="tr-TR" sz="3200" dirty="0"/>
              <a:t>Çalışanların Yükümlülükleri ve Hakları</a:t>
            </a:r>
            <a:endParaRPr lang="en-US" altLang="tr-TR" sz="3200" dirty="0"/>
          </a:p>
        </p:txBody>
      </p:sp>
      <p:pic>
        <p:nvPicPr>
          <p:cNvPr id="14339" name="Picture 8" descr="C:\Users\atila.akkas\Downloads\1297498759_mee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89363"/>
            <a:ext cx="245268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6" descr="C:\Users\atila.akkas\Desktop\construction_worker_37654.jpg"/>
          <p:cNvPicPr>
            <a:picLocks noChangeAspect="1" noChangeArrowheads="1"/>
          </p:cNvPicPr>
          <p:nvPr/>
        </p:nvPicPr>
        <p:blipFill>
          <a:blip r:embed="rId4">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4074376" y="4491831"/>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D:\fatih\is sagligi ve guvenligi yonetimi\pano\panook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34546">
            <a:off x="5463235" y="4301921"/>
            <a:ext cx="100171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D:\fatih\is sagligi ve guvenligi yonetimi\pano\panook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34546">
            <a:off x="3135313" y="4362450"/>
            <a:ext cx="100171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2 İçerik Yer Tutucusu"/>
          <p:cNvSpPr>
            <a:spLocks/>
          </p:cNvSpPr>
          <p:nvPr/>
        </p:nvSpPr>
        <p:spPr bwMode="auto">
          <a:xfrm>
            <a:off x="3924300" y="5876925"/>
            <a:ext cx="2603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rgbClr val="013A81"/>
              </a:buClr>
              <a:buSzPct val="95000"/>
              <a:buFont typeface="Wingdings 2" panose="05020102010507070707" pitchFamily="18" charset="2"/>
              <a:buNone/>
            </a:pPr>
            <a:r>
              <a:rPr lang="tr-TR" altLang="tr-TR" sz="2200" b="1">
                <a:solidFill>
                  <a:srgbClr val="013A81"/>
                </a:solidFill>
                <a:latin typeface="Arial Black" panose="020B0A04020102020204" pitchFamily="34" charset="0"/>
              </a:rPr>
              <a:t>ÇALIŞAN TEMSİLCİSİ</a:t>
            </a:r>
          </a:p>
        </p:txBody>
      </p:sp>
      <p:sp>
        <p:nvSpPr>
          <p:cNvPr id="14344" name="2 İçerik Yer Tutucusu"/>
          <p:cNvSpPr>
            <a:spLocks/>
          </p:cNvSpPr>
          <p:nvPr/>
        </p:nvSpPr>
        <p:spPr bwMode="auto">
          <a:xfrm>
            <a:off x="1387917" y="1802174"/>
            <a:ext cx="82296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013A81"/>
              </a:buClr>
              <a:buSzPct val="95000"/>
              <a:buFont typeface="Wingdings 2" panose="05020102010507070707" pitchFamily="18" charset="2"/>
              <a:buChar char=""/>
            </a:pPr>
            <a:r>
              <a:rPr lang="tr-TR" altLang="tr-TR" sz="2600" b="1" dirty="0">
                <a:solidFill>
                  <a:srgbClr val="013A81"/>
                </a:solidFill>
              </a:rPr>
              <a:t>Yükümlülükler</a:t>
            </a:r>
          </a:p>
          <a:p>
            <a:pPr>
              <a:spcBef>
                <a:spcPct val="20000"/>
              </a:spcBef>
              <a:buClr>
                <a:srgbClr val="013A81"/>
              </a:buClr>
              <a:buSzPct val="95000"/>
              <a:buFont typeface="Wingdings 2" panose="05020102010507070707" pitchFamily="18" charset="2"/>
              <a:buChar char=""/>
            </a:pPr>
            <a:r>
              <a:rPr lang="tr-TR" altLang="tr-TR" sz="2600" b="1" dirty="0">
                <a:solidFill>
                  <a:srgbClr val="013A81"/>
                </a:solidFill>
              </a:rPr>
              <a:t>Bilgilendirilme ve Eğitim Alma </a:t>
            </a:r>
            <a:r>
              <a:rPr lang="tr-TR" altLang="tr-TR" sz="1400" dirty="0">
                <a:solidFill>
                  <a:srgbClr val="013A81"/>
                </a:solidFill>
              </a:rPr>
              <a:t>(Mesleki Eğitim)</a:t>
            </a:r>
            <a:endParaRPr lang="tr-TR" altLang="tr-TR" sz="1400" b="1" dirty="0">
              <a:solidFill>
                <a:srgbClr val="013A81"/>
              </a:solidFill>
            </a:endParaRPr>
          </a:p>
          <a:p>
            <a:pPr>
              <a:spcBef>
                <a:spcPct val="20000"/>
              </a:spcBef>
              <a:buClr>
                <a:srgbClr val="013A81"/>
              </a:buClr>
              <a:buSzPct val="95000"/>
              <a:buFont typeface="Wingdings 2" panose="05020102010507070707" pitchFamily="18" charset="2"/>
              <a:buChar char=""/>
            </a:pPr>
            <a:r>
              <a:rPr lang="tr-TR" altLang="tr-TR" sz="2600" b="1" dirty="0">
                <a:solidFill>
                  <a:srgbClr val="013A81"/>
                </a:solidFill>
              </a:rPr>
              <a:t>Görüşlerinin Alınması</a:t>
            </a:r>
          </a:p>
          <a:p>
            <a:pPr>
              <a:spcBef>
                <a:spcPct val="20000"/>
              </a:spcBef>
              <a:buClr>
                <a:srgbClr val="013A81"/>
              </a:buClr>
              <a:buSzPct val="95000"/>
              <a:buFont typeface="Wingdings 2" panose="05020102010507070707" pitchFamily="18" charset="2"/>
              <a:buChar char=""/>
            </a:pPr>
            <a:r>
              <a:rPr lang="tr-TR" altLang="tr-TR" sz="2600" b="1" dirty="0">
                <a:solidFill>
                  <a:srgbClr val="013A81"/>
                </a:solidFill>
              </a:rPr>
              <a:t>Çalışmaktan Kaçınma Hakkı</a:t>
            </a:r>
          </a:p>
          <a:p>
            <a:pPr>
              <a:spcBef>
                <a:spcPct val="20000"/>
              </a:spcBef>
              <a:buClr>
                <a:srgbClr val="013A81"/>
              </a:buClr>
              <a:buSzPct val="95000"/>
              <a:buFont typeface="Wingdings 2" panose="05020102010507070707" pitchFamily="18" charset="2"/>
              <a:buChar char=""/>
            </a:pPr>
            <a:endParaRPr lang="tr-TR" altLang="tr-TR" sz="2600" dirty="0">
              <a:solidFill>
                <a:srgbClr val="013A81"/>
              </a:solidFill>
            </a:endParaRPr>
          </a:p>
        </p:txBody>
      </p:sp>
      <p:pic>
        <p:nvPicPr>
          <p:cNvPr id="14345" name="Picture 20" descr="C:\Users\furkah\AppData\Local\Microsoft\Windows\Temporary Internet Files\Content.IE5\NDAHRW2T\MC90043489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1783" y="3837770"/>
            <a:ext cx="130333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1" descr="C:\Users\furkah\AppData\Local\Microsoft\Windows\Temporary Internet Files\Content.IE5\NDAHRW2T\MC90043489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9358" y="4233057"/>
            <a:ext cx="12319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1" descr="C:\Users\furkah\AppData\Local\Microsoft\Windows\Temporary Internet Files\Content.IE5\NDAHRW2T\MC900434894[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5171" y="4339420"/>
            <a:ext cx="12192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1" descr="C:\Users\furkah\AppData\Local\Microsoft\Windows\Temporary Internet Files\Content.IE5\NDAHRW2T\MC90043489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8558" y="4771220"/>
            <a:ext cx="12319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1" descr="C:\Users\furkah\AppData\Local\Microsoft\Windows\Temporary Internet Files\Content.IE5\NDAHRW2T\MC90043489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4333" y="5172857"/>
            <a:ext cx="12319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2 İçerik Yer Tutucusu"/>
          <p:cNvSpPr>
            <a:spLocks/>
          </p:cNvSpPr>
          <p:nvPr/>
        </p:nvSpPr>
        <p:spPr bwMode="auto">
          <a:xfrm>
            <a:off x="755650" y="5876925"/>
            <a:ext cx="17287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rgbClr val="013A81"/>
              </a:buClr>
              <a:buSzPct val="95000"/>
              <a:buFont typeface="Wingdings 2" panose="05020102010507070707" pitchFamily="18" charset="2"/>
              <a:buNone/>
            </a:pPr>
            <a:r>
              <a:rPr lang="tr-TR" altLang="tr-TR" sz="2200" b="1">
                <a:solidFill>
                  <a:srgbClr val="013A81"/>
                </a:solidFill>
                <a:latin typeface="Arial Black" panose="020B0A04020102020204" pitchFamily="34" charset="0"/>
              </a:rPr>
              <a:t>İSG KURULU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4345"/>
                                        </p:tgtEl>
                                        <p:attrNameLst>
                                          <p:attrName>style.visibility</p:attrName>
                                        </p:attrNameLst>
                                      </p:cBhvr>
                                      <p:to>
                                        <p:strVal val="visible"/>
                                      </p:to>
                                    </p:set>
                                    <p:anim calcmode="lin" valueType="num">
                                      <p:cBhvr additive="base">
                                        <p:cTn id="23" dur="500" fill="hold"/>
                                        <p:tgtEl>
                                          <p:spTgt spid="14345"/>
                                        </p:tgtEl>
                                        <p:attrNameLst>
                                          <p:attrName>ppt_x</p:attrName>
                                        </p:attrNameLst>
                                      </p:cBhvr>
                                      <p:tavLst>
                                        <p:tav tm="0">
                                          <p:val>
                                            <p:strVal val="1+#ppt_w/2"/>
                                          </p:val>
                                        </p:tav>
                                        <p:tav tm="100000">
                                          <p:val>
                                            <p:strVal val="#ppt_x"/>
                                          </p:val>
                                        </p:tav>
                                      </p:tavLst>
                                    </p:anim>
                                    <p:anim calcmode="lin" valueType="num">
                                      <p:cBhvr additive="base">
                                        <p:cTn id="24" dur="500" fill="hold"/>
                                        <p:tgtEl>
                                          <p:spTgt spid="1434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4346"/>
                                        </p:tgtEl>
                                        <p:attrNameLst>
                                          <p:attrName>style.visibility</p:attrName>
                                        </p:attrNameLst>
                                      </p:cBhvr>
                                      <p:to>
                                        <p:strVal val="visible"/>
                                      </p:to>
                                    </p:set>
                                    <p:anim calcmode="lin" valueType="num">
                                      <p:cBhvr additive="base">
                                        <p:cTn id="27" dur="500" fill="hold"/>
                                        <p:tgtEl>
                                          <p:spTgt spid="14346"/>
                                        </p:tgtEl>
                                        <p:attrNameLst>
                                          <p:attrName>ppt_x</p:attrName>
                                        </p:attrNameLst>
                                      </p:cBhvr>
                                      <p:tavLst>
                                        <p:tav tm="0">
                                          <p:val>
                                            <p:strVal val="1+#ppt_w/2"/>
                                          </p:val>
                                        </p:tav>
                                        <p:tav tm="100000">
                                          <p:val>
                                            <p:strVal val="#ppt_x"/>
                                          </p:val>
                                        </p:tav>
                                      </p:tavLst>
                                    </p:anim>
                                    <p:anim calcmode="lin" valueType="num">
                                      <p:cBhvr additive="base">
                                        <p:cTn id="28" dur="500" fill="hold"/>
                                        <p:tgtEl>
                                          <p:spTgt spid="1434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4347"/>
                                        </p:tgtEl>
                                        <p:attrNameLst>
                                          <p:attrName>style.visibility</p:attrName>
                                        </p:attrNameLst>
                                      </p:cBhvr>
                                      <p:to>
                                        <p:strVal val="visible"/>
                                      </p:to>
                                    </p:set>
                                    <p:anim calcmode="lin" valueType="num">
                                      <p:cBhvr additive="base">
                                        <p:cTn id="31" dur="500" fill="hold"/>
                                        <p:tgtEl>
                                          <p:spTgt spid="14347"/>
                                        </p:tgtEl>
                                        <p:attrNameLst>
                                          <p:attrName>ppt_x</p:attrName>
                                        </p:attrNameLst>
                                      </p:cBhvr>
                                      <p:tavLst>
                                        <p:tav tm="0">
                                          <p:val>
                                            <p:strVal val="1+#ppt_w/2"/>
                                          </p:val>
                                        </p:tav>
                                        <p:tav tm="100000">
                                          <p:val>
                                            <p:strVal val="#ppt_x"/>
                                          </p:val>
                                        </p:tav>
                                      </p:tavLst>
                                    </p:anim>
                                    <p:anim calcmode="lin" valueType="num">
                                      <p:cBhvr additive="base">
                                        <p:cTn id="32" dur="500" fill="hold"/>
                                        <p:tgtEl>
                                          <p:spTgt spid="1434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4348"/>
                                        </p:tgtEl>
                                        <p:attrNameLst>
                                          <p:attrName>style.visibility</p:attrName>
                                        </p:attrNameLst>
                                      </p:cBhvr>
                                      <p:to>
                                        <p:strVal val="visible"/>
                                      </p:to>
                                    </p:set>
                                    <p:anim calcmode="lin" valueType="num">
                                      <p:cBhvr additive="base">
                                        <p:cTn id="35" dur="500" fill="hold"/>
                                        <p:tgtEl>
                                          <p:spTgt spid="14348"/>
                                        </p:tgtEl>
                                        <p:attrNameLst>
                                          <p:attrName>ppt_x</p:attrName>
                                        </p:attrNameLst>
                                      </p:cBhvr>
                                      <p:tavLst>
                                        <p:tav tm="0">
                                          <p:val>
                                            <p:strVal val="1+#ppt_w/2"/>
                                          </p:val>
                                        </p:tav>
                                        <p:tav tm="100000">
                                          <p:val>
                                            <p:strVal val="#ppt_x"/>
                                          </p:val>
                                        </p:tav>
                                      </p:tavLst>
                                    </p:anim>
                                    <p:anim calcmode="lin" valueType="num">
                                      <p:cBhvr additive="base">
                                        <p:cTn id="36" dur="500" fill="hold"/>
                                        <p:tgtEl>
                                          <p:spTgt spid="1434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4349"/>
                                        </p:tgtEl>
                                        <p:attrNameLst>
                                          <p:attrName>style.visibility</p:attrName>
                                        </p:attrNameLst>
                                      </p:cBhvr>
                                      <p:to>
                                        <p:strVal val="visible"/>
                                      </p:to>
                                    </p:set>
                                    <p:anim calcmode="lin" valueType="num">
                                      <p:cBhvr additive="base">
                                        <p:cTn id="39" dur="500" fill="hold"/>
                                        <p:tgtEl>
                                          <p:spTgt spid="14349"/>
                                        </p:tgtEl>
                                        <p:attrNameLst>
                                          <p:attrName>ppt_x</p:attrName>
                                        </p:attrNameLst>
                                      </p:cBhvr>
                                      <p:tavLst>
                                        <p:tav tm="0">
                                          <p:val>
                                            <p:strVal val="1+#ppt_w/2"/>
                                          </p:val>
                                        </p:tav>
                                        <p:tav tm="100000">
                                          <p:val>
                                            <p:strVal val="#ppt_x"/>
                                          </p:val>
                                        </p:tav>
                                      </p:tavLst>
                                    </p:anim>
                                    <p:anim calcmode="lin" valueType="num">
                                      <p:cBhvr additive="base">
                                        <p:cTn id="40" dur="500" fill="hold"/>
                                        <p:tgtEl>
                                          <p:spTgt spid="14349"/>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
                            </p:stCondLst>
                            <p:childTnLst>
                              <p:par>
                                <p:cTn id="42" presetID="2" presetClass="entr" presetSubtype="2" fill="hold" nodeType="afterEffect">
                                  <p:stCondLst>
                                    <p:cond delay="0"/>
                                  </p:stCondLst>
                                  <p:childTnLst>
                                    <p:set>
                                      <p:cBhvr>
                                        <p:cTn id="43" dur="1" fill="hold">
                                          <p:stCondLst>
                                            <p:cond delay="0"/>
                                          </p:stCondLst>
                                        </p:cTn>
                                        <p:tgtEl>
                                          <p:spTgt spid="14341"/>
                                        </p:tgtEl>
                                        <p:attrNameLst>
                                          <p:attrName>style.visibility</p:attrName>
                                        </p:attrNameLst>
                                      </p:cBhvr>
                                      <p:to>
                                        <p:strVal val="visible"/>
                                      </p:to>
                                    </p:set>
                                    <p:anim calcmode="lin" valueType="num">
                                      <p:cBhvr additive="base">
                                        <p:cTn id="44" dur="500" fill="hold"/>
                                        <p:tgtEl>
                                          <p:spTgt spid="14341"/>
                                        </p:tgtEl>
                                        <p:attrNameLst>
                                          <p:attrName>ppt_x</p:attrName>
                                        </p:attrNameLst>
                                      </p:cBhvr>
                                      <p:tavLst>
                                        <p:tav tm="0">
                                          <p:val>
                                            <p:strVal val="1+#ppt_w/2"/>
                                          </p:val>
                                        </p:tav>
                                        <p:tav tm="100000">
                                          <p:val>
                                            <p:strVal val="#ppt_x"/>
                                          </p:val>
                                        </p:tav>
                                      </p:tavLst>
                                    </p:anim>
                                    <p:anim calcmode="lin" valueType="num">
                                      <p:cBhvr additive="base">
                                        <p:cTn id="45" dur="500" fill="hold"/>
                                        <p:tgtEl>
                                          <p:spTgt spid="14341"/>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1000"/>
                            </p:stCondLst>
                            <p:childTnLst>
                              <p:par>
                                <p:cTn id="47" presetID="2" presetClass="entr" presetSubtype="2" fill="hold" nodeType="afterEffect">
                                  <p:stCondLst>
                                    <p:cond delay="0"/>
                                  </p:stCondLst>
                                  <p:childTnLst>
                                    <p:set>
                                      <p:cBhvr>
                                        <p:cTn id="48" dur="1" fill="hold">
                                          <p:stCondLst>
                                            <p:cond delay="0"/>
                                          </p:stCondLst>
                                        </p:cTn>
                                        <p:tgtEl>
                                          <p:spTgt spid="14340"/>
                                        </p:tgtEl>
                                        <p:attrNameLst>
                                          <p:attrName>style.visibility</p:attrName>
                                        </p:attrNameLst>
                                      </p:cBhvr>
                                      <p:to>
                                        <p:strVal val="visible"/>
                                      </p:to>
                                    </p:set>
                                    <p:anim calcmode="lin" valueType="num">
                                      <p:cBhvr additive="base">
                                        <p:cTn id="49" dur="500" fill="hold"/>
                                        <p:tgtEl>
                                          <p:spTgt spid="14340"/>
                                        </p:tgtEl>
                                        <p:attrNameLst>
                                          <p:attrName>ppt_x</p:attrName>
                                        </p:attrNameLst>
                                      </p:cBhvr>
                                      <p:tavLst>
                                        <p:tav tm="0">
                                          <p:val>
                                            <p:strVal val="1+#ppt_w/2"/>
                                          </p:val>
                                        </p:tav>
                                        <p:tav tm="100000">
                                          <p:val>
                                            <p:strVal val="#ppt_x"/>
                                          </p:val>
                                        </p:tav>
                                      </p:tavLst>
                                    </p:anim>
                                    <p:anim calcmode="lin" valueType="num">
                                      <p:cBhvr additive="base">
                                        <p:cTn id="50" dur="500" fill="hold"/>
                                        <p:tgtEl>
                                          <p:spTgt spid="1434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4343"/>
                                        </p:tgtEl>
                                        <p:attrNameLst>
                                          <p:attrName>style.visibility</p:attrName>
                                        </p:attrNameLst>
                                      </p:cBhvr>
                                      <p:to>
                                        <p:strVal val="visible"/>
                                      </p:to>
                                    </p:set>
                                    <p:anim calcmode="lin" valueType="num">
                                      <p:cBhvr additive="base">
                                        <p:cTn id="53" dur="500" fill="hold"/>
                                        <p:tgtEl>
                                          <p:spTgt spid="14343"/>
                                        </p:tgtEl>
                                        <p:attrNameLst>
                                          <p:attrName>ppt_x</p:attrName>
                                        </p:attrNameLst>
                                      </p:cBhvr>
                                      <p:tavLst>
                                        <p:tav tm="0">
                                          <p:val>
                                            <p:strVal val="1+#ppt_w/2"/>
                                          </p:val>
                                        </p:tav>
                                        <p:tav tm="100000">
                                          <p:val>
                                            <p:strVal val="#ppt_x"/>
                                          </p:val>
                                        </p:tav>
                                      </p:tavLst>
                                    </p:anim>
                                    <p:anim calcmode="lin" valueType="num">
                                      <p:cBhvr additive="base">
                                        <p:cTn id="54" dur="500" fill="hold"/>
                                        <p:tgtEl>
                                          <p:spTgt spid="14343"/>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1500"/>
                            </p:stCondLst>
                            <p:childTnLst>
                              <p:par>
                                <p:cTn id="56" presetID="2" presetClass="entr" presetSubtype="2" fill="hold" nodeType="afterEffect">
                                  <p:stCondLst>
                                    <p:cond delay="0"/>
                                  </p:stCondLst>
                                  <p:childTnLst>
                                    <p:set>
                                      <p:cBhvr>
                                        <p:cTn id="57" dur="1" fill="hold">
                                          <p:stCondLst>
                                            <p:cond delay="0"/>
                                          </p:stCondLst>
                                        </p:cTn>
                                        <p:tgtEl>
                                          <p:spTgt spid="14342"/>
                                        </p:tgtEl>
                                        <p:attrNameLst>
                                          <p:attrName>style.visibility</p:attrName>
                                        </p:attrNameLst>
                                      </p:cBhvr>
                                      <p:to>
                                        <p:strVal val="visible"/>
                                      </p:to>
                                    </p:set>
                                    <p:anim calcmode="lin" valueType="num">
                                      <p:cBhvr additive="base">
                                        <p:cTn id="58" dur="500" fill="hold"/>
                                        <p:tgtEl>
                                          <p:spTgt spid="14342"/>
                                        </p:tgtEl>
                                        <p:attrNameLst>
                                          <p:attrName>ppt_x</p:attrName>
                                        </p:attrNameLst>
                                      </p:cBhvr>
                                      <p:tavLst>
                                        <p:tav tm="0">
                                          <p:val>
                                            <p:strVal val="1+#ppt_w/2"/>
                                          </p:val>
                                        </p:tav>
                                        <p:tav tm="100000">
                                          <p:val>
                                            <p:strVal val="#ppt_x"/>
                                          </p:val>
                                        </p:tav>
                                      </p:tavLst>
                                    </p:anim>
                                    <p:anim calcmode="lin" valueType="num">
                                      <p:cBhvr additive="base">
                                        <p:cTn id="59" dur="500" fill="hold"/>
                                        <p:tgtEl>
                                          <p:spTgt spid="1434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2000"/>
                            </p:stCondLst>
                            <p:childTnLst>
                              <p:par>
                                <p:cTn id="61" presetID="2" presetClass="entr" presetSubtype="8" fill="hold" nodeType="afterEffect">
                                  <p:stCondLst>
                                    <p:cond delay="0"/>
                                  </p:stCondLst>
                                  <p:childTnLst>
                                    <p:set>
                                      <p:cBhvr>
                                        <p:cTn id="62" dur="1" fill="hold">
                                          <p:stCondLst>
                                            <p:cond delay="0"/>
                                          </p:stCondLst>
                                        </p:cTn>
                                        <p:tgtEl>
                                          <p:spTgt spid="14339"/>
                                        </p:tgtEl>
                                        <p:attrNameLst>
                                          <p:attrName>style.visibility</p:attrName>
                                        </p:attrNameLst>
                                      </p:cBhvr>
                                      <p:to>
                                        <p:strVal val="visible"/>
                                      </p:to>
                                    </p:set>
                                    <p:anim calcmode="lin" valueType="num">
                                      <p:cBhvr additive="base">
                                        <p:cTn id="63" dur="500" fill="hold"/>
                                        <p:tgtEl>
                                          <p:spTgt spid="14339"/>
                                        </p:tgtEl>
                                        <p:attrNameLst>
                                          <p:attrName>ppt_x</p:attrName>
                                        </p:attrNameLst>
                                      </p:cBhvr>
                                      <p:tavLst>
                                        <p:tav tm="0">
                                          <p:val>
                                            <p:strVal val="0-#ppt_w/2"/>
                                          </p:val>
                                        </p:tav>
                                        <p:tav tm="100000">
                                          <p:val>
                                            <p:strVal val="#ppt_x"/>
                                          </p:val>
                                        </p:tav>
                                      </p:tavLst>
                                    </p:anim>
                                    <p:anim calcmode="lin" valueType="num">
                                      <p:cBhvr additive="base">
                                        <p:cTn id="64" dur="500" fill="hold"/>
                                        <p:tgtEl>
                                          <p:spTgt spid="1433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87624" y="260648"/>
            <a:ext cx="6591985" cy="618418"/>
          </a:xfrm>
        </p:spPr>
        <p:txBody>
          <a:bodyPr lIns="91440" tIns="45720" rIns="91440" bIns="45720"/>
          <a:lstStyle/>
          <a:p>
            <a:pPr algn="ctr"/>
            <a:r>
              <a:rPr lang="tr-TR" altLang="tr-TR" sz="3200" dirty="0"/>
              <a:t>Çalışmaktan Kaçınma Hakkı</a:t>
            </a:r>
            <a:endParaRPr lang="en-US" altLang="tr-TR" sz="3200" dirty="0"/>
          </a:p>
        </p:txBody>
      </p:sp>
      <p:sp>
        <p:nvSpPr>
          <p:cNvPr id="4" name="Dikdörtgen 3">
            <a:extLst>
              <a:ext uri="{FF2B5EF4-FFF2-40B4-BE49-F238E27FC236}">
                <a16:creationId xmlns:a16="http://schemas.microsoft.com/office/drawing/2014/main" id="{A18AA0B8-A53E-4B25-8B9E-1AABEDFD2200}"/>
              </a:ext>
            </a:extLst>
          </p:cNvPr>
          <p:cNvSpPr>
            <a:spLocks noChangeArrowheads="1"/>
          </p:cNvSpPr>
          <p:nvPr/>
        </p:nvSpPr>
        <p:spPr bwMode="auto">
          <a:xfrm>
            <a:off x="323850" y="1700213"/>
            <a:ext cx="85693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 typeface="Arial" panose="020B0604020202020204" pitchFamily="34" charset="0"/>
              <a:buChar char="•"/>
            </a:pPr>
            <a:r>
              <a:rPr lang="tr-TR" altLang="tr-TR" sz="2200" b="1" dirty="0">
                <a:solidFill>
                  <a:srgbClr val="000066"/>
                </a:solidFill>
              </a:rPr>
              <a:t>Ciddi ve yakın tehlike</a:t>
            </a:r>
            <a:r>
              <a:rPr lang="tr-TR" altLang="tr-TR" sz="2200" dirty="0">
                <a:solidFill>
                  <a:srgbClr val="000066"/>
                </a:solidFill>
              </a:rPr>
              <a:t> ile karşı karşıya kalan çalışanlar </a:t>
            </a:r>
            <a:r>
              <a:rPr lang="tr-TR" altLang="tr-TR" sz="2200" u="sng" dirty="0">
                <a:solidFill>
                  <a:srgbClr val="000066"/>
                </a:solidFill>
              </a:rPr>
              <a:t>İSG kuruluna,</a:t>
            </a:r>
            <a:r>
              <a:rPr lang="tr-TR" altLang="tr-TR" sz="2200" dirty="0">
                <a:solidFill>
                  <a:srgbClr val="000066"/>
                </a:solidFill>
              </a:rPr>
              <a:t> kurul yok ise </a:t>
            </a:r>
            <a:r>
              <a:rPr lang="tr-TR" altLang="tr-TR" sz="2200" u="sng" dirty="0">
                <a:solidFill>
                  <a:srgbClr val="000066"/>
                </a:solidFill>
              </a:rPr>
              <a:t>işverene</a:t>
            </a:r>
            <a:r>
              <a:rPr lang="tr-TR" altLang="tr-TR" sz="2200" dirty="0">
                <a:solidFill>
                  <a:srgbClr val="000066"/>
                </a:solidFill>
              </a:rPr>
              <a:t> başvurarak </a:t>
            </a:r>
            <a:r>
              <a:rPr lang="tr-TR" altLang="tr-TR" sz="2200" b="1" dirty="0">
                <a:solidFill>
                  <a:srgbClr val="000066"/>
                </a:solidFill>
              </a:rPr>
              <a:t>durumun tespit edilmesini ve gerekli tedbirlerin alınmasını talep edebilir</a:t>
            </a:r>
            <a:r>
              <a:rPr lang="tr-TR" altLang="tr-TR" sz="2200" dirty="0">
                <a:solidFill>
                  <a:srgbClr val="000066"/>
                </a:solidFill>
              </a:rPr>
              <a:t>.</a:t>
            </a:r>
          </a:p>
          <a:p>
            <a:pPr algn="just" eaLnBrk="1" hangingPunct="1">
              <a:buFont typeface="Arial" panose="020B0604020202020204" pitchFamily="34" charset="0"/>
              <a:buChar char="•"/>
            </a:pPr>
            <a:r>
              <a:rPr lang="tr-TR" altLang="tr-TR" sz="2200" b="1" u="sng" dirty="0">
                <a:solidFill>
                  <a:srgbClr val="000066"/>
                </a:solidFill>
              </a:rPr>
              <a:t>Kurul acilen toplanarak, işveren ise derhâl kararını verir</a:t>
            </a:r>
            <a:r>
              <a:rPr lang="tr-TR" altLang="tr-TR" sz="2200" u="sng" dirty="0">
                <a:solidFill>
                  <a:srgbClr val="000066"/>
                </a:solidFill>
              </a:rPr>
              <a:t> </a:t>
            </a:r>
            <a:r>
              <a:rPr lang="tr-TR" altLang="tr-TR" sz="2200" dirty="0">
                <a:solidFill>
                  <a:srgbClr val="000066"/>
                </a:solidFill>
              </a:rPr>
              <a:t>ve durumu tutanakla tespit eder. Karar, çalışana ve çalışan temsilcisine yazılı olarak bildirilir.</a:t>
            </a:r>
          </a:p>
          <a:p>
            <a:pPr algn="just" eaLnBrk="1" hangingPunct="1">
              <a:buFont typeface="Arial" panose="020B0604020202020204" pitchFamily="34" charset="0"/>
              <a:buChar char="•"/>
            </a:pPr>
            <a:r>
              <a:rPr lang="tr-TR" altLang="tr-TR" sz="2200" dirty="0">
                <a:solidFill>
                  <a:srgbClr val="000066"/>
                </a:solidFill>
              </a:rPr>
              <a:t>Kurul veya işverenin çalışanın talebi yönünde karar vermesi hâlinde </a:t>
            </a:r>
            <a:r>
              <a:rPr lang="tr-TR" altLang="tr-TR" sz="2200" b="1" dirty="0">
                <a:solidFill>
                  <a:srgbClr val="000066"/>
                </a:solidFill>
              </a:rPr>
              <a:t>çalışan, gerekli tedbirler alınıncaya kadar çalışmaktan kaçınabilir</a:t>
            </a:r>
            <a:r>
              <a:rPr lang="tr-TR" altLang="tr-TR" sz="2200" dirty="0">
                <a:solidFill>
                  <a:srgbClr val="000066"/>
                </a:solidFill>
              </a:rPr>
              <a:t> (Çalışanların hiç bir hakkı kısıtlanamaz.).</a:t>
            </a:r>
          </a:p>
          <a:p>
            <a:pPr algn="just" eaLnBrk="1" hangingPunct="1">
              <a:buFont typeface="Arial" panose="020B0604020202020204" pitchFamily="34" charset="0"/>
              <a:buChar char="•"/>
            </a:pPr>
            <a:r>
              <a:rPr lang="tr-TR" altLang="tr-TR" sz="2200" dirty="0">
                <a:solidFill>
                  <a:srgbClr val="000066"/>
                </a:solidFill>
              </a:rPr>
              <a:t>Eğer </a:t>
            </a:r>
            <a:r>
              <a:rPr lang="tr-TR" altLang="tr-TR" sz="2200" b="1" dirty="0">
                <a:solidFill>
                  <a:srgbClr val="000066"/>
                </a:solidFill>
              </a:rPr>
              <a:t>ciddi ve yakın tehlike, önlenemez durumda ise prosedür beklenmeden işyeri veya tehlikeli bölge terk edilerek belirlenen güvenli yere gidilmelidir</a:t>
            </a:r>
            <a:r>
              <a:rPr lang="tr-TR" altLang="tr-TR" sz="2200" dirty="0">
                <a:solidFill>
                  <a:srgbClr val="000066"/>
                </a:solidFill>
              </a:rPr>
              <a:t> (Çalışanların hiç bir hakkı kısıtlanamaz.).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descr="http://www.connectiontour.com/media/11429/toplanti_08%20son.jpg"/>
          <p:cNvPicPr>
            <a:picLocks noChangeAspect="1" noChangeArrowheads="1"/>
          </p:cNvPicPr>
          <p:nvPr/>
        </p:nvPicPr>
        <p:blipFill>
          <a:blip r:embed="rId3">
            <a:extLst>
              <a:ext uri="{28A0092B-C50C-407E-A947-70E740481C1C}">
                <a14:useLocalDpi xmlns:a14="http://schemas.microsoft.com/office/drawing/2010/main" val="0"/>
              </a:ext>
            </a:extLst>
          </a:blip>
          <a:srcRect r="96500"/>
          <a:stretch>
            <a:fillRect/>
          </a:stretch>
        </p:blipFill>
        <p:spPr bwMode="auto">
          <a:xfrm>
            <a:off x="0" y="2565400"/>
            <a:ext cx="507682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p:cNvSpPr>
          <p:nvPr>
            <p:ph type="title"/>
          </p:nvPr>
        </p:nvSpPr>
        <p:spPr>
          <a:xfrm>
            <a:off x="755650" y="1052513"/>
            <a:ext cx="8229600" cy="1143000"/>
          </a:xfrm>
        </p:spPr>
        <p:txBody>
          <a:bodyPr>
            <a:normAutofit fontScale="90000"/>
          </a:bodyPr>
          <a:lstStyle/>
          <a:p>
            <a:pPr algn="ctr"/>
            <a:r>
              <a:rPr lang="tr-TR" altLang="tr-TR" sz="2800" b="1" dirty="0">
                <a:solidFill>
                  <a:schemeClr val="accent1"/>
                </a:solidFill>
              </a:rPr>
              <a:t>Elli ve daha fazla çalışanın bulunduğu altı aydan fazla süren işlerin yapıldığı tüm işyerlerinde, </a:t>
            </a:r>
            <a:br>
              <a:rPr lang="tr-TR" altLang="tr-TR" sz="2800" b="1" dirty="0">
                <a:solidFill>
                  <a:schemeClr val="accent1"/>
                </a:solidFill>
              </a:rPr>
            </a:br>
            <a:r>
              <a:rPr lang="tr-TR" altLang="tr-TR" sz="2800" b="1" dirty="0">
                <a:solidFill>
                  <a:schemeClr val="accent1"/>
                </a:solidFill>
                <a:highlight>
                  <a:srgbClr val="FFFF00"/>
                </a:highlight>
              </a:rPr>
              <a:t>iş sağlığı ve güvenliği kurulu </a:t>
            </a:r>
            <a:r>
              <a:rPr lang="tr-TR" altLang="tr-TR" sz="2800" b="1" dirty="0">
                <a:solidFill>
                  <a:schemeClr val="accent1"/>
                </a:solidFill>
              </a:rPr>
              <a:t>oluşturulacak.</a:t>
            </a:r>
          </a:p>
        </p:txBody>
      </p:sp>
      <p:pic>
        <p:nvPicPr>
          <p:cNvPr id="30724" name="Picture 9" descr="http://www.connectiontour.com/media/11429/toplanti_08%20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65400"/>
            <a:ext cx="41148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4">
            <a:lum bright="36000" contrast="-18000"/>
            <a:extLst>
              <a:ext uri="{28A0092B-C50C-407E-A947-70E740481C1C}">
                <a14:useLocalDpi xmlns:a14="http://schemas.microsoft.com/office/drawing/2010/main" val="0"/>
              </a:ext>
            </a:extLst>
          </a:blip>
          <a:srcRect/>
          <a:stretch>
            <a:fillRect/>
          </a:stretch>
        </p:blipFill>
        <p:spPr bwMode="auto">
          <a:xfrm>
            <a:off x="0" y="4697413"/>
            <a:ext cx="13684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p:cNvSpPr>
            <a:spLocks noChangeArrowheads="1"/>
          </p:cNvSpPr>
          <p:nvPr/>
        </p:nvSpPr>
        <p:spPr bwMode="auto">
          <a:xfrm>
            <a:off x="1531938" y="2482850"/>
            <a:ext cx="4479925" cy="4524375"/>
          </a:xfrm>
          <a:prstGeom prst="rect">
            <a:avLst/>
          </a:prstGeom>
          <a:noFill/>
          <a:ln>
            <a:noFill/>
          </a:ln>
        </p:spPr>
        <p:txBody>
          <a:bodyPr>
            <a:spAutoFit/>
          </a:bodyPr>
          <a:lstStyle/>
          <a:p>
            <a:pPr>
              <a:lnSpc>
                <a:spcPct val="150000"/>
              </a:lnSpc>
              <a:defRPr/>
            </a:pPr>
            <a:r>
              <a:rPr lang="tr-TR" sz="2400" b="1" dirty="0">
                <a:latin typeface="Arial" charset="0"/>
              </a:rPr>
              <a:t>İşverenin yükümlülükleri:</a:t>
            </a:r>
          </a:p>
          <a:p>
            <a:pPr marL="342900" indent="-342900">
              <a:lnSpc>
                <a:spcPct val="150000"/>
              </a:lnSpc>
              <a:buFontTx/>
              <a:buBlip>
                <a:blip r:embed="rId5"/>
              </a:buBlip>
              <a:defRPr/>
            </a:pPr>
            <a:r>
              <a:rPr lang="tr-TR" sz="2400" b="1" dirty="0">
                <a:latin typeface="Arial" charset="0"/>
              </a:rPr>
              <a:t>Kurul kararlarının uygulanması,</a:t>
            </a:r>
          </a:p>
          <a:p>
            <a:pPr marL="342900" indent="-342900">
              <a:lnSpc>
                <a:spcPct val="150000"/>
              </a:lnSpc>
              <a:buFontTx/>
              <a:buBlip>
                <a:blip r:embed="rId5"/>
              </a:buBlip>
              <a:defRPr/>
            </a:pPr>
            <a:r>
              <a:rPr lang="tr-TR" sz="2400" b="1" dirty="0">
                <a:latin typeface="Arial" charset="0"/>
              </a:rPr>
              <a:t>Aynı çalışma alanındaki diğer işverenlerin bilgilendirilmesi,</a:t>
            </a:r>
          </a:p>
          <a:p>
            <a:pPr marL="342900" indent="-342900">
              <a:lnSpc>
                <a:spcPct val="150000"/>
              </a:lnSpc>
              <a:buFontTx/>
              <a:buBlip>
                <a:blip r:embed="rId5"/>
              </a:buBlip>
              <a:defRPr/>
            </a:pPr>
            <a:r>
              <a:rPr lang="tr-TR" sz="2400" b="1" dirty="0">
                <a:latin typeface="Arial" charset="0"/>
              </a:rPr>
              <a:t>Alt işverenin katılacağı kurulun koordine edilmesi.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55840" y="120650"/>
            <a:ext cx="8229600" cy="1143000"/>
          </a:xfrm>
        </p:spPr>
        <p:txBody>
          <a:bodyPr lIns="91440" tIns="45720" rIns="91440" bIns="45720"/>
          <a:lstStyle/>
          <a:p>
            <a:pPr algn="ctr"/>
            <a:r>
              <a:rPr lang="tr-TR" altLang="tr-TR" sz="3200" dirty="0"/>
              <a:t>İş Sağlığı ve Güvenliği Kurulu</a:t>
            </a:r>
            <a:endParaRPr lang="en-US" altLang="tr-TR" sz="3200" dirty="0"/>
          </a:p>
        </p:txBody>
      </p:sp>
      <p:sp>
        <p:nvSpPr>
          <p:cNvPr id="4" name="Dikdörtgen 3"/>
          <p:cNvSpPr/>
          <p:nvPr/>
        </p:nvSpPr>
        <p:spPr>
          <a:xfrm>
            <a:off x="298450" y="1412875"/>
            <a:ext cx="8569325" cy="5324475"/>
          </a:xfrm>
          <a:prstGeom prst="rect">
            <a:avLst/>
          </a:prstGeom>
        </p:spPr>
        <p:txBody>
          <a:bodyPr>
            <a:spAutoFit/>
          </a:bodyPr>
          <a:lstStyle/>
          <a:p>
            <a:pPr eaLnBrk="1" hangingPunct="1">
              <a:defRPr/>
            </a:pPr>
            <a:r>
              <a:rPr lang="tr-TR" sz="2000" b="1" dirty="0">
                <a:solidFill>
                  <a:srgbClr val="C00000"/>
                </a:solidFill>
                <a:latin typeface="+mn-lt"/>
              </a:rPr>
              <a:t>İş Sağlığı ve Güvenliği Kurulları Hakkında Yönetmelik</a:t>
            </a:r>
          </a:p>
          <a:p>
            <a:pPr eaLnBrk="1" hangingPunct="1">
              <a:buClr>
                <a:srgbClr val="002060"/>
              </a:buCl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dirty="0">
                <a:solidFill>
                  <a:srgbClr val="000066"/>
                </a:solidFill>
                <a:latin typeface="+mn-lt"/>
              </a:rPr>
              <a:t>Kurul üyeleri;</a:t>
            </a:r>
          </a:p>
          <a:p>
            <a:pPr marL="742950" lvl="1" indent="-285750" eaLnBrk="1" hangingPunct="1">
              <a:buClr>
                <a:srgbClr val="002060"/>
              </a:buClr>
              <a:buFont typeface="Courier New" panose="02070309020205020404" pitchFamily="49" charset="0"/>
              <a:buChar char="o"/>
              <a:defRPr/>
            </a:pPr>
            <a:r>
              <a:rPr lang="tr-TR" sz="2000" dirty="0">
                <a:solidFill>
                  <a:srgbClr val="000066"/>
                </a:solidFill>
                <a:latin typeface="+mn-lt"/>
              </a:rPr>
              <a:t>işveren veya işveren vekili (başkan)</a:t>
            </a:r>
          </a:p>
          <a:p>
            <a:pPr marL="742950" lvl="1" indent="-285750" eaLnBrk="1" hangingPunct="1">
              <a:buClr>
                <a:srgbClr val="002060"/>
              </a:buClr>
              <a:buFont typeface="Courier New" panose="02070309020205020404" pitchFamily="49" charset="0"/>
              <a:buChar char="o"/>
              <a:defRPr/>
            </a:pPr>
            <a:r>
              <a:rPr lang="tr-TR" sz="2000" dirty="0">
                <a:solidFill>
                  <a:srgbClr val="000066"/>
                </a:solidFill>
                <a:latin typeface="+mn-lt"/>
              </a:rPr>
              <a:t>iş güvenliği uzmanı (sekreter) (tehlike sınıfına uygun olan katılır) </a:t>
            </a:r>
            <a:r>
              <a:rPr lang="tr-TR" sz="2000" dirty="0">
                <a:solidFill>
                  <a:srgbClr val="FF0000"/>
                </a:solidFill>
                <a:latin typeface="+mn-lt"/>
              </a:rPr>
              <a:t>varsa</a:t>
            </a:r>
          </a:p>
          <a:p>
            <a:pPr marL="742950" lvl="1" indent="-285750" eaLnBrk="1" hangingPunct="1">
              <a:buClr>
                <a:srgbClr val="002060"/>
              </a:buClr>
              <a:buFont typeface="Courier New" panose="02070309020205020404" pitchFamily="49" charset="0"/>
              <a:buChar char="o"/>
              <a:defRPr/>
            </a:pPr>
            <a:r>
              <a:rPr lang="tr-TR" sz="2000" dirty="0">
                <a:solidFill>
                  <a:srgbClr val="000066"/>
                </a:solidFill>
                <a:latin typeface="+mn-lt"/>
              </a:rPr>
              <a:t>işyeri hekimi </a:t>
            </a:r>
            <a:r>
              <a:rPr lang="tr-TR" sz="2000" dirty="0">
                <a:solidFill>
                  <a:srgbClr val="FF0000"/>
                </a:solidFill>
                <a:latin typeface="+mn-lt"/>
              </a:rPr>
              <a:t>varsa</a:t>
            </a:r>
          </a:p>
          <a:p>
            <a:pPr marL="742950" lvl="1" indent="-285750" eaLnBrk="1" hangingPunct="1">
              <a:buClr>
                <a:srgbClr val="002060"/>
              </a:buClr>
              <a:buFont typeface="Courier New" panose="02070309020205020404" pitchFamily="49" charset="0"/>
              <a:buChar char="o"/>
              <a:defRPr/>
            </a:pPr>
            <a:r>
              <a:rPr lang="tr-TR" sz="2000" dirty="0">
                <a:solidFill>
                  <a:srgbClr val="000066"/>
                </a:solidFill>
                <a:latin typeface="+mn-lt"/>
              </a:rPr>
              <a:t>insan kaynakları, personel, sosyal işler veya idari ve mali işleri yürütmekle görevli bir kişi</a:t>
            </a:r>
          </a:p>
          <a:p>
            <a:pPr marL="742950" lvl="1" indent="-285750" eaLnBrk="1" hangingPunct="1">
              <a:buClr>
                <a:srgbClr val="002060"/>
              </a:buClr>
              <a:buFont typeface="Courier New" panose="02070309020205020404" pitchFamily="49" charset="0"/>
              <a:buChar char="o"/>
              <a:defRPr/>
            </a:pPr>
            <a:r>
              <a:rPr lang="tr-TR" sz="2000" dirty="0">
                <a:solidFill>
                  <a:srgbClr val="000066"/>
                </a:solidFill>
                <a:latin typeface="+mn-lt"/>
              </a:rPr>
              <a:t>bulunması halinde sivil savunma uzmanı</a:t>
            </a:r>
          </a:p>
          <a:p>
            <a:pPr marL="742950" lvl="1" indent="-285750" eaLnBrk="1" hangingPunct="1">
              <a:buClr>
                <a:srgbClr val="002060"/>
              </a:buClr>
              <a:buFont typeface="Courier New" panose="02070309020205020404" pitchFamily="49" charset="0"/>
              <a:buChar char="o"/>
              <a:defRPr/>
            </a:pPr>
            <a:r>
              <a:rPr lang="tr-TR" sz="2000" dirty="0">
                <a:solidFill>
                  <a:srgbClr val="000066"/>
                </a:solidFill>
                <a:latin typeface="+mn-lt"/>
              </a:rPr>
              <a:t>bulunması halinde formen, ustabaşı veya usta</a:t>
            </a:r>
          </a:p>
          <a:p>
            <a:pPr marL="742950" lvl="1" indent="-285750" eaLnBrk="1" hangingPunct="1">
              <a:buClr>
                <a:srgbClr val="002060"/>
              </a:buClr>
              <a:buFont typeface="Courier New" panose="02070309020205020404" pitchFamily="49" charset="0"/>
              <a:buChar char="o"/>
              <a:defRPr/>
            </a:pPr>
            <a:r>
              <a:rPr lang="tr-TR" sz="2000" dirty="0">
                <a:solidFill>
                  <a:srgbClr val="000066"/>
                </a:solidFill>
                <a:latin typeface="+mn-lt"/>
              </a:rPr>
              <a:t>çalışan temsilcisi/baş temsilci</a:t>
            </a:r>
          </a:p>
          <a:p>
            <a:pPr lvl="1" eaLnBrk="1" hangingPunct="1">
              <a:buClr>
                <a:srgbClr val="002060"/>
              </a:buClr>
              <a:defRPr/>
            </a:pPr>
            <a:endParaRPr lang="tr-TR" sz="2000" dirty="0">
              <a:solidFill>
                <a:srgbClr val="000066"/>
              </a:solidFill>
              <a:latin typeface="+mn-lt"/>
            </a:endParaRPr>
          </a:p>
          <a:p>
            <a:pPr lvl="1" eaLnBrk="1" hangingPunct="1">
              <a:buClr>
                <a:srgbClr val="002060"/>
              </a:buCl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dirty="0">
                <a:solidFill>
                  <a:srgbClr val="000066"/>
                </a:solidFill>
                <a:latin typeface="+mn-lt"/>
              </a:rPr>
              <a:t>Kurul üyelerine Yönetmelikteki konularda </a:t>
            </a:r>
            <a:r>
              <a:rPr lang="tr-TR" sz="2000" u="sng" dirty="0">
                <a:solidFill>
                  <a:srgbClr val="000066"/>
                </a:solidFill>
                <a:latin typeface="+mn-lt"/>
              </a:rPr>
              <a:t>özel eğitim verilir</a:t>
            </a:r>
            <a:r>
              <a:rPr lang="tr-TR" sz="2000" dirty="0">
                <a:solidFill>
                  <a:srgbClr val="000066"/>
                </a:solidFill>
                <a:latin typeface="+mn-lt"/>
              </a:rPr>
              <a:t>.</a:t>
            </a: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endParaRPr lang="tr-TR" sz="2000" dirty="0">
              <a:solidFill>
                <a:srgbClr val="00006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body" idx="1"/>
          </p:nvPr>
        </p:nvSpPr>
        <p:spPr>
          <a:xfrm>
            <a:off x="381000" y="1773238"/>
            <a:ext cx="8229600" cy="1150937"/>
          </a:xfrm>
        </p:spPr>
        <p:txBody>
          <a:bodyPr>
            <a:normAutofit/>
          </a:bodyPr>
          <a:lstStyle/>
          <a:p>
            <a:pPr marL="0" indent="0" algn="ctr">
              <a:buFont typeface="Wingdings 2" panose="05020102010507070707" pitchFamily="18" charset="2"/>
              <a:buNone/>
            </a:pPr>
            <a:r>
              <a:rPr lang="tr-TR" altLang="tr-TR" b="1" u="sng">
                <a:solidFill>
                  <a:srgbClr val="222268"/>
                </a:solidFill>
                <a:latin typeface="Arial" panose="020B0604020202020204" pitchFamily="34" charset="0"/>
                <a:cs typeface="Arial" panose="020B0604020202020204" pitchFamily="34" charset="0"/>
              </a:rPr>
              <a:t>Birden fazla işyerinin bulunduğu yerlerde</a:t>
            </a:r>
            <a:r>
              <a:rPr lang="tr-TR" altLang="tr-TR" b="1">
                <a:solidFill>
                  <a:srgbClr val="222268"/>
                </a:solidFill>
                <a:latin typeface="Arial" panose="020B0604020202020204" pitchFamily="34" charset="0"/>
                <a:cs typeface="Arial" panose="020B0604020202020204" pitchFamily="34" charset="0"/>
              </a:rPr>
              <a:t> iş sağlığı ve güvenliği konusunda işbirliği yapılması yükümlülüğü</a:t>
            </a:r>
          </a:p>
        </p:txBody>
      </p:sp>
      <p:pic>
        <p:nvPicPr>
          <p:cNvPr id="172036" name="Picture 4" descr="ankara-ostim-de-patl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284538"/>
            <a:ext cx="55245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5"/>
          <p:cNvSpPr>
            <a:spLocks noChangeArrowheads="1"/>
          </p:cNvSpPr>
          <p:nvPr/>
        </p:nvSpPr>
        <p:spPr bwMode="auto">
          <a:xfrm>
            <a:off x="5867400" y="3049588"/>
            <a:ext cx="3255963"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013A81"/>
              </a:buClr>
              <a:buSzPct val="95000"/>
              <a:buFont typeface="Wingdings 2" panose="05020102010507070707" pitchFamily="18" charset="2"/>
              <a:buNone/>
            </a:pPr>
            <a:r>
              <a:rPr lang="tr-TR" altLang="tr-TR" b="1">
                <a:solidFill>
                  <a:srgbClr val="CC0000"/>
                </a:solidFill>
                <a:latin typeface="Verdana" panose="020B0604030504040204" pitchFamily="34" charset="0"/>
              </a:rPr>
              <a:t>OSTİM'de Mega Center İş Merkezi içerisindeki hidrolik makine üreten fabrikada meydana gelen patlamada, hayatını kaybedenlerin sayısının 5'e yükseldiği, 4'ü ağır 34 kişiden 15'inin taburcu edildiği, 19 kişinin ise da halen tedavilerinin sürdüğü belirtildi. </a:t>
            </a:r>
          </a:p>
          <a:p>
            <a:pPr>
              <a:spcBef>
                <a:spcPct val="20000"/>
              </a:spcBef>
              <a:buClr>
                <a:srgbClr val="013A81"/>
              </a:buClr>
              <a:buSzPct val="95000"/>
              <a:buFont typeface="Wingdings 2" panose="05020102010507070707" pitchFamily="18" charset="2"/>
              <a:buNone/>
            </a:pPr>
            <a:endParaRPr lang="tr-TR" altLang="tr-TR" b="1">
              <a:solidFill>
                <a:srgbClr val="CC0000"/>
              </a:solidFill>
              <a:latin typeface="Verdana" panose="020B0604030504040204" pitchFamily="34" charset="0"/>
            </a:endParaRPr>
          </a:p>
        </p:txBody>
      </p:sp>
      <p:sp>
        <p:nvSpPr>
          <p:cNvPr id="32773" name="Title 1"/>
          <p:cNvSpPr>
            <a:spLocks/>
          </p:cNvSpPr>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tr-TR" altLang="tr-TR" sz="3200" b="1">
                <a:solidFill>
                  <a:srgbClr val="00AEEB"/>
                </a:solidFill>
              </a:rPr>
              <a:t>İş Sağlığı ve Güvenliğinin Koordinasyonu</a:t>
            </a:r>
            <a:endParaRPr lang="en-US" altLang="tr-TR" sz="3200" b="1">
              <a:solidFill>
                <a:srgbClr val="00AEEB"/>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fade">
                                      <p:cBhvr>
                                        <p:cTn id="7" dur="2000"/>
                                        <p:tgtEl>
                                          <p:spTgt spid="1720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037"/>
                                        </p:tgtEl>
                                        <p:attrNameLst>
                                          <p:attrName>style.visibility</p:attrName>
                                        </p:attrNameLst>
                                      </p:cBhvr>
                                      <p:to>
                                        <p:strVal val="visible"/>
                                      </p:to>
                                    </p:set>
                                    <p:animEffect transition="in" filter="fade">
                                      <p:cBhvr>
                                        <p:cTn id="10" dur="2000"/>
                                        <p:tgtEl>
                                          <p:spTgt spid="172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8" name="Picture 5" descr="KrokoSchermAf"/>
          <p:cNvPicPr>
            <a:picLocks noChangeAspect="1" noChangeArrowheads="1"/>
          </p:cNvPicPr>
          <p:nvPr/>
        </p:nvPicPr>
        <p:blipFill>
          <a:blip r:embed="rId3">
            <a:clrChange>
              <a:clrFrom>
                <a:srgbClr val="FEFCFD"/>
              </a:clrFrom>
              <a:clrTo>
                <a:srgbClr val="FEFCFD">
                  <a:alpha val="0"/>
                </a:srgbClr>
              </a:clrTo>
            </a:clrChange>
            <a:extLst>
              <a:ext uri="{28A0092B-C50C-407E-A947-70E740481C1C}">
                <a14:useLocalDpi xmlns:a14="http://schemas.microsoft.com/office/drawing/2010/main" val="0"/>
              </a:ext>
            </a:extLst>
          </a:blip>
          <a:srcRect/>
          <a:stretch>
            <a:fillRect/>
          </a:stretch>
        </p:blipFill>
        <p:spPr bwMode="auto">
          <a:xfrm>
            <a:off x="6407696" y="-246010"/>
            <a:ext cx="30861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ttp://logopond.com/logos/5e585921fa3de4d197a25ad692702288.png"/>
          <p:cNvPicPr>
            <a:picLocks noChangeAspect="1" noChangeArrowheads="1"/>
          </p:cNvPicPr>
          <p:nvPr/>
        </p:nvPicPr>
        <p:blipFill rotWithShape="1">
          <a:blip r:embed="rId4" cstate="screen"/>
          <a:srcRect/>
          <a:stretch/>
        </p:blipFill>
        <p:spPr bwMode="auto">
          <a:xfrm rot="633130">
            <a:off x="5500373" y="2058476"/>
            <a:ext cx="1665966" cy="1704264"/>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a:scene3d>
            <a:camera prst="perspectiveHeroicExtremeLeftFacing"/>
            <a:lightRig rig="threePt" dir="t"/>
          </a:scene3d>
        </p:spPr>
      </p:pic>
      <p:pic>
        <p:nvPicPr>
          <p:cNvPr id="2" name="Resim 1"/>
          <p:cNvPicPr>
            <a:picLocks noChangeAspect="1"/>
          </p:cNvPicPr>
          <p:nvPr/>
        </p:nvPicPr>
        <p:blipFill>
          <a:blip r:embed="rId5">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7308304" y="2460650"/>
            <a:ext cx="1989137"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54863" y="5299635"/>
            <a:ext cx="1512887"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7" cstate="print"/>
          <a:stretch>
            <a:fillRect/>
          </a:stretch>
        </p:blipFill>
        <p:spPr>
          <a:xfrm rot="20798601">
            <a:off x="5968587" y="4238664"/>
            <a:ext cx="2372554" cy="1186277"/>
          </a:xfrm>
          <a:prstGeom prst="rect">
            <a:avLst/>
          </a:prstGeom>
          <a:effectLst>
            <a:outerShdw blurRad="76200" dir="18900000" sy="23000" kx="-1200000" algn="bl" rotWithShape="0">
              <a:prstClr val="black">
                <a:alpha val="20000"/>
              </a:prstClr>
            </a:outerShdw>
          </a:effectLst>
          <a:scene3d>
            <a:camera prst="perspectiveRelaxedModerately"/>
            <a:lightRig rig="threePt" dir="t"/>
          </a:scene3d>
          <a:sp3d>
            <a:bevelT w="165100" prst="coolSlant"/>
          </a:sp3d>
        </p:spPr>
      </p:pic>
      <p:sp>
        <p:nvSpPr>
          <p:cNvPr id="33800" name="1 Başlık"/>
          <p:cNvSpPr>
            <a:spLocks noGrp="1"/>
          </p:cNvSpPr>
          <p:nvPr>
            <p:ph type="title"/>
          </p:nvPr>
        </p:nvSpPr>
        <p:spPr>
          <a:xfrm>
            <a:off x="395288" y="692150"/>
            <a:ext cx="7859712" cy="1143000"/>
          </a:xfrm>
        </p:spPr>
        <p:txBody>
          <a:bodyPr lIns="91440" tIns="45720" rIns="91440" bIns="45720">
            <a:normAutofit/>
          </a:bodyPr>
          <a:lstStyle/>
          <a:p>
            <a:pPr algn="l"/>
            <a:r>
              <a:rPr lang="tr-TR" altLang="tr-TR">
                <a:solidFill>
                  <a:srgbClr val="FF0000"/>
                </a:solidFill>
              </a:rPr>
              <a:t>İŞVEREN YÜKÜMLÜLÜKLERİ</a:t>
            </a:r>
            <a:endParaRPr lang="en-US" altLang="tr-TR">
              <a:solidFill>
                <a:srgbClr val="FF0000"/>
              </a:solidFill>
            </a:endParaRPr>
          </a:p>
        </p:txBody>
      </p:sp>
      <p:sp>
        <p:nvSpPr>
          <p:cNvPr id="3" name="2 İçerik Yer Tutucusu"/>
          <p:cNvSpPr>
            <a:spLocks noGrp="1"/>
          </p:cNvSpPr>
          <p:nvPr>
            <p:ph type="body" idx="1"/>
          </p:nvPr>
        </p:nvSpPr>
        <p:spPr>
          <a:xfrm>
            <a:off x="827584" y="2956866"/>
            <a:ext cx="6660232" cy="3366567"/>
          </a:xfrm>
        </p:spPr>
        <p:txBody>
          <a:bodyPr>
            <a:noAutofit/>
          </a:bodyPr>
          <a:lstStyle/>
          <a:p>
            <a:r>
              <a:rPr lang="tr-TR" altLang="tr-TR" sz="2400" b="1" dirty="0">
                <a:solidFill>
                  <a:schemeClr val="tx1"/>
                </a:solidFill>
                <a:latin typeface="Arial" panose="020B0604020202020204" pitchFamily="34" charset="0"/>
              </a:rPr>
              <a:t>Risk Değerlendirmesi</a:t>
            </a:r>
          </a:p>
          <a:p>
            <a:r>
              <a:rPr lang="tr-TR" altLang="tr-TR" sz="2400" b="1" dirty="0">
                <a:solidFill>
                  <a:schemeClr val="tx1"/>
                </a:solidFill>
                <a:latin typeface="Arial" panose="020B0604020202020204" pitchFamily="34" charset="0"/>
              </a:rPr>
              <a:t>Sağlık Gözetimi</a:t>
            </a:r>
            <a:r>
              <a:rPr lang="tr-TR" altLang="tr-TR" sz="1100" b="1" dirty="0">
                <a:solidFill>
                  <a:schemeClr val="tx1"/>
                </a:solidFill>
                <a:latin typeface="Arial" panose="020B0604020202020204" pitchFamily="34" charset="0"/>
              </a:rPr>
              <a:t> (Sağlık Raporu)</a:t>
            </a:r>
          </a:p>
          <a:p>
            <a:r>
              <a:rPr lang="tr-TR" altLang="tr-TR" sz="2400" b="1" dirty="0">
                <a:solidFill>
                  <a:schemeClr val="tx1"/>
                </a:solidFill>
                <a:latin typeface="Arial" panose="020B0604020202020204" pitchFamily="34" charset="0"/>
              </a:rPr>
              <a:t>Çalışanların Eğitimi ve Bilgilendirilmesi</a:t>
            </a:r>
          </a:p>
          <a:p>
            <a:r>
              <a:rPr lang="tr-TR" altLang="tr-TR" sz="2400" b="1" dirty="0">
                <a:solidFill>
                  <a:schemeClr val="tx1"/>
                </a:solidFill>
                <a:latin typeface="Arial" panose="020B0604020202020204" pitchFamily="34" charset="0"/>
              </a:rPr>
              <a:t>Acil Durum Planları</a:t>
            </a:r>
          </a:p>
          <a:p>
            <a:r>
              <a:rPr lang="tr-TR" altLang="tr-TR" sz="2400" b="1" dirty="0">
                <a:solidFill>
                  <a:schemeClr val="tx1"/>
                </a:solidFill>
                <a:latin typeface="Arial" panose="020B0604020202020204" pitchFamily="34" charset="0"/>
              </a:rPr>
              <a:t>İş Kazası ve Meslek Hastalığı İnceleme/Araştırma ve Bildirim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013A81"/>
                                      </p:to>
                                    </p:animClr>
                                  </p:subTnLst>
                                </p:cTn>
                              </p:par>
                              <p:par>
                                <p:cTn id="7" presetID="10"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animEffect transition="in" filter="fade">
                                      <p:cBhvr>
                                        <p:cTn id="9" dur="500"/>
                                        <p:tgtEl>
                                          <p:spTgt spid="112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013A81"/>
                                      </p:to>
                                    </p:animClr>
                                  </p:subTnLst>
                                </p:cTn>
                              </p:par>
                              <p:par>
                                <p:cTn id="14" presetID="10" presetClass="entr" presetSubtype="0" fill="hold" nodeType="withEffect">
                                  <p:stCondLst>
                                    <p:cond delay="0"/>
                                  </p:stCondLst>
                                  <p:childTnLst>
                                    <p:set>
                                      <p:cBhvr>
                                        <p:cTn id="15" dur="1" fill="hold">
                                          <p:stCondLst>
                                            <p:cond delay="0"/>
                                          </p:stCondLst>
                                        </p:cTn>
                                        <p:tgtEl>
                                          <p:spTgt spid="11270"/>
                                        </p:tgtEl>
                                        <p:attrNameLst>
                                          <p:attrName>style.visibility</p:attrName>
                                        </p:attrNameLst>
                                      </p:cBhvr>
                                      <p:to>
                                        <p:strVal val="visible"/>
                                      </p:to>
                                    </p:set>
                                    <p:animEffect transition="in" filter="fade">
                                      <p:cBhvr>
                                        <p:cTn id="16" dur="500"/>
                                        <p:tgtEl>
                                          <p:spTgt spid="11270"/>
                                        </p:tgtEl>
                                      </p:cBhvr>
                                    </p:animEffect>
                                  </p:childTnLst>
                                </p:cTn>
                              </p:par>
                              <p:par>
                                <p:cTn id="17" presetID="10" presetClass="exit" presetSubtype="0" fill="hold" nodeType="withEffect">
                                  <p:stCondLst>
                                    <p:cond delay="0"/>
                                  </p:stCondLst>
                                  <p:childTnLst>
                                    <p:animEffect transition="out" filter="fade">
                                      <p:cBhvr>
                                        <p:cTn id="18" dur="300"/>
                                        <p:tgtEl>
                                          <p:spTgt spid="11268"/>
                                        </p:tgtEl>
                                      </p:cBhvr>
                                    </p:animEffect>
                                    <p:set>
                                      <p:cBhvr>
                                        <p:cTn id="19" dur="1" fill="hold">
                                          <p:stCondLst>
                                            <p:cond delay="299"/>
                                          </p:stCondLst>
                                        </p:cTn>
                                        <p:tgtEl>
                                          <p:spTgt spid="1126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013A81"/>
                                      </p:to>
                                    </p:animClr>
                                  </p:sub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xit" presetSubtype="0" fill="hold" nodeType="withEffect">
                                  <p:stCondLst>
                                    <p:cond delay="0"/>
                                  </p:stCondLst>
                                  <p:childTnLst>
                                    <p:animEffect transition="out" filter="fade">
                                      <p:cBhvr>
                                        <p:cTn id="28" dur="300"/>
                                        <p:tgtEl>
                                          <p:spTgt spid="11270"/>
                                        </p:tgtEl>
                                      </p:cBhvr>
                                    </p:animEffect>
                                    <p:set>
                                      <p:cBhvr>
                                        <p:cTn id="29" dur="1" fill="hold">
                                          <p:stCondLst>
                                            <p:cond delay="299"/>
                                          </p:stCondLst>
                                        </p:cTn>
                                        <p:tgtEl>
                                          <p:spTgt spid="11270"/>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013A81"/>
                                      </p:to>
                                    </p:animClr>
                                  </p:sub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xit" presetSubtype="0" fill="hold" nodeType="withEffect">
                                  <p:stCondLst>
                                    <p:cond delay="0"/>
                                  </p:stCondLst>
                                  <p:childTnLst>
                                    <p:animEffect transition="out" filter="fade">
                                      <p:cBhvr>
                                        <p:cTn id="38" dur="300"/>
                                        <p:tgtEl>
                                          <p:spTgt spid="2"/>
                                        </p:tgtEl>
                                      </p:cBhvr>
                                    </p:animEffect>
                                    <p:set>
                                      <p:cBhvr>
                                        <p:cTn id="39" dur="1" fill="hold">
                                          <p:stCondLst>
                                            <p:cond delay="299"/>
                                          </p:stCondLst>
                                        </p:cTn>
                                        <p:tgtEl>
                                          <p:spTgt spid="2"/>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013A81"/>
                                      </p:to>
                                    </p:animClr>
                                  </p:sub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xit" presetSubtype="0" fill="hold" nodeType="withEffect">
                                  <p:stCondLst>
                                    <p:cond delay="0"/>
                                  </p:stCondLst>
                                  <p:childTnLst>
                                    <p:animEffect transition="out" filter="fade">
                                      <p:cBhvr>
                                        <p:cTn id="48" dur="300"/>
                                        <p:tgtEl>
                                          <p:spTgt spid="5"/>
                                        </p:tgtEl>
                                      </p:cBhvr>
                                    </p:animEffect>
                                    <p:set>
                                      <p:cBhvr>
                                        <p:cTn id="49" dur="1" fill="hold">
                                          <p:stCondLst>
                                            <p:cond delay="2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r="88744"/>
          <a:stretch>
            <a:fillRect/>
          </a:stretch>
        </p:blipFill>
        <p:spPr bwMode="auto">
          <a:xfrm>
            <a:off x="0" y="2386013"/>
            <a:ext cx="6659563"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p:cNvSpPr>
          <p:nvPr>
            <p:ph type="title"/>
          </p:nvPr>
        </p:nvSpPr>
        <p:spPr>
          <a:xfrm>
            <a:off x="123825" y="981075"/>
            <a:ext cx="8985250" cy="1143000"/>
          </a:xfrm>
        </p:spPr>
        <p:txBody>
          <a:bodyPr>
            <a:normAutofit/>
          </a:bodyPr>
          <a:lstStyle/>
          <a:p>
            <a:pPr algn="ctr"/>
            <a:r>
              <a:rPr lang="tr-TR" altLang="tr-TR" sz="2400" u="sng" dirty="0">
                <a:solidFill>
                  <a:srgbClr val="000066"/>
                </a:solidFill>
                <a:latin typeface="Arial" charset="0"/>
                <a:ea typeface="+mn-ea"/>
                <a:cs typeface="+mn-cs"/>
              </a:rPr>
              <a:t>İş kazalarını ve meslek hastalıklarını önleme adına önceden </a:t>
            </a:r>
            <a:r>
              <a:rPr lang="tr-TR" altLang="tr-TR" sz="3200" u="sng" dirty="0">
                <a:solidFill>
                  <a:srgbClr val="000066"/>
                </a:solidFill>
                <a:latin typeface="Arial" charset="0"/>
                <a:ea typeface="+mn-ea"/>
                <a:cs typeface="+mn-cs"/>
              </a:rPr>
              <a:t>risk değerlendirmesi </a:t>
            </a:r>
            <a:r>
              <a:rPr lang="tr-TR" altLang="tr-TR" sz="2400" u="sng" dirty="0">
                <a:solidFill>
                  <a:srgbClr val="000066"/>
                </a:solidFill>
                <a:latin typeface="Arial" charset="0"/>
                <a:ea typeface="+mn-ea"/>
                <a:cs typeface="+mn-cs"/>
              </a:rPr>
              <a:t>yapılacak.</a:t>
            </a:r>
          </a:p>
        </p:txBody>
      </p:sp>
      <p:pic>
        <p:nvPicPr>
          <p:cNvPr id="12292" name="Picture 5"/>
          <p:cNvPicPr>
            <a:picLocks noChangeAspect="1" noChangeArrowheads="1"/>
          </p:cNvPicPr>
          <p:nvPr/>
        </p:nvPicPr>
        <p:blipFill>
          <a:blip r:embed="rId4" cstate="print">
            <a:lum bright="36000" contrast="-18000"/>
          </a:blip>
          <a:srcRect/>
          <a:stretch>
            <a:fillRect/>
          </a:stretch>
        </p:blipFill>
        <p:spPr bwMode="auto">
          <a:xfrm>
            <a:off x="0" y="4697413"/>
            <a:ext cx="1368425" cy="2160587"/>
          </a:xfrm>
          <a:prstGeom prst="rect">
            <a:avLst/>
          </a:prstGeom>
          <a:noFill/>
          <a:ln w="9525">
            <a:noFill/>
            <a:miter lim="800000"/>
            <a:headEnd/>
            <a:tailEnd/>
          </a:ln>
          <a:effectLst>
            <a:softEdge rad="127000"/>
          </a:effec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2386013"/>
            <a:ext cx="255270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8"/>
          <p:cNvSpPr txBox="1">
            <a:spLocks noChangeArrowheads="1"/>
          </p:cNvSpPr>
          <p:nvPr/>
        </p:nvSpPr>
        <p:spPr bwMode="auto">
          <a:xfrm>
            <a:off x="1763713" y="2636838"/>
            <a:ext cx="48942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400" b="1" u="sng" dirty="0">
                <a:solidFill>
                  <a:srgbClr val="000066"/>
                </a:solidFill>
                <a:latin typeface="Arial" charset="0"/>
              </a:rPr>
              <a:t>Bütün işyerlerine </a:t>
            </a:r>
            <a:r>
              <a:rPr lang="tr-TR" altLang="tr-TR" sz="2400" dirty="0"/>
              <a:t>risk değerlendirmesi zorunluluğu getirilmektedir.</a:t>
            </a:r>
          </a:p>
          <a:p>
            <a:pPr eaLnBrk="1" hangingPunct="1"/>
            <a:endParaRPr lang="tr-TR" altLang="tr-TR" sz="2400" dirty="0"/>
          </a:p>
          <a:p>
            <a:pPr eaLnBrk="1" hangingPunct="1"/>
            <a:endParaRPr lang="tr-TR" altLang="tr-TR" sz="2400" dirty="0"/>
          </a:p>
          <a:p>
            <a:pPr eaLnBrk="1" hangingPunct="1"/>
            <a:r>
              <a:rPr lang="tr-TR" altLang="tr-TR" sz="2400" dirty="0"/>
              <a:t>İşveren, işyerinde çalışanların sağlık ve güvenliğini etkileyecek </a:t>
            </a:r>
            <a:r>
              <a:rPr lang="tr-TR" altLang="tr-TR" sz="2400" b="1" u="sng" dirty="0">
                <a:solidFill>
                  <a:srgbClr val="000066"/>
                </a:solidFill>
                <a:latin typeface="Arial" charset="0"/>
              </a:rPr>
              <a:t>tehlikelerin belirlenerek gerekli tedbirlerin alınmasını </a:t>
            </a:r>
            <a:r>
              <a:rPr lang="tr-TR" altLang="tr-TR" sz="2400" dirty="0"/>
              <a:t>sağlayacaktır.</a:t>
            </a:r>
            <a:r>
              <a:rPr lang="tr-TR" altLang="tr-TR" sz="2400" dirty="0">
                <a:solidFill>
                  <a:srgbClr val="013A8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umblr_m0oklecQ741r3uolco1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9144000"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Grp="1"/>
          </p:cNvSpPr>
          <p:nvPr>
            <p:ph type="title"/>
          </p:nvPr>
        </p:nvSpPr>
        <p:spPr>
          <a:xfrm>
            <a:off x="4140200" y="6005513"/>
            <a:ext cx="4787900" cy="852487"/>
          </a:xfrm>
        </p:spPr>
        <p:txBody>
          <a:bodyPr>
            <a:normAutofit/>
          </a:bodyPr>
          <a:lstStyle/>
          <a:p>
            <a:r>
              <a:rPr lang="tr-TR" altLang="tr-TR" sz="3200">
                <a:solidFill>
                  <a:schemeClr val="tx1"/>
                </a:solidFill>
                <a:hlinkClick r:id="rId4" action="ppaction://hlinkfile"/>
              </a:rPr>
              <a:t>Testi kırılmadan önce…</a:t>
            </a:r>
            <a:endParaRPr lang="tr-TR" altLang="tr-TR" sz="3200">
              <a:solidFill>
                <a:schemeClr val="tx1"/>
              </a:solidFill>
            </a:endParaRPr>
          </a:p>
        </p:txBody>
      </p:sp>
      <p:sp>
        <p:nvSpPr>
          <p:cNvPr id="124933" name="Rectangle 5"/>
          <p:cNvSpPr>
            <a:spLocks/>
          </p:cNvSpPr>
          <p:nvPr/>
        </p:nvSpPr>
        <p:spPr bwMode="auto">
          <a:xfrm>
            <a:off x="468313" y="1916113"/>
            <a:ext cx="7956550" cy="852487"/>
          </a:xfrm>
          <a:prstGeom prst="rect">
            <a:avLst/>
          </a:prstGeom>
          <a:noFill/>
          <a:ln>
            <a:noFill/>
          </a:ln>
        </p:spPr>
        <p:txBody>
          <a:bodyPr lIns="0" tIns="0" rIns="0" bIns="0" anchor="ctr"/>
          <a:lstStyle/>
          <a:p>
            <a:pPr>
              <a:defRPr/>
            </a:pPr>
            <a:r>
              <a:rPr lang="tr-TR" sz="2400" b="1" dirty="0">
                <a:solidFill>
                  <a:srgbClr val="FF0000"/>
                </a:solidFill>
                <a:effectLst>
                  <a:outerShdw blurRad="38100" dist="38100" dir="2700000" algn="tl">
                    <a:srgbClr val="C0C0C0"/>
                  </a:outerShdw>
                </a:effectLst>
                <a:latin typeface="Arial" charset="0"/>
              </a:rPr>
              <a:t>Kanun, iş kazası veya meslek hastalığı yaşanmadan önce önlem almaya yöneliktir.</a:t>
            </a:r>
          </a:p>
        </p:txBody>
      </p:sp>
      <p:sp>
        <p:nvSpPr>
          <p:cNvPr id="124938" name="Rectangle 10"/>
          <p:cNvSpPr>
            <a:spLocks noChangeArrowheads="1"/>
          </p:cNvSpPr>
          <p:nvPr/>
        </p:nvSpPr>
        <p:spPr bwMode="auto">
          <a:xfrm>
            <a:off x="0" y="0"/>
            <a:ext cx="9144000" cy="1815882"/>
          </a:xfrm>
          <a:prstGeom prst="rect">
            <a:avLst/>
          </a:prstGeom>
          <a:solidFill>
            <a:schemeClr val="tx1"/>
          </a:solidFill>
          <a:ln>
            <a:noFill/>
          </a:ln>
          <a:effectLst/>
        </p:spPr>
        <p:txBody>
          <a:bodyPr>
            <a:spAutoFit/>
          </a:bodyPr>
          <a:lstStyle/>
          <a:p>
            <a:pPr>
              <a:defRPr/>
            </a:pPr>
            <a:endParaRPr lang="tr-TR" sz="2400" b="1" dirty="0">
              <a:solidFill>
                <a:srgbClr val="FF0000"/>
              </a:solidFill>
              <a:effectLst>
                <a:outerShdw blurRad="38100" dist="38100" dir="2700000" algn="tl">
                  <a:srgbClr val="C0C0C0"/>
                </a:outerShdw>
              </a:effectLst>
              <a:latin typeface="Arial" charset="0"/>
            </a:endParaRPr>
          </a:p>
          <a:p>
            <a:pPr>
              <a:defRPr/>
            </a:pPr>
            <a:endParaRPr lang="tr-TR" sz="2400" b="1" dirty="0">
              <a:solidFill>
                <a:srgbClr val="FF0000"/>
              </a:solidFill>
              <a:effectLst>
                <a:outerShdw blurRad="38100" dist="38100" dir="2700000" algn="tl">
                  <a:srgbClr val="C0C0C0"/>
                </a:outerShdw>
              </a:effectLst>
              <a:latin typeface="Arial" charset="0"/>
            </a:endParaRPr>
          </a:p>
          <a:p>
            <a:pPr algn="r">
              <a:defRPr/>
            </a:pPr>
            <a:r>
              <a:rPr lang="tr-TR" sz="3200" b="1" dirty="0">
                <a:solidFill>
                  <a:srgbClr val="00AEEB"/>
                </a:solidFill>
                <a:effectLst>
                  <a:outerShdw blurRad="38100" dist="38100" dir="2700000" algn="tl">
                    <a:srgbClr val="C0C0C0"/>
                  </a:outerShdw>
                </a:effectLst>
                <a:latin typeface="Arial" charset="0"/>
              </a:rPr>
              <a:t>Kuralcı bir yaklaşım yerine </a:t>
            </a:r>
            <a:r>
              <a:rPr lang="tr-TR" sz="3200" b="1" dirty="0">
                <a:solidFill>
                  <a:srgbClr val="FF6600"/>
                </a:solidFill>
                <a:effectLst>
                  <a:outerShdw blurRad="38100" dist="38100" dir="2700000" algn="tl">
                    <a:srgbClr val="C0C0C0"/>
                  </a:outerShdw>
                </a:effectLst>
                <a:latin typeface="Arial" charset="0"/>
              </a:rPr>
              <a:t>önleyici yaklaşım </a:t>
            </a:r>
            <a:r>
              <a:rPr lang="tr-TR" sz="3200" b="1" dirty="0">
                <a:solidFill>
                  <a:srgbClr val="00AEEB"/>
                </a:solidFill>
                <a:effectLst>
                  <a:outerShdw blurRad="38100" dist="38100" dir="2700000" algn="tl">
                    <a:srgbClr val="C0C0C0"/>
                  </a:outerShdw>
                </a:effectLst>
                <a:latin typeface="Arial" charset="0"/>
              </a:rPr>
              <a:t>esas alındı.</a:t>
            </a:r>
          </a:p>
        </p:txBody>
      </p:sp>
      <p:pic>
        <p:nvPicPr>
          <p:cNvPr id="6" name="Picture 5"/>
          <p:cNvPicPr>
            <a:picLocks noChangeAspect="1" noChangeArrowheads="1"/>
          </p:cNvPicPr>
          <p:nvPr/>
        </p:nvPicPr>
        <p:blipFill>
          <a:blip r:embed="rId5" cstate="print">
            <a:lum bright="36000" contrast="-18000"/>
          </a:blip>
          <a:srcRect/>
          <a:stretch>
            <a:fillRect/>
          </a:stretch>
        </p:blipFill>
        <p:spPr bwMode="auto">
          <a:xfrm>
            <a:off x="0" y="4697413"/>
            <a:ext cx="1368425" cy="2160587"/>
          </a:xfrm>
          <a:prstGeom prst="rect">
            <a:avLst/>
          </a:prstGeom>
          <a:noFill/>
          <a:ln w="9525">
            <a:noFill/>
            <a:miter lim="800000"/>
            <a:headEnd/>
            <a:tailEnd/>
          </a:ln>
          <a:effectLst>
            <a:outerShdw blurRad="50800" dist="50800" dir="5400000" algn="ctr" rotWithShape="0">
              <a:srgbClr val="000000">
                <a:alpha val="50000"/>
              </a:srgbClr>
            </a:outerShdw>
            <a:softEdge rad="317500"/>
          </a:effectLst>
        </p:spPr>
      </p:pic>
      <p:sp>
        <p:nvSpPr>
          <p:cNvPr id="7175" name="Dikdörtgen 1"/>
          <p:cNvSpPr>
            <a:spLocks noChangeArrowheads="1"/>
          </p:cNvSpPr>
          <p:nvPr/>
        </p:nvSpPr>
        <p:spPr bwMode="auto">
          <a:xfrm rot="907223">
            <a:off x="455613" y="3059113"/>
            <a:ext cx="176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a:solidFill>
                  <a:srgbClr val="FF0000"/>
                </a:solidFill>
                <a:latin typeface="Comic Sans MS" panose="030F0702030302020204" pitchFamily="66" charset="0"/>
              </a:rPr>
              <a:t>PROAKTİF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457200" y="0"/>
            <a:ext cx="8229600" cy="1143000"/>
          </a:xfrm>
        </p:spPr>
        <p:txBody>
          <a:bodyPr>
            <a:normAutofit/>
          </a:bodyPr>
          <a:lstStyle/>
          <a:p>
            <a:pPr algn="ctr"/>
            <a:r>
              <a:rPr lang="tr-TR" altLang="tr-TR" dirty="0"/>
              <a:t>Risk değerlendirmesi ekibi </a:t>
            </a:r>
          </a:p>
        </p:txBody>
      </p:sp>
      <p:sp>
        <p:nvSpPr>
          <p:cNvPr id="35843" name="Rectangle 3"/>
          <p:cNvSpPr>
            <a:spLocks noGrp="1"/>
          </p:cNvSpPr>
          <p:nvPr>
            <p:ph type="body" idx="1"/>
          </p:nvPr>
        </p:nvSpPr>
        <p:spPr>
          <a:xfrm>
            <a:off x="468313" y="1557338"/>
            <a:ext cx="8229600" cy="4389437"/>
          </a:xfrm>
        </p:spPr>
        <p:txBody>
          <a:bodyPr>
            <a:normAutofit/>
          </a:bodyPr>
          <a:lstStyle/>
          <a:p>
            <a:pPr marL="457200" indent="-457200">
              <a:lnSpc>
                <a:spcPct val="90000"/>
              </a:lnSpc>
              <a:buFont typeface="+mj-lt"/>
              <a:buAutoNum type="arabicPeriod"/>
            </a:pPr>
            <a:r>
              <a:rPr lang="tr-TR" altLang="tr-TR" sz="3200" b="1" dirty="0">
                <a:solidFill>
                  <a:schemeClr val="tx1"/>
                </a:solidFill>
              </a:rPr>
              <a:t>İşveren veya işveren vekili.</a:t>
            </a:r>
          </a:p>
          <a:p>
            <a:pPr marL="457200" indent="-457200">
              <a:lnSpc>
                <a:spcPct val="90000"/>
              </a:lnSpc>
              <a:buFont typeface="+mj-lt"/>
              <a:buAutoNum type="arabicPeriod"/>
            </a:pPr>
            <a:r>
              <a:rPr lang="tr-TR" altLang="tr-TR" sz="3200" b="1" dirty="0" smtClean="0">
                <a:solidFill>
                  <a:schemeClr val="tx1"/>
                </a:solidFill>
              </a:rPr>
              <a:t>İşyerinde </a:t>
            </a:r>
            <a:r>
              <a:rPr lang="tr-TR" altLang="tr-TR" sz="3200" b="1" dirty="0">
                <a:solidFill>
                  <a:schemeClr val="tx1"/>
                </a:solidFill>
              </a:rPr>
              <a:t>sağlık ve güvenlik hizmetini yürüten </a:t>
            </a:r>
            <a:r>
              <a:rPr lang="tr-TR" altLang="tr-TR" sz="3200" b="1" dirty="0" err="1">
                <a:solidFill>
                  <a:schemeClr val="tx1"/>
                </a:solidFill>
              </a:rPr>
              <a:t>işgüvenliği</a:t>
            </a:r>
            <a:r>
              <a:rPr lang="tr-TR" altLang="tr-TR" sz="3200" b="1" dirty="0">
                <a:solidFill>
                  <a:schemeClr val="tx1"/>
                </a:solidFill>
              </a:rPr>
              <a:t> uzmanları ile işyeri hekimleri</a:t>
            </a:r>
            <a:r>
              <a:rPr lang="tr-TR" altLang="tr-TR" sz="3200" b="1" dirty="0" smtClean="0">
                <a:solidFill>
                  <a:schemeClr val="tx1"/>
                </a:solidFill>
              </a:rPr>
              <a:t>.</a:t>
            </a:r>
            <a:endParaRPr lang="tr-TR" altLang="tr-TR" sz="3200" b="1" dirty="0">
              <a:solidFill>
                <a:schemeClr val="tx1"/>
              </a:solidFill>
            </a:endParaRPr>
          </a:p>
          <a:p>
            <a:pPr marL="457200" indent="-457200">
              <a:lnSpc>
                <a:spcPct val="90000"/>
              </a:lnSpc>
              <a:buFont typeface="+mj-lt"/>
              <a:buAutoNum type="arabicPeriod"/>
            </a:pPr>
            <a:r>
              <a:rPr lang="tr-TR" altLang="tr-TR" sz="3200" b="1" dirty="0">
                <a:solidFill>
                  <a:schemeClr val="tx1"/>
                </a:solidFill>
              </a:rPr>
              <a:t>İşyerindeki çalışan temsilcileri</a:t>
            </a:r>
            <a:r>
              <a:rPr lang="tr-TR" altLang="tr-TR" sz="3200" b="1" dirty="0" smtClean="0">
                <a:solidFill>
                  <a:schemeClr val="tx1"/>
                </a:solidFill>
              </a:rPr>
              <a:t>.</a:t>
            </a:r>
            <a:endParaRPr lang="tr-TR" altLang="tr-TR" sz="3200" b="1" dirty="0">
              <a:solidFill>
                <a:schemeClr val="tx1"/>
              </a:solidFill>
            </a:endParaRPr>
          </a:p>
          <a:p>
            <a:pPr marL="457200" indent="-457200">
              <a:lnSpc>
                <a:spcPct val="90000"/>
              </a:lnSpc>
              <a:buFont typeface="+mj-lt"/>
              <a:buAutoNum type="arabicPeriod"/>
            </a:pPr>
            <a:r>
              <a:rPr lang="tr-TR" altLang="tr-TR" sz="3200" b="1" dirty="0">
                <a:solidFill>
                  <a:schemeClr val="tx1"/>
                </a:solidFill>
              </a:rPr>
              <a:t>İşyerindeki destek elemanları</a:t>
            </a:r>
          </a:p>
          <a:p>
            <a:pPr marL="457200" indent="-457200">
              <a:lnSpc>
                <a:spcPct val="90000"/>
              </a:lnSpc>
              <a:buFont typeface="+mj-lt"/>
              <a:buAutoNum type="arabicPeriod"/>
            </a:pPr>
            <a:r>
              <a:rPr lang="tr-TR" altLang="tr-TR" sz="3200" b="1" dirty="0" smtClean="0">
                <a:solidFill>
                  <a:schemeClr val="tx1"/>
                </a:solidFill>
              </a:rPr>
              <a:t>Çalışanlar</a:t>
            </a:r>
            <a:endParaRPr lang="tr-TR" altLang="tr-TR" sz="3200" b="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KrokoGevaa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1196975"/>
            <a:ext cx="26162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p:cNvSpPr txBox="1">
            <a:spLocks noChangeArrowheads="1"/>
          </p:cNvSpPr>
          <p:nvPr/>
        </p:nvSpPr>
        <p:spPr bwMode="auto">
          <a:xfrm>
            <a:off x="2025650" y="692150"/>
            <a:ext cx="5040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tr-TR">
              <a:solidFill>
                <a:srgbClr val="FFFFFF"/>
              </a:solidFill>
              <a:cs typeface="Arial" panose="020B0604020202020204" pitchFamily="34" charset="0"/>
            </a:endParaRPr>
          </a:p>
        </p:txBody>
      </p:sp>
      <p:pic>
        <p:nvPicPr>
          <p:cNvPr id="36868" name="Picture 4" descr="KrokoBeoordeelRisic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9450" y="2060575"/>
            <a:ext cx="324167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KrokoEliminee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6925" y="476250"/>
            <a:ext cx="270192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descr="KrokoAlternatief"/>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6450" y="1731963"/>
            <a:ext cx="27892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4" descr="KrokoSchermAf"/>
          <p:cNvPicPr>
            <a:picLocks noChangeAspect="1" noChangeArrowheads="1"/>
          </p:cNvPicPr>
          <p:nvPr/>
        </p:nvPicPr>
        <p:blipFill>
          <a:blip r:embed="rId7">
            <a:clrChange>
              <a:clrFrom>
                <a:srgbClr val="FEFCFD"/>
              </a:clrFrom>
              <a:clrTo>
                <a:srgbClr val="FEFCFD">
                  <a:alpha val="0"/>
                </a:srgbClr>
              </a:clrTo>
            </a:clrChange>
            <a:extLst>
              <a:ext uri="{28A0092B-C50C-407E-A947-70E740481C1C}">
                <a14:useLocalDpi xmlns:a14="http://schemas.microsoft.com/office/drawing/2010/main" val="0"/>
              </a:ext>
            </a:extLst>
          </a:blip>
          <a:srcRect/>
          <a:stretch>
            <a:fillRect/>
          </a:stretch>
        </p:blipFill>
        <p:spPr bwMode="auto">
          <a:xfrm>
            <a:off x="5762625" y="3598863"/>
            <a:ext cx="2605088"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4" descr="KrokoPBM">
            <a:hlinkClick r:id="rId8" action="ppaction://hlinkfile"/>
          </p:cNvPr>
          <p:cNvPicPr>
            <a:picLocks noChangeAspect="1" noChangeArrowheads="1"/>
          </p:cNvPicPr>
          <p:nvPr/>
        </p:nvPicPr>
        <p:blipFill>
          <a:blip r:embed="rId9">
            <a:clrChange>
              <a:clrFrom>
                <a:srgbClr val="F7FFFE"/>
              </a:clrFrom>
              <a:clrTo>
                <a:srgbClr val="F7FFFE">
                  <a:alpha val="0"/>
                </a:srgbClr>
              </a:clrTo>
            </a:clrChange>
            <a:extLst>
              <a:ext uri="{28A0092B-C50C-407E-A947-70E740481C1C}">
                <a14:useLocalDpi xmlns:a14="http://schemas.microsoft.com/office/drawing/2010/main" val="0"/>
              </a:ext>
            </a:extLst>
          </a:blip>
          <a:srcRect/>
          <a:stretch>
            <a:fillRect/>
          </a:stretch>
        </p:blipFill>
        <p:spPr bwMode="auto">
          <a:xfrm>
            <a:off x="3257550" y="4856163"/>
            <a:ext cx="25860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Metin kutusu 1"/>
          <p:cNvSpPr txBox="1">
            <a:spLocks noChangeArrowheads="1"/>
          </p:cNvSpPr>
          <p:nvPr/>
        </p:nvSpPr>
        <p:spPr bwMode="auto">
          <a:xfrm>
            <a:off x="539750" y="2546350"/>
            <a:ext cx="1971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400">
                <a:solidFill>
                  <a:srgbClr val="001B50"/>
                </a:solidFill>
              </a:rPr>
              <a:t>Tehlikeyi Tanımla </a:t>
            </a:r>
          </a:p>
          <a:p>
            <a:pPr algn="ctr"/>
            <a:r>
              <a:rPr lang="tr-TR" altLang="tr-TR" sz="1400">
                <a:solidFill>
                  <a:srgbClr val="001B50"/>
                </a:solidFill>
              </a:rPr>
              <a:t>Riski Belirle</a:t>
            </a:r>
          </a:p>
        </p:txBody>
      </p:sp>
      <p:sp>
        <p:nvSpPr>
          <p:cNvPr id="36874" name="Metin kutusu 10"/>
          <p:cNvSpPr txBox="1">
            <a:spLocks noChangeArrowheads="1"/>
          </p:cNvSpPr>
          <p:nvPr/>
        </p:nvSpPr>
        <p:spPr bwMode="auto">
          <a:xfrm>
            <a:off x="2633663" y="4232275"/>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400">
                <a:solidFill>
                  <a:srgbClr val="001B50"/>
                </a:solidFill>
              </a:rPr>
              <a:t>Riski Değerlendir</a:t>
            </a:r>
          </a:p>
        </p:txBody>
      </p:sp>
      <p:sp>
        <p:nvSpPr>
          <p:cNvPr id="36875" name="Metin kutusu 11"/>
          <p:cNvSpPr txBox="1">
            <a:spLocks noChangeArrowheads="1"/>
          </p:cNvSpPr>
          <p:nvPr/>
        </p:nvSpPr>
        <p:spPr bwMode="auto">
          <a:xfrm>
            <a:off x="3614738" y="6408738"/>
            <a:ext cx="1871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1400" dirty="0" smtClean="0">
                <a:solidFill>
                  <a:srgbClr val="001B50"/>
                </a:solidFill>
              </a:rPr>
              <a:t>Koruyucu Kıyafet Donanımı </a:t>
            </a:r>
            <a:r>
              <a:rPr lang="tr-TR" altLang="tr-TR" sz="1400" dirty="0">
                <a:solidFill>
                  <a:srgbClr val="001B50"/>
                </a:solidFill>
              </a:rPr>
              <a:t>Kullan</a:t>
            </a:r>
          </a:p>
        </p:txBody>
      </p:sp>
      <p:sp>
        <p:nvSpPr>
          <p:cNvPr id="36876" name="Metin kutusu 12"/>
          <p:cNvSpPr txBox="1">
            <a:spLocks noChangeArrowheads="1"/>
          </p:cNvSpPr>
          <p:nvPr/>
        </p:nvSpPr>
        <p:spPr bwMode="auto">
          <a:xfrm>
            <a:off x="6129338" y="5634038"/>
            <a:ext cx="1871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400">
                <a:solidFill>
                  <a:srgbClr val="001B50"/>
                </a:solidFill>
              </a:rPr>
              <a:t>Tehlikeyi İzole Et</a:t>
            </a:r>
          </a:p>
        </p:txBody>
      </p:sp>
      <p:sp>
        <p:nvSpPr>
          <p:cNvPr id="36877" name="Metin kutusu 13"/>
          <p:cNvSpPr txBox="1">
            <a:spLocks noChangeArrowheads="1"/>
          </p:cNvSpPr>
          <p:nvPr/>
        </p:nvSpPr>
        <p:spPr bwMode="auto">
          <a:xfrm>
            <a:off x="6370638" y="3319463"/>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400">
                <a:solidFill>
                  <a:srgbClr val="001B50"/>
                </a:solidFill>
              </a:rPr>
              <a:t>Tehlikeyi İkame Et</a:t>
            </a:r>
          </a:p>
        </p:txBody>
      </p:sp>
      <p:sp>
        <p:nvSpPr>
          <p:cNvPr id="36878" name="Metin kutusu 14"/>
          <p:cNvSpPr txBox="1">
            <a:spLocks noChangeArrowheads="1"/>
          </p:cNvSpPr>
          <p:nvPr/>
        </p:nvSpPr>
        <p:spPr bwMode="auto">
          <a:xfrm>
            <a:off x="4859338" y="1844675"/>
            <a:ext cx="2376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1400">
                <a:solidFill>
                  <a:srgbClr val="001B50"/>
                </a:solidFill>
              </a:rPr>
              <a:t>Tehlikeyi Ortadan Kaldır</a:t>
            </a:r>
          </a:p>
        </p:txBody>
      </p:sp>
      <p:cxnSp>
        <p:nvCxnSpPr>
          <p:cNvPr id="4" name="Düz Ok Bağlayıcısı 3"/>
          <p:cNvCxnSpPr/>
          <p:nvPr/>
        </p:nvCxnSpPr>
        <p:spPr>
          <a:xfrm>
            <a:off x="2528888" y="2492375"/>
            <a:ext cx="671512" cy="474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V="1">
            <a:off x="4364038" y="2297113"/>
            <a:ext cx="612775" cy="515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flipV="1">
            <a:off x="5337175" y="3141663"/>
            <a:ext cx="504825" cy="17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a:off x="4905375" y="4232275"/>
            <a:ext cx="936625" cy="636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p:nvPr/>
        </p:nvCxnSpPr>
        <p:spPr>
          <a:xfrm>
            <a:off x="4181475" y="4551363"/>
            <a:ext cx="182563" cy="677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Sağ Ok">
            <a:hlinkClick r:id="rId8" action="ppaction://hlinkfile"/>
          </p:cNvPr>
          <p:cNvSpPr/>
          <p:nvPr/>
        </p:nvSpPr>
        <p:spPr>
          <a:xfrm rot="1598082">
            <a:off x="3292475" y="5024438"/>
            <a:ext cx="1076325" cy="250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advClick="0">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850" y="1196975"/>
            <a:ext cx="8640763" cy="5078413"/>
          </a:xfrm>
          <a:prstGeom prst="rect">
            <a:avLst/>
          </a:prstGeom>
        </p:spPr>
        <p:txBody>
          <a:bodyPr>
            <a:spAutoFit/>
          </a:bodyPr>
          <a:lstStyle/>
          <a:p>
            <a:pPr eaLnBrk="1" hangingPunct="1">
              <a:defRPr/>
            </a:pPr>
            <a:r>
              <a:rPr lang="tr-TR" sz="2200" b="1" dirty="0">
                <a:solidFill>
                  <a:srgbClr val="C00000"/>
                </a:solidFill>
                <a:latin typeface="Arial" charset="0"/>
              </a:rPr>
              <a:t>İş Sağlığı ve Güvenliği Risk Değerlendirmesi Yönetmeliği </a:t>
            </a:r>
          </a:p>
          <a:p>
            <a:pPr eaLnBrk="1" hangingPunct="1">
              <a:buClr>
                <a:srgbClr val="002060"/>
              </a:buClr>
              <a:defRPr/>
            </a:pPr>
            <a:endParaRPr lang="tr-TR" sz="2200" b="1" u="sng" dirty="0">
              <a:solidFill>
                <a:srgbClr val="000066"/>
              </a:solidFill>
              <a:latin typeface="Arial" charset="0"/>
            </a:endParaRPr>
          </a:p>
          <a:p>
            <a:pPr marL="285750" indent="-285750" eaLnBrk="1" hangingPunct="1">
              <a:buClr>
                <a:srgbClr val="002060"/>
              </a:buClr>
              <a:buFont typeface="Arial" pitchFamily="34" charset="0"/>
              <a:buChar char="•"/>
              <a:defRPr/>
            </a:pPr>
            <a:r>
              <a:rPr lang="tr-TR" sz="2000" dirty="0">
                <a:solidFill>
                  <a:srgbClr val="000066"/>
                </a:solidFill>
                <a:latin typeface="+mn-lt"/>
              </a:rPr>
              <a:t>Risk değerlendirmesi dokümanı </a:t>
            </a:r>
            <a:r>
              <a:rPr lang="tr-TR" sz="2000" b="1" dirty="0">
                <a:solidFill>
                  <a:srgbClr val="000066"/>
                </a:solidFill>
                <a:latin typeface="+mn-lt"/>
              </a:rPr>
              <a:t>imzalanıp</a:t>
            </a:r>
            <a:r>
              <a:rPr lang="tr-TR" sz="2000" dirty="0">
                <a:solidFill>
                  <a:srgbClr val="000066"/>
                </a:solidFill>
                <a:latin typeface="+mn-lt"/>
              </a:rPr>
              <a:t>, </a:t>
            </a:r>
            <a:r>
              <a:rPr lang="tr-TR" sz="2000" b="1" dirty="0">
                <a:solidFill>
                  <a:srgbClr val="000066"/>
                </a:solidFill>
                <a:latin typeface="+mn-lt"/>
              </a:rPr>
              <a:t>işyerinde</a:t>
            </a:r>
            <a:r>
              <a:rPr lang="tr-TR" sz="2000" dirty="0">
                <a:solidFill>
                  <a:srgbClr val="000066"/>
                </a:solidFill>
                <a:latin typeface="+mn-lt"/>
              </a:rPr>
              <a:t> elektronik ya da yazılı ortamda </a:t>
            </a:r>
            <a:r>
              <a:rPr lang="tr-TR" sz="2000" b="1" dirty="0">
                <a:solidFill>
                  <a:srgbClr val="000066"/>
                </a:solidFill>
                <a:latin typeface="+mn-lt"/>
              </a:rPr>
              <a:t>saklanır</a:t>
            </a:r>
            <a:r>
              <a:rPr lang="tr-TR" sz="2000" dirty="0">
                <a:solidFill>
                  <a:srgbClr val="000066"/>
                </a:solidFill>
                <a:latin typeface="+mn-lt"/>
              </a:rPr>
              <a:t>, </a:t>
            </a:r>
            <a:r>
              <a:rPr lang="tr-TR" sz="2000" b="1" dirty="0">
                <a:solidFill>
                  <a:srgbClr val="000066"/>
                </a:solidFill>
                <a:latin typeface="+mn-lt"/>
              </a:rPr>
              <a:t>bir yere gönderilmez</a:t>
            </a:r>
            <a:r>
              <a:rPr lang="tr-TR" sz="2000" dirty="0">
                <a:solidFill>
                  <a:srgbClr val="000066"/>
                </a:solidFill>
                <a:latin typeface="+mn-lt"/>
              </a:rPr>
              <a:t>.</a:t>
            </a: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dirty="0">
                <a:solidFill>
                  <a:srgbClr val="000066"/>
                </a:solidFill>
                <a:latin typeface="+mn-lt"/>
              </a:rPr>
              <a:t>Normal şartlarda;</a:t>
            </a:r>
          </a:p>
          <a:p>
            <a:pPr marL="742950" lvl="1" indent="-285750" eaLnBrk="1" hangingPunct="1">
              <a:buClr>
                <a:srgbClr val="002060"/>
              </a:buClr>
              <a:buFont typeface="Courier New" panose="02070309020205020404" pitchFamily="49" charset="0"/>
              <a:buChar char="o"/>
              <a:tabLst>
                <a:tab pos="3679825" algn="l"/>
              </a:tabLst>
              <a:defRPr/>
            </a:pPr>
            <a:r>
              <a:rPr lang="tr-TR" sz="2000" b="1" dirty="0">
                <a:solidFill>
                  <a:srgbClr val="000066"/>
                </a:solidFill>
                <a:latin typeface="+mn-lt"/>
              </a:rPr>
              <a:t>Çok tehlikeli</a:t>
            </a:r>
            <a:r>
              <a:rPr lang="tr-TR" sz="2000" b="1" dirty="0">
                <a:solidFill>
                  <a:srgbClr val="FF0000"/>
                </a:solidFill>
                <a:latin typeface="+mn-lt"/>
              </a:rPr>
              <a:t> işyerlerinde	</a:t>
            </a:r>
            <a:r>
              <a:rPr lang="tr-TR" sz="2000" b="1" dirty="0">
                <a:solidFill>
                  <a:srgbClr val="000066"/>
                </a:solidFill>
                <a:latin typeface="+mn-lt"/>
                <a:sym typeface="Wingdings" panose="05000000000000000000" pitchFamily="2" charset="2"/>
              </a:rPr>
              <a:t></a:t>
            </a:r>
            <a:r>
              <a:rPr lang="tr-TR" sz="2000" b="1" dirty="0">
                <a:solidFill>
                  <a:srgbClr val="FF0000"/>
                </a:solidFill>
                <a:latin typeface="+mn-lt"/>
              </a:rPr>
              <a:t> iki yılda bir</a:t>
            </a:r>
            <a:r>
              <a:rPr lang="tr-TR" sz="2000" b="1" dirty="0">
                <a:solidFill>
                  <a:srgbClr val="000066"/>
                </a:solidFill>
                <a:latin typeface="+mn-lt"/>
              </a:rPr>
              <a:t> yenilenir</a:t>
            </a:r>
            <a:r>
              <a:rPr lang="tr-TR" sz="2000" dirty="0">
                <a:solidFill>
                  <a:srgbClr val="000066"/>
                </a:solidFill>
                <a:latin typeface="+mn-lt"/>
              </a:rPr>
              <a:t>. </a:t>
            </a:r>
            <a:endParaRPr lang="tr-TR" sz="2000" b="1"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679825" algn="l"/>
              </a:tabLst>
              <a:defRPr/>
            </a:pPr>
            <a:r>
              <a:rPr lang="tr-TR" sz="2000" b="1" dirty="0">
                <a:solidFill>
                  <a:srgbClr val="000066"/>
                </a:solidFill>
                <a:latin typeface="+mn-lt"/>
              </a:rPr>
              <a:t>Tehlikeli </a:t>
            </a:r>
            <a:r>
              <a:rPr lang="tr-TR" sz="2000" b="1" dirty="0">
                <a:solidFill>
                  <a:srgbClr val="FF0000"/>
                </a:solidFill>
                <a:latin typeface="+mn-lt"/>
              </a:rPr>
              <a:t>işyerlerinde 	</a:t>
            </a:r>
            <a:r>
              <a:rPr lang="tr-TR" sz="2000" b="1" dirty="0">
                <a:solidFill>
                  <a:srgbClr val="000066"/>
                </a:solidFill>
                <a:latin typeface="+mn-lt"/>
                <a:sym typeface="Wingdings" panose="05000000000000000000" pitchFamily="2" charset="2"/>
              </a:rPr>
              <a:t></a:t>
            </a:r>
            <a:r>
              <a:rPr lang="tr-TR" sz="2000" b="1" dirty="0">
                <a:solidFill>
                  <a:srgbClr val="FF0000"/>
                </a:solidFill>
                <a:latin typeface="+mn-lt"/>
              </a:rPr>
              <a:t> dört yılda bir</a:t>
            </a:r>
            <a:r>
              <a:rPr lang="tr-TR" sz="2000" b="1" dirty="0">
                <a:solidFill>
                  <a:srgbClr val="000066"/>
                </a:solidFill>
                <a:latin typeface="+mn-lt"/>
              </a:rPr>
              <a:t> yenilenir</a:t>
            </a:r>
            <a:r>
              <a:rPr lang="tr-TR" sz="2000" dirty="0">
                <a:solidFill>
                  <a:srgbClr val="000066"/>
                </a:solidFill>
                <a:latin typeface="+mn-lt"/>
              </a:rPr>
              <a:t>.</a:t>
            </a:r>
            <a:endParaRPr lang="tr-TR" sz="2000" b="1"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679825" algn="l"/>
              </a:tabLst>
              <a:defRPr/>
            </a:pPr>
            <a:r>
              <a:rPr lang="tr-TR" sz="2000" b="1" dirty="0">
                <a:solidFill>
                  <a:srgbClr val="000066"/>
                </a:solidFill>
                <a:latin typeface="+mn-lt"/>
              </a:rPr>
              <a:t>Az tehlikeli </a:t>
            </a:r>
            <a:r>
              <a:rPr lang="tr-TR" sz="2000" b="1" dirty="0">
                <a:solidFill>
                  <a:srgbClr val="FF0000"/>
                </a:solidFill>
                <a:latin typeface="+mn-lt"/>
              </a:rPr>
              <a:t>işyerlerinde</a:t>
            </a:r>
            <a:r>
              <a:rPr lang="tr-TR" sz="2000" b="1" dirty="0">
                <a:solidFill>
                  <a:srgbClr val="000066"/>
                </a:solidFill>
                <a:latin typeface="+mn-lt"/>
              </a:rPr>
              <a:t> 	</a:t>
            </a:r>
            <a:r>
              <a:rPr lang="tr-TR" sz="2000" b="1" dirty="0">
                <a:solidFill>
                  <a:srgbClr val="000066"/>
                </a:solidFill>
                <a:latin typeface="+mn-lt"/>
                <a:sym typeface="Wingdings" panose="05000000000000000000" pitchFamily="2" charset="2"/>
              </a:rPr>
              <a:t> </a:t>
            </a:r>
            <a:r>
              <a:rPr lang="tr-TR" sz="2000" b="1" dirty="0">
                <a:solidFill>
                  <a:srgbClr val="FF0000"/>
                </a:solidFill>
                <a:latin typeface="+mn-lt"/>
              </a:rPr>
              <a:t>altı yılda bir</a:t>
            </a:r>
            <a:r>
              <a:rPr lang="tr-TR" sz="2000" b="1" dirty="0">
                <a:solidFill>
                  <a:srgbClr val="000066"/>
                </a:solidFill>
                <a:latin typeface="+mn-lt"/>
              </a:rPr>
              <a:t> yenilenir</a:t>
            </a:r>
            <a:r>
              <a:rPr lang="tr-TR" sz="2000" dirty="0">
                <a:solidFill>
                  <a:srgbClr val="000066"/>
                </a:solidFill>
                <a:latin typeface="+mn-lt"/>
              </a:rPr>
              <a:t>. </a:t>
            </a:r>
          </a:p>
          <a:p>
            <a:pPr eaLnBrk="1" hangingPunct="1">
              <a:buClr>
                <a:srgbClr val="002060"/>
              </a:buClr>
              <a:defRPr/>
            </a:pPr>
            <a:endParaRPr lang="tr-TR" sz="2000" b="1" dirty="0">
              <a:solidFill>
                <a:srgbClr val="000066"/>
              </a:solidFill>
              <a:latin typeface="+mn-lt"/>
            </a:endParaRPr>
          </a:p>
          <a:p>
            <a:pPr eaLnBrk="1" hangingPunct="1">
              <a:buClr>
                <a:srgbClr val="002060"/>
              </a:buClr>
              <a:defRPr/>
            </a:pPr>
            <a:endParaRPr lang="tr-TR" sz="2000" b="1" dirty="0">
              <a:solidFill>
                <a:srgbClr val="000066"/>
              </a:solidFill>
              <a:latin typeface="+mn-lt"/>
            </a:endParaRPr>
          </a:p>
          <a:p>
            <a:pPr marL="285750" indent="-285750" eaLnBrk="1" hangingPunct="1">
              <a:buClr>
                <a:srgbClr val="002060"/>
              </a:buClr>
              <a:buFont typeface="Arial" pitchFamily="34" charset="0"/>
              <a:buChar char="•"/>
              <a:defRPr/>
            </a:pPr>
            <a:r>
              <a:rPr lang="tr-TR" sz="2000" b="1" dirty="0">
                <a:solidFill>
                  <a:srgbClr val="000066"/>
                </a:solidFill>
                <a:latin typeface="+mn-lt"/>
              </a:rPr>
              <a:t>Asıl işveren-alt işveren </a:t>
            </a:r>
            <a:r>
              <a:rPr lang="tr-TR" sz="2000" dirty="0">
                <a:solidFill>
                  <a:srgbClr val="000066"/>
                </a:solidFill>
                <a:latin typeface="+mn-lt"/>
              </a:rPr>
              <a:t>ilişkisi varsa </a:t>
            </a:r>
            <a:r>
              <a:rPr lang="tr-TR" sz="2000" b="1" dirty="0">
                <a:solidFill>
                  <a:srgbClr val="000066"/>
                </a:solidFill>
                <a:latin typeface="+mn-lt"/>
              </a:rPr>
              <a:t>her alt işveren kendisi yapar</a:t>
            </a:r>
            <a:r>
              <a:rPr lang="tr-TR" sz="2000" dirty="0">
                <a:solidFill>
                  <a:srgbClr val="000066"/>
                </a:solidFill>
                <a:latin typeface="+mn-lt"/>
              </a:rPr>
              <a:t>, </a:t>
            </a:r>
            <a:r>
              <a:rPr lang="tr-TR" sz="2000" b="1" dirty="0">
                <a:solidFill>
                  <a:srgbClr val="000066"/>
                </a:solidFill>
                <a:latin typeface="+mn-lt"/>
              </a:rPr>
              <a:t>asıl işveren koordinasyon</a:t>
            </a:r>
            <a:r>
              <a:rPr lang="tr-TR" sz="2000" dirty="0">
                <a:solidFill>
                  <a:srgbClr val="000066"/>
                </a:solidFill>
                <a:latin typeface="+mn-lt"/>
              </a:rPr>
              <a:t> sağlar ve </a:t>
            </a:r>
            <a:r>
              <a:rPr lang="tr-TR" sz="2000" b="1" dirty="0">
                <a:solidFill>
                  <a:srgbClr val="000066"/>
                </a:solidFill>
                <a:latin typeface="+mn-lt"/>
              </a:rPr>
              <a:t>kendi yaptığıyla birleştirir</a:t>
            </a:r>
            <a:r>
              <a:rPr lang="tr-TR" sz="2000" dirty="0">
                <a:solidFill>
                  <a:srgbClr val="000066"/>
                </a:solidFill>
                <a:latin typeface="+mn-lt"/>
              </a:rPr>
              <a:t>.</a:t>
            </a:r>
          </a:p>
        </p:txBody>
      </p:sp>
      <p:sp>
        <p:nvSpPr>
          <p:cNvPr id="37891" name="1 Başlık"/>
          <p:cNvSpPr>
            <a:spLocks noGrp="1"/>
          </p:cNvSpPr>
          <p:nvPr>
            <p:ph type="title"/>
          </p:nvPr>
        </p:nvSpPr>
        <p:spPr>
          <a:xfrm>
            <a:off x="900113" y="260350"/>
            <a:ext cx="7859712" cy="1143000"/>
          </a:xfrm>
        </p:spPr>
        <p:txBody>
          <a:bodyPr lIns="91440" tIns="45720" rIns="91440" bIns="45720">
            <a:normAutofit/>
          </a:bodyPr>
          <a:lstStyle/>
          <a:p>
            <a:pPr algn="ctr"/>
            <a:r>
              <a:rPr lang="tr-TR" altLang="tr-TR"/>
              <a:t>Risk Değerlendirmesi</a:t>
            </a:r>
            <a:endParaRPr lang="en-US"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fade">
                                      <p:cBhvr>
                                        <p:cTn id="3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288" y="1412875"/>
            <a:ext cx="8569325" cy="5324475"/>
          </a:xfrm>
          <a:prstGeom prst="rect">
            <a:avLst/>
          </a:prstGeom>
        </p:spPr>
        <p:txBody>
          <a:bodyPr>
            <a:spAutoFit/>
          </a:bodyPr>
          <a:lstStyle/>
          <a:p>
            <a:pPr eaLnBrk="1" hangingPunct="1">
              <a:defRPr/>
            </a:pPr>
            <a:r>
              <a:rPr lang="tr-TR" sz="2000" b="1" dirty="0">
                <a:solidFill>
                  <a:srgbClr val="C00000"/>
                </a:solidFill>
                <a:latin typeface="+mn-lt"/>
              </a:rPr>
              <a:t>İşyeri Hekimi ve Diğer Sağlık Personelinin Görev, Yetki, Sorumluluk ve Eğitimleri Hakkında Yönetmelik</a:t>
            </a:r>
          </a:p>
          <a:p>
            <a:pPr eaLnBrk="1" hangingPunct="1">
              <a:buClr>
                <a:srgbClr val="002060"/>
              </a:buClr>
              <a:defRPr/>
            </a:pPr>
            <a:endParaRPr lang="tr-TR" sz="2000" b="1" u="sng" dirty="0">
              <a:solidFill>
                <a:srgbClr val="000066"/>
              </a:solidFill>
              <a:latin typeface="+mn-lt"/>
            </a:endParaRPr>
          </a:p>
          <a:p>
            <a:pPr marL="285750" indent="-285750" eaLnBrk="1" hangingPunct="1">
              <a:buClr>
                <a:srgbClr val="002060"/>
              </a:buClr>
              <a:buFont typeface="Arial" pitchFamily="34" charset="0"/>
              <a:buChar char="•"/>
              <a:defRPr/>
            </a:pPr>
            <a:r>
              <a:rPr lang="tr-TR" sz="2000" b="1" dirty="0">
                <a:solidFill>
                  <a:srgbClr val="000066"/>
                </a:solidFill>
                <a:latin typeface="+mn-lt"/>
              </a:rPr>
              <a:t>İşe giriş, iş değişikliği, işe dönüş (çalışanlar talep ederse) ve periyodik sağlık muayeneleri</a:t>
            </a:r>
            <a:r>
              <a:rPr lang="tr-TR" sz="2000" dirty="0">
                <a:solidFill>
                  <a:srgbClr val="000066"/>
                </a:solidFill>
                <a:latin typeface="+mn-lt"/>
              </a:rPr>
              <a:t> Yönetmeliğin EK-2`sine göre </a:t>
            </a:r>
            <a:r>
              <a:rPr lang="tr-TR" sz="2000" b="1" dirty="0">
                <a:solidFill>
                  <a:srgbClr val="000066"/>
                </a:solidFill>
                <a:latin typeface="+mn-lt"/>
              </a:rPr>
              <a:t>işyeri hekimi tarafından</a:t>
            </a:r>
            <a:r>
              <a:rPr lang="tr-TR" sz="2000" dirty="0">
                <a:solidFill>
                  <a:srgbClr val="000066"/>
                </a:solidFill>
                <a:latin typeface="+mn-lt"/>
              </a:rPr>
              <a:t> yapılır.</a:t>
            </a: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dirty="0">
                <a:solidFill>
                  <a:srgbClr val="000066"/>
                </a:solidFill>
                <a:latin typeface="+mn-lt"/>
              </a:rPr>
              <a:t>İşyeri hekimi aksini söylemediği sürece;</a:t>
            </a:r>
          </a:p>
          <a:p>
            <a:pPr marL="742950" lvl="1" indent="-285750" eaLnBrk="1" hangingPunct="1">
              <a:buClr>
                <a:srgbClr val="002060"/>
              </a:buClr>
              <a:buFont typeface="Courier New" panose="02070309020205020404" pitchFamily="49" charset="0"/>
              <a:buChar char="o"/>
              <a:tabLst>
                <a:tab pos="3135313" algn="l"/>
              </a:tabLst>
              <a:defRPr/>
            </a:pPr>
            <a:r>
              <a:rPr lang="tr-TR" sz="2000" b="1" dirty="0">
                <a:solidFill>
                  <a:srgbClr val="000066"/>
                </a:solidFill>
                <a:latin typeface="+mn-lt"/>
              </a:rPr>
              <a:t>Çok tehlikeli</a:t>
            </a:r>
            <a:r>
              <a:rPr lang="tr-TR" sz="2000" b="1" dirty="0">
                <a:solidFill>
                  <a:srgbClr val="FF0000"/>
                </a:solidFill>
                <a:latin typeface="+mn-lt"/>
              </a:rPr>
              <a:t> işlerde	</a:t>
            </a:r>
            <a:r>
              <a:rPr lang="tr-TR" sz="2000" b="1" dirty="0">
                <a:solidFill>
                  <a:srgbClr val="000066"/>
                </a:solidFill>
                <a:latin typeface="+mn-lt"/>
                <a:sym typeface="Wingdings" panose="05000000000000000000" pitchFamily="2" charset="2"/>
              </a:rPr>
              <a:t></a:t>
            </a:r>
            <a:r>
              <a:rPr lang="tr-TR" sz="2000" b="1" dirty="0">
                <a:solidFill>
                  <a:srgbClr val="FF0000"/>
                </a:solidFill>
                <a:latin typeface="+mn-lt"/>
              </a:rPr>
              <a:t> yılda bir</a:t>
            </a:r>
            <a:r>
              <a:rPr lang="tr-TR" sz="2000" b="1" dirty="0">
                <a:solidFill>
                  <a:srgbClr val="000066"/>
                </a:solidFill>
                <a:latin typeface="+mn-lt"/>
              </a:rPr>
              <a:t> yenilenir</a:t>
            </a:r>
            <a:r>
              <a:rPr lang="tr-TR" sz="2000" dirty="0">
                <a:solidFill>
                  <a:srgbClr val="000066"/>
                </a:solidFill>
                <a:latin typeface="+mn-lt"/>
              </a:rPr>
              <a:t>. </a:t>
            </a:r>
            <a:endParaRPr lang="tr-TR" sz="2000" b="1"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135313" algn="l"/>
              </a:tabLst>
              <a:defRPr/>
            </a:pPr>
            <a:r>
              <a:rPr lang="tr-TR" sz="2000" b="1" dirty="0">
                <a:solidFill>
                  <a:srgbClr val="000066"/>
                </a:solidFill>
                <a:latin typeface="+mn-lt"/>
              </a:rPr>
              <a:t>Tehlikeli </a:t>
            </a:r>
            <a:r>
              <a:rPr lang="tr-TR" sz="2000" b="1" dirty="0">
                <a:solidFill>
                  <a:srgbClr val="FF0000"/>
                </a:solidFill>
                <a:latin typeface="+mn-lt"/>
              </a:rPr>
              <a:t>işlerde	</a:t>
            </a:r>
            <a:r>
              <a:rPr lang="tr-TR" sz="2000" b="1" dirty="0">
                <a:solidFill>
                  <a:srgbClr val="000066"/>
                </a:solidFill>
                <a:latin typeface="+mn-lt"/>
                <a:sym typeface="Wingdings" panose="05000000000000000000" pitchFamily="2" charset="2"/>
              </a:rPr>
              <a:t></a:t>
            </a:r>
            <a:r>
              <a:rPr lang="tr-TR" sz="2000" b="1" dirty="0">
                <a:solidFill>
                  <a:srgbClr val="FF0000"/>
                </a:solidFill>
                <a:latin typeface="+mn-lt"/>
              </a:rPr>
              <a:t> üç yılda bir</a:t>
            </a:r>
            <a:r>
              <a:rPr lang="tr-TR" sz="2000" b="1" dirty="0">
                <a:solidFill>
                  <a:srgbClr val="000066"/>
                </a:solidFill>
                <a:latin typeface="+mn-lt"/>
              </a:rPr>
              <a:t> yenilenir</a:t>
            </a:r>
            <a:r>
              <a:rPr lang="tr-TR" sz="2000" dirty="0">
                <a:solidFill>
                  <a:srgbClr val="000066"/>
                </a:solidFill>
                <a:latin typeface="+mn-lt"/>
              </a:rPr>
              <a:t>.</a:t>
            </a:r>
            <a:endParaRPr lang="tr-TR" sz="2000" b="1"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135313" algn="l"/>
              </a:tabLst>
              <a:defRPr/>
            </a:pPr>
            <a:r>
              <a:rPr lang="tr-TR" sz="2000" b="1" dirty="0">
                <a:solidFill>
                  <a:srgbClr val="000066"/>
                </a:solidFill>
                <a:latin typeface="+mn-lt"/>
              </a:rPr>
              <a:t>Az tehlikeli </a:t>
            </a:r>
            <a:r>
              <a:rPr lang="tr-TR" sz="2000" b="1" dirty="0">
                <a:solidFill>
                  <a:srgbClr val="FF0000"/>
                </a:solidFill>
                <a:latin typeface="+mn-lt"/>
              </a:rPr>
              <a:t>işlerde</a:t>
            </a:r>
            <a:r>
              <a:rPr lang="tr-TR" sz="2000" b="1" dirty="0">
                <a:solidFill>
                  <a:srgbClr val="000066"/>
                </a:solidFill>
                <a:latin typeface="+mn-lt"/>
              </a:rPr>
              <a:t> 	</a:t>
            </a:r>
            <a:r>
              <a:rPr lang="tr-TR" sz="2000" b="1" dirty="0">
                <a:solidFill>
                  <a:srgbClr val="000066"/>
                </a:solidFill>
                <a:latin typeface="+mn-lt"/>
                <a:sym typeface="Wingdings" panose="05000000000000000000" pitchFamily="2" charset="2"/>
              </a:rPr>
              <a:t> </a:t>
            </a:r>
            <a:r>
              <a:rPr lang="tr-TR" sz="2000" b="1" dirty="0">
                <a:solidFill>
                  <a:srgbClr val="FF0000"/>
                </a:solidFill>
                <a:latin typeface="+mn-lt"/>
              </a:rPr>
              <a:t>beş yılda bir</a:t>
            </a:r>
            <a:r>
              <a:rPr lang="tr-TR" sz="2000" b="1" dirty="0">
                <a:solidFill>
                  <a:srgbClr val="000066"/>
                </a:solidFill>
                <a:latin typeface="+mn-lt"/>
              </a:rPr>
              <a:t> yenilenir</a:t>
            </a:r>
            <a:r>
              <a:rPr lang="tr-TR" sz="2000" dirty="0">
                <a:solidFill>
                  <a:srgbClr val="000066"/>
                </a:solidFill>
                <a:latin typeface="+mn-lt"/>
              </a:rPr>
              <a:t>. </a:t>
            </a:r>
          </a:p>
          <a:p>
            <a:pPr marL="742950" lvl="1" indent="-285750" eaLnBrk="1" hangingPunct="1">
              <a:buClr>
                <a:srgbClr val="002060"/>
              </a:buClr>
              <a:buFont typeface="Courier New" panose="02070309020205020404" pitchFamily="49" charset="0"/>
              <a:buChar char="o"/>
              <a:tabLst>
                <a:tab pos="3135313" algn="l"/>
              </a:tabLst>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b="1" dirty="0">
                <a:solidFill>
                  <a:srgbClr val="000066"/>
                </a:solidFill>
                <a:latin typeface="+mn-lt"/>
              </a:rPr>
              <a:t>Tehlikeli ve çok tehlikeli sınıfta yer alan işyerlerinde çalışacaklar</a:t>
            </a:r>
            <a:r>
              <a:rPr lang="tr-TR" sz="2000" dirty="0">
                <a:solidFill>
                  <a:srgbClr val="000066"/>
                </a:solidFill>
                <a:latin typeface="+mn-lt"/>
              </a:rPr>
              <a:t>, yapacakları işe uygun olduklarını belirten </a:t>
            </a:r>
            <a:r>
              <a:rPr lang="tr-TR" sz="2000" b="1" dirty="0">
                <a:solidFill>
                  <a:srgbClr val="000066"/>
                </a:solidFill>
                <a:latin typeface="+mn-lt"/>
              </a:rPr>
              <a:t>sağlık raporu</a:t>
            </a:r>
            <a:r>
              <a:rPr lang="tr-TR" sz="2000" dirty="0">
                <a:solidFill>
                  <a:srgbClr val="000066"/>
                </a:solidFill>
                <a:latin typeface="+mn-lt"/>
              </a:rPr>
              <a:t> olmadan işe başlatılamaz.</a:t>
            </a: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b="1" dirty="0">
                <a:solidFill>
                  <a:srgbClr val="000066"/>
                </a:solidFill>
                <a:latin typeface="+mn-lt"/>
              </a:rPr>
              <a:t>Sağlık bilgileri gizlidir </a:t>
            </a:r>
            <a:r>
              <a:rPr lang="tr-TR" sz="2000" dirty="0">
                <a:solidFill>
                  <a:srgbClr val="000066"/>
                </a:solidFill>
                <a:latin typeface="+mn-lt"/>
              </a:rPr>
              <a:t>ve </a:t>
            </a:r>
            <a:r>
              <a:rPr lang="tr-TR" sz="2000" b="1" dirty="0">
                <a:solidFill>
                  <a:srgbClr val="000066"/>
                </a:solidFill>
                <a:latin typeface="+mn-lt"/>
              </a:rPr>
              <a:t>maliyeti çalışana yansıtılamaz</a:t>
            </a:r>
            <a:r>
              <a:rPr lang="tr-TR" sz="2000" dirty="0">
                <a:solidFill>
                  <a:srgbClr val="000066"/>
                </a:solidFill>
                <a:latin typeface="+mn-lt"/>
              </a:rPr>
              <a:t>.</a:t>
            </a:r>
          </a:p>
        </p:txBody>
      </p:sp>
      <p:sp>
        <p:nvSpPr>
          <p:cNvPr id="38915" name="1 Başlık"/>
          <p:cNvSpPr>
            <a:spLocks noGrp="1"/>
          </p:cNvSpPr>
          <p:nvPr>
            <p:ph type="title"/>
          </p:nvPr>
        </p:nvSpPr>
        <p:spPr>
          <a:xfrm>
            <a:off x="827088" y="404813"/>
            <a:ext cx="7859712" cy="1143000"/>
          </a:xfrm>
        </p:spPr>
        <p:txBody>
          <a:bodyPr lIns="91440" tIns="45720" rIns="91440" bIns="45720"/>
          <a:lstStyle/>
          <a:p>
            <a:pPr algn="ctr"/>
            <a:r>
              <a:rPr lang="tr-TR" altLang="tr-TR"/>
              <a:t>Sağlık Gözetimi</a:t>
            </a:r>
            <a:endParaRPr lang="en-US"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476250"/>
            <a:ext cx="8229600" cy="1143000"/>
          </a:xfrm>
        </p:spPr>
        <p:txBody>
          <a:bodyPr lIns="91440" tIns="45720" rIns="91440" bIns="45720"/>
          <a:lstStyle/>
          <a:p>
            <a:pPr algn="ctr"/>
            <a:r>
              <a:rPr lang="tr-TR" altLang="tr-TR" sz="3200"/>
              <a:t>Çalışanların İSG Eğitimleri</a:t>
            </a:r>
            <a:endParaRPr lang="en-US" altLang="tr-TR" sz="3200"/>
          </a:p>
        </p:txBody>
      </p:sp>
      <p:sp>
        <p:nvSpPr>
          <p:cNvPr id="15" name="Dikdörtgen 14"/>
          <p:cNvSpPr/>
          <p:nvPr/>
        </p:nvSpPr>
        <p:spPr>
          <a:xfrm>
            <a:off x="444500" y="1484313"/>
            <a:ext cx="8569325" cy="5818187"/>
          </a:xfrm>
          <a:prstGeom prst="rect">
            <a:avLst/>
          </a:prstGeom>
        </p:spPr>
        <p:txBody>
          <a:bodyPr>
            <a:spAutoFit/>
          </a:bodyPr>
          <a:lstStyle/>
          <a:p>
            <a:pPr eaLnBrk="1" hangingPunct="1">
              <a:defRPr/>
            </a:pPr>
            <a:r>
              <a:rPr lang="tr-TR" sz="2000" b="1" dirty="0">
                <a:solidFill>
                  <a:srgbClr val="C00000"/>
                </a:solidFill>
                <a:latin typeface="+mn-lt"/>
              </a:rPr>
              <a:t>Çalışanların İş Sağlığı ve Güvenliği Eğitimlerinin Usul ve Esasları Hakkında Yönetmelik</a:t>
            </a:r>
          </a:p>
          <a:p>
            <a:pPr eaLnBrk="1" hangingPunct="1">
              <a:buClr>
                <a:srgbClr val="002060"/>
              </a:buClr>
              <a:defRPr/>
            </a:pPr>
            <a:endParaRPr lang="tr-TR" sz="2000" b="1" u="sng"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319463" algn="l"/>
              </a:tabLst>
              <a:defRPr/>
            </a:pPr>
            <a:r>
              <a:rPr lang="tr-TR" sz="2000" b="1" u="sng" dirty="0">
                <a:solidFill>
                  <a:srgbClr val="000066"/>
                </a:solidFill>
                <a:latin typeface="+mn-lt"/>
              </a:rPr>
              <a:t>Çok </a:t>
            </a:r>
            <a:r>
              <a:rPr lang="tr-TR" sz="2000" b="1" dirty="0">
                <a:solidFill>
                  <a:srgbClr val="000066"/>
                </a:solidFill>
                <a:latin typeface="+mn-lt"/>
              </a:rPr>
              <a:t>tehlikeli</a:t>
            </a:r>
            <a:r>
              <a:rPr lang="tr-TR" sz="2000" b="1" dirty="0">
                <a:solidFill>
                  <a:srgbClr val="FF0000"/>
                </a:solidFill>
                <a:latin typeface="+mn-lt"/>
              </a:rPr>
              <a:t> işyerlerinde	</a:t>
            </a:r>
            <a:r>
              <a:rPr lang="tr-TR" sz="2000" b="1" dirty="0">
                <a:solidFill>
                  <a:srgbClr val="000066"/>
                </a:solidFill>
                <a:latin typeface="+mn-lt"/>
                <a:sym typeface="Wingdings" panose="05000000000000000000" pitchFamily="2" charset="2"/>
              </a:rPr>
              <a:t></a:t>
            </a:r>
            <a:r>
              <a:rPr lang="tr-TR" sz="2000" b="1" dirty="0">
                <a:solidFill>
                  <a:srgbClr val="FF0000"/>
                </a:solidFill>
                <a:latin typeface="+mn-lt"/>
              </a:rPr>
              <a:t> 16 saat </a:t>
            </a:r>
            <a:r>
              <a:rPr lang="tr-TR" sz="2000" b="1" dirty="0">
                <a:solidFill>
                  <a:srgbClr val="000066"/>
                </a:solidFill>
                <a:latin typeface="+mn-lt"/>
              </a:rPr>
              <a:t>verilir ve </a:t>
            </a:r>
            <a:r>
              <a:rPr lang="tr-TR" sz="2000" b="1" dirty="0">
                <a:solidFill>
                  <a:srgbClr val="FF0000"/>
                </a:solidFill>
                <a:latin typeface="+mn-lt"/>
              </a:rPr>
              <a:t>yılda bir</a:t>
            </a:r>
            <a:r>
              <a:rPr lang="tr-TR" sz="2000" b="1" dirty="0">
                <a:solidFill>
                  <a:srgbClr val="000066"/>
                </a:solidFill>
                <a:latin typeface="+mn-lt"/>
              </a:rPr>
              <a:t> yenilenir</a:t>
            </a:r>
            <a:r>
              <a:rPr lang="tr-TR" sz="2000" dirty="0">
                <a:solidFill>
                  <a:srgbClr val="000066"/>
                </a:solidFill>
                <a:latin typeface="+mn-lt"/>
              </a:rPr>
              <a:t>.</a:t>
            </a:r>
            <a:endParaRPr lang="tr-TR" sz="2000" b="1"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319463" algn="l"/>
              </a:tabLst>
              <a:defRPr/>
            </a:pPr>
            <a:r>
              <a:rPr lang="tr-TR" sz="2000" b="1" dirty="0">
                <a:solidFill>
                  <a:srgbClr val="000066"/>
                </a:solidFill>
                <a:latin typeface="+mn-lt"/>
              </a:rPr>
              <a:t>Tehlikeli </a:t>
            </a:r>
            <a:r>
              <a:rPr lang="tr-TR" sz="2000" b="1" dirty="0">
                <a:solidFill>
                  <a:srgbClr val="FF0000"/>
                </a:solidFill>
                <a:latin typeface="+mn-lt"/>
              </a:rPr>
              <a:t>işyerlerinde 	</a:t>
            </a:r>
            <a:r>
              <a:rPr lang="tr-TR" sz="2000" b="1" dirty="0">
                <a:solidFill>
                  <a:srgbClr val="000066"/>
                </a:solidFill>
                <a:latin typeface="+mn-lt"/>
                <a:sym typeface="Wingdings" panose="05000000000000000000" pitchFamily="2" charset="2"/>
              </a:rPr>
              <a:t></a:t>
            </a:r>
            <a:r>
              <a:rPr lang="tr-TR" sz="2000" b="1" dirty="0">
                <a:solidFill>
                  <a:srgbClr val="FF0000"/>
                </a:solidFill>
                <a:latin typeface="+mn-lt"/>
              </a:rPr>
              <a:t> 12 saat</a:t>
            </a:r>
            <a:r>
              <a:rPr lang="tr-TR" sz="2000" b="1" dirty="0">
                <a:solidFill>
                  <a:srgbClr val="000066"/>
                </a:solidFill>
                <a:latin typeface="+mn-lt"/>
              </a:rPr>
              <a:t> verilir ve </a:t>
            </a:r>
            <a:r>
              <a:rPr lang="tr-TR" sz="2000" b="1" dirty="0">
                <a:solidFill>
                  <a:srgbClr val="FF0000"/>
                </a:solidFill>
                <a:latin typeface="+mn-lt"/>
              </a:rPr>
              <a:t>iki yılda bir</a:t>
            </a:r>
            <a:r>
              <a:rPr lang="tr-TR" sz="2000" b="1" dirty="0">
                <a:solidFill>
                  <a:srgbClr val="000066"/>
                </a:solidFill>
                <a:latin typeface="+mn-lt"/>
              </a:rPr>
              <a:t> yenilenir</a:t>
            </a:r>
            <a:r>
              <a:rPr lang="tr-TR" sz="2000" dirty="0">
                <a:solidFill>
                  <a:srgbClr val="000066"/>
                </a:solidFill>
                <a:latin typeface="+mn-lt"/>
              </a:rPr>
              <a:t>.</a:t>
            </a:r>
            <a:endParaRPr lang="tr-TR" sz="2000" b="1"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319463" algn="l"/>
              </a:tabLst>
              <a:defRPr/>
            </a:pPr>
            <a:r>
              <a:rPr lang="tr-TR" sz="2000" b="1" dirty="0">
                <a:solidFill>
                  <a:srgbClr val="000066"/>
                </a:solidFill>
                <a:latin typeface="+mn-lt"/>
              </a:rPr>
              <a:t>Az tehlikeli </a:t>
            </a:r>
            <a:r>
              <a:rPr lang="tr-TR" sz="2000" b="1" dirty="0">
                <a:solidFill>
                  <a:srgbClr val="FF0000"/>
                </a:solidFill>
                <a:latin typeface="+mn-lt"/>
              </a:rPr>
              <a:t>işyerlerinde</a:t>
            </a:r>
            <a:r>
              <a:rPr lang="tr-TR" sz="2000" b="1" dirty="0">
                <a:solidFill>
                  <a:srgbClr val="000066"/>
                </a:solidFill>
                <a:latin typeface="+mn-lt"/>
              </a:rPr>
              <a:t> 	</a:t>
            </a:r>
            <a:r>
              <a:rPr lang="tr-TR" sz="2000" b="1" dirty="0">
                <a:solidFill>
                  <a:srgbClr val="000066"/>
                </a:solidFill>
                <a:latin typeface="+mn-lt"/>
                <a:sym typeface="Wingdings" panose="05000000000000000000" pitchFamily="2" charset="2"/>
              </a:rPr>
              <a:t> </a:t>
            </a:r>
            <a:r>
              <a:rPr lang="tr-TR" sz="2000" b="1" dirty="0">
                <a:solidFill>
                  <a:srgbClr val="FF0000"/>
                </a:solidFill>
                <a:latin typeface="+mn-lt"/>
              </a:rPr>
              <a:t>8 saat</a:t>
            </a:r>
            <a:r>
              <a:rPr lang="tr-TR" sz="2000" b="1" dirty="0">
                <a:solidFill>
                  <a:srgbClr val="000066"/>
                </a:solidFill>
                <a:latin typeface="+mn-lt"/>
              </a:rPr>
              <a:t> verilir ve </a:t>
            </a:r>
            <a:r>
              <a:rPr lang="tr-TR" sz="2000" b="1" dirty="0">
                <a:solidFill>
                  <a:srgbClr val="FF0000"/>
                </a:solidFill>
                <a:latin typeface="+mn-lt"/>
              </a:rPr>
              <a:t>üç yılda bir</a:t>
            </a:r>
            <a:r>
              <a:rPr lang="tr-TR" sz="2000" b="1" dirty="0">
                <a:solidFill>
                  <a:srgbClr val="000066"/>
                </a:solidFill>
                <a:latin typeface="+mn-lt"/>
              </a:rPr>
              <a:t> yenilenir</a:t>
            </a:r>
            <a:r>
              <a:rPr lang="tr-TR" sz="2000" dirty="0">
                <a:solidFill>
                  <a:srgbClr val="000066"/>
                </a:solidFill>
                <a:latin typeface="+mn-lt"/>
              </a:rPr>
              <a:t>. </a:t>
            </a:r>
          </a:p>
          <a:p>
            <a:pPr marL="742950" lvl="1" indent="-285750" eaLnBrk="1" hangingPunct="1">
              <a:buClr>
                <a:srgbClr val="002060"/>
              </a:buClr>
              <a:buFont typeface="Courier New" panose="02070309020205020404" pitchFamily="49" charset="0"/>
              <a:buChar char="o"/>
              <a:tabLst>
                <a:tab pos="3319463" algn="l"/>
              </a:tabLst>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dirty="0">
                <a:solidFill>
                  <a:srgbClr val="000066"/>
                </a:solidFill>
                <a:latin typeface="+mn-lt"/>
              </a:rPr>
              <a:t>İş kazası ve meslek hastalığı </a:t>
            </a:r>
            <a:r>
              <a:rPr lang="tr-TR" sz="2000" b="1" u="sng" dirty="0">
                <a:solidFill>
                  <a:srgbClr val="000066"/>
                </a:solidFill>
                <a:latin typeface="+mn-lt"/>
              </a:rPr>
              <a:t>geçirdikten sonra </a:t>
            </a:r>
            <a:r>
              <a:rPr lang="tr-TR" sz="2000" dirty="0">
                <a:solidFill>
                  <a:srgbClr val="000066"/>
                </a:solidFill>
                <a:latin typeface="+mn-lt"/>
              </a:rPr>
              <a:t>işe dönen çalışana </a:t>
            </a:r>
            <a:r>
              <a:rPr lang="tr-TR" sz="2000" b="1" u="sng" dirty="0">
                <a:solidFill>
                  <a:srgbClr val="000066"/>
                </a:solidFill>
                <a:latin typeface="+mn-lt"/>
              </a:rPr>
              <a:t>ilave eğitim </a:t>
            </a:r>
            <a:r>
              <a:rPr lang="tr-TR" sz="2000" dirty="0">
                <a:solidFill>
                  <a:srgbClr val="000066"/>
                </a:solidFill>
                <a:latin typeface="+mn-lt"/>
              </a:rPr>
              <a:t>verilir. İşten </a:t>
            </a:r>
            <a:r>
              <a:rPr lang="tr-TR" sz="2000" b="1" u="sng" dirty="0">
                <a:solidFill>
                  <a:srgbClr val="000066"/>
                </a:solidFill>
                <a:latin typeface="+mn-lt"/>
              </a:rPr>
              <a:t>6 ay uzaklaşıp </a:t>
            </a:r>
            <a:r>
              <a:rPr lang="tr-TR" sz="2000" dirty="0">
                <a:solidFill>
                  <a:srgbClr val="000066"/>
                </a:solidFill>
                <a:latin typeface="+mn-lt"/>
              </a:rPr>
              <a:t>tekrar dönenlere </a:t>
            </a:r>
            <a:r>
              <a:rPr lang="tr-TR" sz="2000" b="1" u="sng" dirty="0">
                <a:solidFill>
                  <a:srgbClr val="000066"/>
                </a:solidFill>
                <a:latin typeface="+mn-lt"/>
              </a:rPr>
              <a:t>bilgi yenileme </a:t>
            </a:r>
            <a:r>
              <a:rPr lang="tr-TR" sz="2000" dirty="0">
                <a:solidFill>
                  <a:srgbClr val="000066"/>
                </a:solidFill>
                <a:latin typeface="+mn-lt"/>
              </a:rPr>
              <a:t>eğitimi verilir.</a:t>
            </a: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b="1" dirty="0">
                <a:solidFill>
                  <a:srgbClr val="000066"/>
                </a:solidFill>
                <a:latin typeface="+mn-lt"/>
              </a:rPr>
              <a:t>Asıl işveren-alt işveren </a:t>
            </a:r>
            <a:r>
              <a:rPr lang="tr-TR" sz="2000" dirty="0">
                <a:solidFill>
                  <a:srgbClr val="000066"/>
                </a:solidFill>
                <a:latin typeface="+mn-lt"/>
              </a:rPr>
              <a:t>ilişkisi varsa çalışanların eğitiminden ikisi de sorumludur.</a:t>
            </a:r>
          </a:p>
          <a:p>
            <a:pPr marL="285750" indent="-285750" eaLnBrk="1" hangingPunct="1">
              <a:buClr>
                <a:srgbClr val="002060"/>
              </a:buClr>
              <a:buFont typeface="Arial" pitchFamily="34" charset="0"/>
              <a:buChar char="•"/>
              <a:defRPr/>
            </a:pPr>
            <a:endParaRPr lang="tr-TR" sz="1600" dirty="0">
              <a:solidFill>
                <a:srgbClr val="000066"/>
              </a:solidFill>
              <a:latin typeface="Arial" charset="0"/>
            </a:endParaRPr>
          </a:p>
          <a:p>
            <a:pPr marL="285750" indent="-285750" eaLnBrk="1" hangingPunct="1">
              <a:buClr>
                <a:srgbClr val="002060"/>
              </a:buClr>
              <a:buFont typeface="Arial" pitchFamily="34" charset="0"/>
              <a:buChar char="•"/>
              <a:defRPr/>
            </a:pPr>
            <a:endParaRPr lang="tr-TR" dirty="0">
              <a:solidFill>
                <a:srgbClr val="000066"/>
              </a:solidFill>
              <a:latin typeface="Arial" charset="0"/>
            </a:endParaRPr>
          </a:p>
          <a:p>
            <a:pPr marL="285750" indent="-285750" eaLnBrk="1" hangingPunct="1">
              <a:buClr>
                <a:srgbClr val="002060"/>
              </a:buClr>
              <a:buFont typeface="Arial" pitchFamily="34" charset="0"/>
              <a:buChar char="•"/>
              <a:defRPr/>
            </a:pPr>
            <a:endParaRPr lang="tr-TR" dirty="0">
              <a:solidFill>
                <a:srgbClr val="00006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500"/>
                                        <p:tgtEl>
                                          <p:spTgt spid="1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fade">
                                      <p:cBhvr>
                                        <p:cTn id="22" dur="500"/>
                                        <p:tgtEl>
                                          <p:spTgt spid="1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animEffect transition="in" filter="fade">
                                      <p:cBhvr>
                                        <p:cTn id="27"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846138"/>
            <a:ext cx="8229600" cy="1143000"/>
          </a:xfrm>
        </p:spPr>
        <p:txBody>
          <a:bodyPr lIns="91440" tIns="45720" rIns="91440" bIns="45720"/>
          <a:lstStyle/>
          <a:p>
            <a:pPr algn="ctr"/>
            <a:r>
              <a:rPr lang="tr-TR" altLang="tr-TR" sz="3200"/>
              <a:t>Tehlikeli ve Çok Tehlikeli İşlerde Çalışacakların Mesleki Eğitimleri</a:t>
            </a:r>
            <a:endParaRPr lang="en-US" altLang="tr-TR" sz="3200"/>
          </a:p>
        </p:txBody>
      </p:sp>
      <p:sp>
        <p:nvSpPr>
          <p:cNvPr id="15" name="Dikdörtgen 14"/>
          <p:cNvSpPr/>
          <p:nvPr/>
        </p:nvSpPr>
        <p:spPr>
          <a:xfrm>
            <a:off x="395288" y="2062163"/>
            <a:ext cx="8569325" cy="3816429"/>
          </a:xfrm>
          <a:prstGeom prst="rect">
            <a:avLst/>
          </a:prstGeom>
        </p:spPr>
        <p:txBody>
          <a:bodyPr>
            <a:spAutoFit/>
          </a:bodyPr>
          <a:lstStyle/>
          <a:p>
            <a:pPr eaLnBrk="1" hangingPunct="1">
              <a:defRPr/>
            </a:pPr>
            <a:r>
              <a:rPr lang="tr-TR" sz="2000" b="1" dirty="0">
                <a:solidFill>
                  <a:srgbClr val="C00000"/>
                </a:solidFill>
                <a:latin typeface="Arial" charset="0"/>
              </a:rPr>
              <a:t>Tehlikeli ve Çok Tehlikeli Sınıfta Yer Alan İşlerde Çalıştırılacakların Mesleki Eğitimlerine Dair Yönetmelik</a:t>
            </a:r>
          </a:p>
          <a:p>
            <a:pPr eaLnBrk="1" hangingPunct="1">
              <a:buClr>
                <a:srgbClr val="002060"/>
              </a:buClr>
              <a:defRPr/>
            </a:pPr>
            <a:endParaRPr lang="tr-TR" b="1" u="sng" dirty="0">
              <a:solidFill>
                <a:srgbClr val="000066"/>
              </a:solidFill>
              <a:latin typeface="Arial" charset="0"/>
            </a:endParaRPr>
          </a:p>
          <a:p>
            <a:pPr marL="285750" indent="-285750" eaLnBrk="1" hangingPunct="1">
              <a:buClr>
                <a:srgbClr val="002060"/>
              </a:buClr>
              <a:buFont typeface="Arial" pitchFamily="34" charset="0"/>
              <a:buChar char="•"/>
              <a:defRPr/>
            </a:pPr>
            <a:r>
              <a:rPr lang="tr-TR" b="1" dirty="0">
                <a:solidFill>
                  <a:srgbClr val="000066"/>
                </a:solidFill>
                <a:latin typeface="Arial" charset="0"/>
              </a:rPr>
              <a:t>Yönetmelik`in EK-1`indeki </a:t>
            </a:r>
            <a:r>
              <a:rPr lang="tr-TR" b="1" dirty="0">
                <a:solidFill>
                  <a:srgbClr val="FF0000"/>
                </a:solidFill>
                <a:latin typeface="Arial" charset="0"/>
              </a:rPr>
              <a:t>işlerde</a:t>
            </a:r>
            <a:r>
              <a:rPr lang="tr-TR" b="1" dirty="0">
                <a:solidFill>
                  <a:srgbClr val="000066"/>
                </a:solidFill>
                <a:latin typeface="Arial" charset="0"/>
              </a:rPr>
              <a:t> çalışacaklar</a:t>
            </a:r>
            <a:r>
              <a:rPr lang="tr-TR" dirty="0">
                <a:solidFill>
                  <a:srgbClr val="000066"/>
                </a:solidFill>
                <a:latin typeface="Arial" charset="0"/>
              </a:rPr>
              <a:t>ın </a:t>
            </a:r>
            <a:r>
              <a:rPr lang="tr-TR" sz="2000" b="1" u="sng" dirty="0">
                <a:solidFill>
                  <a:srgbClr val="000066"/>
                </a:solidFill>
                <a:latin typeface="+mn-lt"/>
              </a:rPr>
              <a:t>işyeri tehlike sınıfı ne olursa </a:t>
            </a:r>
            <a:r>
              <a:rPr lang="tr-TR" u="sng" dirty="0">
                <a:solidFill>
                  <a:srgbClr val="000066"/>
                </a:solidFill>
                <a:latin typeface="Arial" charset="0"/>
              </a:rPr>
              <a:t>olsun</a:t>
            </a:r>
            <a:r>
              <a:rPr lang="tr-TR" dirty="0">
                <a:solidFill>
                  <a:srgbClr val="000066"/>
                </a:solidFill>
                <a:latin typeface="Arial" charset="0"/>
              </a:rPr>
              <a:t> işe alınmadan önce </a:t>
            </a:r>
            <a:r>
              <a:rPr lang="tr-TR" sz="2000" b="1" u="sng" dirty="0">
                <a:solidFill>
                  <a:srgbClr val="000066"/>
                </a:solidFill>
                <a:latin typeface="+mn-lt"/>
              </a:rPr>
              <a:t>mesleki eğitime tabi tutulmaları zorunludur</a:t>
            </a:r>
            <a:r>
              <a:rPr lang="tr-TR" dirty="0">
                <a:solidFill>
                  <a:srgbClr val="000066"/>
                </a:solidFill>
                <a:latin typeface="Arial" charset="0"/>
              </a:rPr>
              <a:t>.</a:t>
            </a:r>
          </a:p>
          <a:p>
            <a:pPr marL="285750" indent="-285750" eaLnBrk="1" hangingPunct="1">
              <a:buClr>
                <a:srgbClr val="002060"/>
              </a:buClr>
              <a:buFont typeface="Arial" pitchFamily="34" charset="0"/>
              <a:buChar char="•"/>
              <a:defRPr/>
            </a:pPr>
            <a:endParaRPr lang="tr-TR" b="1" dirty="0">
              <a:solidFill>
                <a:srgbClr val="000066"/>
              </a:solidFill>
              <a:latin typeface="Arial" charset="0"/>
            </a:endParaRPr>
          </a:p>
          <a:p>
            <a:pPr marL="285750" indent="-285750" eaLnBrk="1" hangingPunct="1">
              <a:buClr>
                <a:srgbClr val="002060"/>
              </a:buClr>
              <a:buFont typeface="Arial" pitchFamily="34" charset="0"/>
              <a:buChar char="•"/>
              <a:defRPr/>
            </a:pPr>
            <a:r>
              <a:rPr lang="tr-TR" b="1" dirty="0">
                <a:solidFill>
                  <a:srgbClr val="000066"/>
                </a:solidFill>
                <a:latin typeface="Arial" charset="0"/>
              </a:rPr>
              <a:t>Ağır ve Tehlikeli İşlerde Çalıştırılacak İşçilerin Mesleki Eğitimlerine Dair Tebliğe göre alınan mesleki eğitim belgeleri geçerli</a:t>
            </a:r>
            <a:r>
              <a:rPr lang="tr-TR" dirty="0">
                <a:solidFill>
                  <a:srgbClr val="000066"/>
                </a:solidFill>
                <a:latin typeface="Arial" charset="0"/>
              </a:rPr>
              <a:t>dir.</a:t>
            </a:r>
          </a:p>
          <a:p>
            <a:pPr marL="285750" indent="-285750" eaLnBrk="1" hangingPunct="1">
              <a:buClr>
                <a:srgbClr val="002060"/>
              </a:buClr>
              <a:buFont typeface="Arial" pitchFamily="34" charset="0"/>
              <a:buChar char="•"/>
              <a:defRPr/>
            </a:pPr>
            <a:endParaRPr lang="tr-TR" dirty="0">
              <a:solidFill>
                <a:srgbClr val="000066"/>
              </a:solidFill>
              <a:latin typeface="Arial" charset="0"/>
            </a:endParaRPr>
          </a:p>
          <a:p>
            <a:pPr marL="285750" indent="-285750" eaLnBrk="1" hangingPunct="1">
              <a:buClr>
                <a:srgbClr val="002060"/>
              </a:buClr>
              <a:buFont typeface="Arial" pitchFamily="34" charset="0"/>
              <a:buChar char="•"/>
              <a:defRPr/>
            </a:pPr>
            <a:r>
              <a:rPr lang="tr-TR" dirty="0">
                <a:solidFill>
                  <a:srgbClr val="000066"/>
                </a:solidFill>
                <a:latin typeface="Arial" charset="0"/>
              </a:rPr>
              <a:t>1/1/2013`ten önce EK-1`deki işlerde çalışmaya başlayanların MEB ile protokoller çerçevesinde aldıkları en az 32 saatlik eğitim, mesleki eğitim olarak kabul edilir.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500"/>
                                        <p:tgtEl>
                                          <p:spTgt spid="1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animEffect transition="in" filter="fade">
                                      <p:cBhvr>
                                        <p:cTn id="1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p:cNvSpPr>
          <p:nvPr>
            <p:ph type="title"/>
          </p:nvPr>
        </p:nvSpPr>
        <p:spPr>
          <a:xfrm>
            <a:off x="684213" y="1125538"/>
            <a:ext cx="8229600" cy="1143000"/>
          </a:xfrm>
        </p:spPr>
        <p:txBody>
          <a:bodyPr>
            <a:normAutofit/>
          </a:bodyPr>
          <a:lstStyle/>
          <a:p>
            <a:pPr algn="ctr"/>
            <a:r>
              <a:rPr lang="tr-TR" altLang="tr-TR"/>
              <a:t>İşyerlerinde acil durum planları </a:t>
            </a:r>
          </a:p>
        </p:txBody>
      </p:sp>
      <p:sp>
        <p:nvSpPr>
          <p:cNvPr id="41989" name="Rectangle 3"/>
          <p:cNvSpPr>
            <a:spLocks noChangeArrowheads="1"/>
          </p:cNvSpPr>
          <p:nvPr/>
        </p:nvSpPr>
        <p:spPr bwMode="auto">
          <a:xfrm>
            <a:off x="1475656" y="2682875"/>
            <a:ext cx="676875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tr-TR" altLang="tr-TR" sz="3200" dirty="0"/>
              <a:t>Acil Durum Planlarının hazırlanması,</a:t>
            </a:r>
          </a:p>
          <a:p>
            <a:pPr eaLnBrk="1" hangingPunct="1">
              <a:buFont typeface="Wingdings" panose="05000000000000000000" pitchFamily="2" charset="2"/>
              <a:buNone/>
            </a:pPr>
            <a:endParaRPr lang="tr-TR" altLang="tr-TR" sz="3200" dirty="0"/>
          </a:p>
          <a:p>
            <a:pPr eaLnBrk="1" hangingPunct="1">
              <a:buFont typeface="Wingdings" panose="05000000000000000000" pitchFamily="2" charset="2"/>
              <a:buChar char="Ø"/>
            </a:pPr>
            <a:r>
              <a:rPr lang="tr-TR" altLang="tr-TR" sz="3200" dirty="0"/>
              <a:t>Acil durumlarla ilgili eğitimli yeterli sayıda kişinin görevlendirilmesi.</a:t>
            </a:r>
          </a:p>
          <a:p>
            <a:pPr eaLnBrk="1" hangingPunct="1">
              <a:buFont typeface="Wingdings" panose="05000000000000000000" pitchFamily="2" charset="2"/>
              <a:buNone/>
            </a:pPr>
            <a:r>
              <a:rPr lang="tr-TR" altLang="tr-TR" sz="3200" dirty="0"/>
              <a:t> </a:t>
            </a:r>
          </a:p>
          <a:p>
            <a:pPr eaLnBrk="1" hangingPunct="1">
              <a:buFont typeface="Wingdings" panose="05000000000000000000" pitchFamily="2" charset="2"/>
              <a:buNone/>
            </a:pPr>
            <a:endParaRPr lang="tr-TR" altLang="tr-TR" sz="2400" dirty="0"/>
          </a:p>
          <a:p>
            <a:pPr eaLnBrk="1" hangingPunct="1"/>
            <a:endParaRPr lang="tr-TR" altLang="tr-TR" dirty="0"/>
          </a:p>
        </p:txBody>
      </p:sp>
      <p:sp>
        <p:nvSpPr>
          <p:cNvPr id="41990" name="Text Box 7"/>
          <p:cNvSpPr txBox="1">
            <a:spLocks noChangeArrowheads="1"/>
          </p:cNvSpPr>
          <p:nvPr/>
        </p:nvSpPr>
        <p:spPr bwMode="auto">
          <a:xfrm>
            <a:off x="323850" y="5516563"/>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tr-TR" altLang="tr-TR"/>
          </a:p>
        </p:txBody>
      </p:sp>
      <p:pic>
        <p:nvPicPr>
          <p:cNvPr id="41991" name="Picture 5"/>
          <p:cNvPicPr>
            <a:picLocks noChangeAspect="1" noChangeArrowheads="1"/>
          </p:cNvPicPr>
          <p:nvPr/>
        </p:nvPicPr>
        <p:blipFill>
          <a:blip r:embed="rId3">
            <a:lum bright="36000" contrast="-18000"/>
            <a:extLst>
              <a:ext uri="{28A0092B-C50C-407E-A947-70E740481C1C}">
                <a14:useLocalDpi xmlns:a14="http://schemas.microsoft.com/office/drawing/2010/main" val="0"/>
              </a:ext>
            </a:extLst>
          </a:blip>
          <a:srcRect/>
          <a:stretch>
            <a:fillRect/>
          </a:stretch>
        </p:blipFill>
        <p:spPr bwMode="auto">
          <a:xfrm>
            <a:off x="0" y="4941888"/>
            <a:ext cx="136842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288" y="1700213"/>
            <a:ext cx="8569325" cy="4708525"/>
          </a:xfrm>
          <a:prstGeom prst="rect">
            <a:avLst/>
          </a:prstGeom>
        </p:spPr>
        <p:txBody>
          <a:bodyPr>
            <a:spAutoFit/>
          </a:bodyPr>
          <a:lstStyle/>
          <a:p>
            <a:pPr eaLnBrk="1" hangingPunct="1">
              <a:defRPr/>
            </a:pPr>
            <a:r>
              <a:rPr lang="tr-TR" sz="2000" b="1" dirty="0">
                <a:solidFill>
                  <a:srgbClr val="C00000"/>
                </a:solidFill>
                <a:latin typeface="+mn-lt"/>
              </a:rPr>
              <a:t>İşyerlerinde Acil Durumlar Hakkında Yönetmelik</a:t>
            </a:r>
          </a:p>
          <a:p>
            <a:pPr eaLnBrk="1" hangingPunct="1">
              <a:buClr>
                <a:srgbClr val="002060"/>
              </a:buClr>
              <a:defRPr/>
            </a:pPr>
            <a:endParaRPr lang="tr-TR" sz="2000" b="1" u="sng" dirty="0">
              <a:solidFill>
                <a:srgbClr val="000066"/>
              </a:solidFill>
              <a:latin typeface="+mn-lt"/>
            </a:endParaRPr>
          </a:p>
          <a:p>
            <a:pPr marL="285750" indent="-285750" eaLnBrk="1" hangingPunct="1">
              <a:buClr>
                <a:srgbClr val="002060"/>
              </a:buClr>
              <a:buFont typeface="Arial" pitchFamily="34" charset="0"/>
              <a:buChar char="•"/>
              <a:defRPr/>
            </a:pPr>
            <a:r>
              <a:rPr lang="tr-TR" sz="2000" dirty="0">
                <a:solidFill>
                  <a:srgbClr val="000066"/>
                </a:solidFill>
                <a:latin typeface="+mn-lt"/>
              </a:rPr>
              <a:t>İşyerlerinde; </a:t>
            </a:r>
            <a:r>
              <a:rPr lang="tr-TR" sz="2000" b="1" dirty="0">
                <a:solidFill>
                  <a:srgbClr val="000066"/>
                </a:solidFill>
                <a:latin typeface="+mn-lt"/>
              </a:rPr>
              <a:t>yangın, patlama, kimyasal sızıntı, doğal afetler vb. acil durumlar </a:t>
            </a:r>
            <a:r>
              <a:rPr lang="tr-TR" sz="2000" dirty="0">
                <a:solidFill>
                  <a:srgbClr val="000066"/>
                </a:solidFill>
                <a:latin typeface="+mn-lt"/>
              </a:rPr>
              <a:t>için acil durum planı hazırlanır.</a:t>
            </a: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dirty="0">
                <a:solidFill>
                  <a:srgbClr val="000066"/>
                </a:solidFill>
                <a:latin typeface="+mn-lt"/>
              </a:rPr>
              <a:t>Normal şartlarda;</a:t>
            </a:r>
          </a:p>
          <a:p>
            <a:pPr marL="742950" lvl="1" indent="-285750" eaLnBrk="1" hangingPunct="1">
              <a:buClr>
                <a:srgbClr val="002060"/>
              </a:buClr>
              <a:buFont typeface="Courier New" panose="02070309020205020404" pitchFamily="49" charset="0"/>
              <a:buChar char="o"/>
              <a:tabLst>
                <a:tab pos="3319463" algn="l"/>
              </a:tabLst>
              <a:defRPr/>
            </a:pPr>
            <a:r>
              <a:rPr lang="tr-TR" sz="2000" b="1" dirty="0">
                <a:solidFill>
                  <a:srgbClr val="000066"/>
                </a:solidFill>
                <a:latin typeface="+mn-lt"/>
              </a:rPr>
              <a:t>Çok tehlikeli</a:t>
            </a:r>
            <a:r>
              <a:rPr lang="tr-TR" sz="2000" b="1" dirty="0">
                <a:solidFill>
                  <a:srgbClr val="FF0000"/>
                </a:solidFill>
                <a:latin typeface="+mn-lt"/>
              </a:rPr>
              <a:t> işyerlerinde	</a:t>
            </a:r>
            <a:r>
              <a:rPr lang="tr-TR" sz="2000" b="1" dirty="0">
                <a:solidFill>
                  <a:srgbClr val="000066"/>
                </a:solidFill>
                <a:latin typeface="+mn-lt"/>
                <a:sym typeface="Wingdings" panose="05000000000000000000" pitchFamily="2" charset="2"/>
              </a:rPr>
              <a:t></a:t>
            </a:r>
            <a:r>
              <a:rPr lang="tr-TR" sz="2000" b="1" dirty="0">
                <a:solidFill>
                  <a:srgbClr val="FF0000"/>
                </a:solidFill>
                <a:latin typeface="+mn-lt"/>
              </a:rPr>
              <a:t> iki yılda bir</a:t>
            </a:r>
            <a:r>
              <a:rPr lang="tr-TR" sz="2000" b="1" dirty="0">
                <a:solidFill>
                  <a:srgbClr val="000066"/>
                </a:solidFill>
                <a:latin typeface="+mn-lt"/>
              </a:rPr>
              <a:t> yenilenir</a:t>
            </a:r>
            <a:r>
              <a:rPr lang="tr-TR" sz="2000" dirty="0">
                <a:solidFill>
                  <a:srgbClr val="000066"/>
                </a:solidFill>
                <a:latin typeface="+mn-lt"/>
              </a:rPr>
              <a:t>.</a:t>
            </a:r>
            <a:endParaRPr lang="tr-TR" sz="2000" b="1"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319463" algn="l"/>
              </a:tabLst>
              <a:defRPr/>
            </a:pPr>
            <a:r>
              <a:rPr lang="tr-TR" sz="2000" b="1" dirty="0">
                <a:solidFill>
                  <a:srgbClr val="000066"/>
                </a:solidFill>
                <a:latin typeface="+mn-lt"/>
              </a:rPr>
              <a:t>Tehlikeli </a:t>
            </a:r>
            <a:r>
              <a:rPr lang="tr-TR" sz="2000" b="1" dirty="0">
                <a:solidFill>
                  <a:srgbClr val="FF0000"/>
                </a:solidFill>
                <a:latin typeface="+mn-lt"/>
              </a:rPr>
              <a:t>işyerlerinde 	</a:t>
            </a:r>
            <a:r>
              <a:rPr lang="tr-TR" sz="2000" b="1" dirty="0">
                <a:solidFill>
                  <a:srgbClr val="000066"/>
                </a:solidFill>
                <a:latin typeface="+mn-lt"/>
                <a:sym typeface="Wingdings" panose="05000000000000000000" pitchFamily="2" charset="2"/>
              </a:rPr>
              <a:t></a:t>
            </a:r>
            <a:r>
              <a:rPr lang="tr-TR" sz="2000" b="1" dirty="0">
                <a:solidFill>
                  <a:srgbClr val="FF0000"/>
                </a:solidFill>
                <a:latin typeface="+mn-lt"/>
              </a:rPr>
              <a:t> dört yılda bir</a:t>
            </a:r>
            <a:r>
              <a:rPr lang="tr-TR" sz="2000" b="1" dirty="0">
                <a:solidFill>
                  <a:srgbClr val="000066"/>
                </a:solidFill>
                <a:latin typeface="+mn-lt"/>
              </a:rPr>
              <a:t> yenilenir</a:t>
            </a:r>
            <a:r>
              <a:rPr lang="tr-TR" sz="2000" dirty="0">
                <a:solidFill>
                  <a:srgbClr val="000066"/>
                </a:solidFill>
                <a:latin typeface="+mn-lt"/>
              </a:rPr>
              <a:t>.</a:t>
            </a:r>
            <a:endParaRPr lang="tr-TR" sz="2000" b="1"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319463" algn="l"/>
              </a:tabLst>
              <a:defRPr/>
            </a:pPr>
            <a:r>
              <a:rPr lang="tr-TR" sz="2000" b="1" dirty="0">
                <a:solidFill>
                  <a:srgbClr val="000066"/>
                </a:solidFill>
                <a:latin typeface="+mn-lt"/>
              </a:rPr>
              <a:t>Az tehlikeli </a:t>
            </a:r>
            <a:r>
              <a:rPr lang="tr-TR" sz="2000" b="1" dirty="0">
                <a:solidFill>
                  <a:srgbClr val="FF0000"/>
                </a:solidFill>
                <a:latin typeface="+mn-lt"/>
              </a:rPr>
              <a:t>işyerlerinde</a:t>
            </a:r>
            <a:r>
              <a:rPr lang="tr-TR" sz="2000" b="1" dirty="0">
                <a:solidFill>
                  <a:srgbClr val="000066"/>
                </a:solidFill>
                <a:latin typeface="+mn-lt"/>
              </a:rPr>
              <a:t> 	</a:t>
            </a:r>
            <a:r>
              <a:rPr lang="tr-TR" sz="2000" b="1" dirty="0">
                <a:solidFill>
                  <a:srgbClr val="000066"/>
                </a:solidFill>
                <a:latin typeface="+mn-lt"/>
                <a:sym typeface="Wingdings" panose="05000000000000000000" pitchFamily="2" charset="2"/>
              </a:rPr>
              <a:t> </a:t>
            </a:r>
            <a:r>
              <a:rPr lang="tr-TR" sz="2000" b="1" dirty="0">
                <a:solidFill>
                  <a:srgbClr val="FF0000"/>
                </a:solidFill>
                <a:latin typeface="+mn-lt"/>
              </a:rPr>
              <a:t>altı yılda bir</a:t>
            </a:r>
            <a:r>
              <a:rPr lang="tr-TR" sz="2000" b="1" dirty="0">
                <a:solidFill>
                  <a:srgbClr val="000066"/>
                </a:solidFill>
                <a:latin typeface="+mn-lt"/>
              </a:rPr>
              <a:t> yenilenir</a:t>
            </a:r>
            <a:r>
              <a:rPr lang="tr-TR" sz="2000" dirty="0">
                <a:solidFill>
                  <a:srgbClr val="000066"/>
                </a:solidFill>
                <a:latin typeface="+mn-lt"/>
              </a:rPr>
              <a:t>. </a:t>
            </a:r>
          </a:p>
          <a:p>
            <a:pPr marL="742950" lvl="1" indent="-285750" eaLnBrk="1" hangingPunct="1">
              <a:buClr>
                <a:srgbClr val="002060"/>
              </a:buClr>
              <a:buFont typeface="Courier New" panose="02070309020205020404" pitchFamily="49" charset="0"/>
              <a:buChar char="o"/>
              <a:tabLst>
                <a:tab pos="3319463" algn="l"/>
              </a:tabLst>
              <a:defRPr/>
            </a:pPr>
            <a:endParaRPr lang="tr-TR" sz="2000"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319463" algn="l"/>
              </a:tabLst>
              <a:defRPr/>
            </a:pPr>
            <a:endParaRPr lang="tr-TR" sz="2000" dirty="0">
              <a:solidFill>
                <a:srgbClr val="000066"/>
              </a:solidFill>
              <a:latin typeface="+mn-lt"/>
            </a:endParaRPr>
          </a:p>
          <a:p>
            <a:pPr marL="742950" lvl="1" indent="-285750" eaLnBrk="1" hangingPunct="1">
              <a:buClr>
                <a:srgbClr val="002060"/>
              </a:buClr>
              <a:buFont typeface="Courier New" panose="02070309020205020404" pitchFamily="49" charset="0"/>
              <a:buChar char="o"/>
              <a:tabLst>
                <a:tab pos="3319463" algn="l"/>
              </a:tabLst>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b="1" dirty="0">
                <a:solidFill>
                  <a:srgbClr val="000066"/>
                </a:solidFill>
                <a:latin typeface="+mn-lt"/>
              </a:rPr>
              <a:t>Yılda en az bir defa</a:t>
            </a:r>
            <a:r>
              <a:rPr lang="tr-TR" sz="2000" dirty="0">
                <a:solidFill>
                  <a:srgbClr val="000066"/>
                </a:solidFill>
                <a:latin typeface="+mn-lt"/>
              </a:rPr>
              <a:t> bu plan doğrultusunda </a:t>
            </a:r>
            <a:r>
              <a:rPr lang="tr-TR" sz="2000" b="1" dirty="0">
                <a:solidFill>
                  <a:srgbClr val="000066"/>
                </a:solidFill>
                <a:latin typeface="+mn-lt"/>
              </a:rPr>
              <a:t>tatbikat</a:t>
            </a:r>
            <a:r>
              <a:rPr lang="tr-TR" sz="2000" dirty="0">
                <a:solidFill>
                  <a:srgbClr val="000066"/>
                </a:solidFill>
                <a:latin typeface="+mn-lt"/>
              </a:rPr>
              <a:t> yaptırılır.</a:t>
            </a:r>
          </a:p>
        </p:txBody>
      </p:sp>
      <p:sp>
        <p:nvSpPr>
          <p:cNvPr id="43011" name="1 Başlık"/>
          <p:cNvSpPr>
            <a:spLocks noGrp="1"/>
          </p:cNvSpPr>
          <p:nvPr>
            <p:ph type="title"/>
          </p:nvPr>
        </p:nvSpPr>
        <p:spPr>
          <a:xfrm>
            <a:off x="827088" y="704850"/>
            <a:ext cx="7859712" cy="1143000"/>
          </a:xfrm>
        </p:spPr>
        <p:txBody>
          <a:bodyPr lIns="91440" tIns="45720" rIns="91440" bIns="45720">
            <a:normAutofit fontScale="90000"/>
          </a:bodyPr>
          <a:lstStyle/>
          <a:p>
            <a:r>
              <a:rPr lang="tr-TR" altLang="tr-TR"/>
              <a:t>Acil Durumlara Hazırlık ve Tatbikat</a:t>
            </a:r>
            <a:endParaRPr lang="en-US"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fade">
                                      <p:cBhvr>
                                        <p:cTn id="3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288" y="1412875"/>
            <a:ext cx="8569325" cy="5324475"/>
          </a:xfrm>
          <a:prstGeom prst="rect">
            <a:avLst/>
          </a:prstGeom>
        </p:spPr>
        <p:txBody>
          <a:bodyPr>
            <a:spAutoFit/>
          </a:bodyPr>
          <a:lstStyle/>
          <a:p>
            <a:pPr eaLnBrk="1" hangingPunct="1">
              <a:defRPr/>
            </a:pPr>
            <a:r>
              <a:rPr lang="tr-TR" sz="2000" b="1" dirty="0">
                <a:solidFill>
                  <a:srgbClr val="C00000"/>
                </a:solidFill>
                <a:latin typeface="+mn-lt"/>
              </a:rPr>
              <a:t>İşyerlerinde Acil Durumlar Hakkında Yönetmelik</a:t>
            </a:r>
          </a:p>
          <a:p>
            <a:pPr marL="285750" indent="-285750" eaLnBrk="1" hangingPunct="1">
              <a:buClr>
                <a:srgbClr val="002060"/>
              </a:buClr>
              <a:buFont typeface="Arial" pitchFamily="34" charset="0"/>
              <a:buChar char="•"/>
              <a:defRPr/>
            </a:pPr>
            <a:r>
              <a:rPr lang="tr-TR" sz="2000" dirty="0">
                <a:solidFill>
                  <a:srgbClr val="000066"/>
                </a:solidFill>
                <a:latin typeface="+mn-lt"/>
                <a:hlinkClick r:id="rId2" action="ppaction://hlinkfile"/>
              </a:rPr>
              <a:t>İlk</a:t>
            </a:r>
            <a:r>
              <a:rPr lang="tr-TR" sz="2000" dirty="0">
                <a:solidFill>
                  <a:srgbClr val="000066"/>
                </a:solidFill>
                <a:latin typeface="+mn-lt"/>
              </a:rPr>
              <a:t> </a:t>
            </a:r>
            <a:r>
              <a:rPr lang="tr-TR" sz="2000" dirty="0">
                <a:solidFill>
                  <a:srgbClr val="000066"/>
                </a:solidFill>
                <a:latin typeface="+mn-lt"/>
                <a:hlinkClick r:id="rId3" action="ppaction://hlinkfile"/>
              </a:rPr>
              <a:t>Yardım</a:t>
            </a:r>
            <a:r>
              <a:rPr lang="tr-TR" sz="2000" dirty="0">
                <a:solidFill>
                  <a:srgbClr val="000066"/>
                </a:solidFill>
                <a:latin typeface="+mn-lt"/>
              </a:rPr>
              <a:t>,</a:t>
            </a:r>
            <a:r>
              <a:rPr lang="tr-TR" sz="2000" dirty="0">
                <a:solidFill>
                  <a:srgbClr val="000066"/>
                </a:solidFill>
                <a:latin typeface="+mn-lt"/>
                <a:hlinkClick r:id="rId4" action="ppaction://hlinkfile"/>
              </a:rPr>
              <a:t>Yan</a:t>
            </a:r>
            <a:r>
              <a:rPr lang="tr-TR" sz="2000" dirty="0">
                <a:solidFill>
                  <a:srgbClr val="000066"/>
                </a:solidFill>
                <a:latin typeface="+mn-lt"/>
                <a:hlinkClick r:id="rId5" action="ppaction://hlinkfile"/>
              </a:rPr>
              <a:t>gın</a:t>
            </a:r>
            <a:r>
              <a:rPr lang="tr-TR" sz="2000" dirty="0">
                <a:solidFill>
                  <a:srgbClr val="000066"/>
                </a:solidFill>
                <a:latin typeface="+mn-lt"/>
              </a:rPr>
              <a:t> ve A.K.T. Elemanı bulundurma zorunlu oldu.</a:t>
            </a: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dirty="0">
                <a:solidFill>
                  <a:srgbClr val="000066"/>
                </a:solidFill>
                <a:latin typeface="+mn-lt"/>
              </a:rPr>
              <a:t>Çok tehlikeli işyerlerinde </a:t>
            </a:r>
            <a:r>
              <a:rPr lang="tr-TR" sz="2000" dirty="0">
                <a:solidFill>
                  <a:srgbClr val="FF0000"/>
                </a:solidFill>
                <a:latin typeface="+mn-lt"/>
              </a:rPr>
              <a:t>her 30 çalışana</a:t>
            </a:r>
            <a:r>
              <a:rPr lang="tr-TR" sz="2000" dirty="0">
                <a:solidFill>
                  <a:srgbClr val="000066"/>
                </a:solidFill>
                <a:latin typeface="+mn-lt"/>
              </a:rPr>
              <a:t>, </a:t>
            </a:r>
          </a:p>
          <a:p>
            <a:pPr marL="285750" indent="-285750" eaLnBrk="1" hangingPunct="1">
              <a:buClr>
                <a:srgbClr val="002060"/>
              </a:buClr>
              <a:buFont typeface="Arial" pitchFamily="34" charset="0"/>
              <a:buChar char="•"/>
              <a:defRPr/>
            </a:pPr>
            <a:r>
              <a:rPr lang="tr-TR" sz="2000" dirty="0">
                <a:solidFill>
                  <a:srgbClr val="000066"/>
                </a:solidFill>
                <a:latin typeface="+mn-lt"/>
              </a:rPr>
              <a:t>tehlikeli işyerlerinde her </a:t>
            </a:r>
            <a:r>
              <a:rPr lang="tr-TR" sz="2000" dirty="0">
                <a:solidFill>
                  <a:srgbClr val="FF0000"/>
                </a:solidFill>
                <a:latin typeface="+mn-lt"/>
              </a:rPr>
              <a:t>40 çalışana</a:t>
            </a:r>
          </a:p>
          <a:p>
            <a:pPr marL="285750" indent="-285750" eaLnBrk="1" hangingPunct="1">
              <a:buClr>
                <a:srgbClr val="002060"/>
              </a:buClr>
              <a:buFont typeface="Arial" pitchFamily="34" charset="0"/>
              <a:buChar char="•"/>
              <a:defRPr/>
            </a:pPr>
            <a:r>
              <a:rPr lang="tr-TR" sz="2000" dirty="0">
                <a:solidFill>
                  <a:srgbClr val="000066"/>
                </a:solidFill>
                <a:latin typeface="+mn-lt"/>
              </a:rPr>
              <a:t>az tehlikeli işyerlerinde </a:t>
            </a:r>
            <a:r>
              <a:rPr lang="tr-TR" sz="2000" dirty="0">
                <a:solidFill>
                  <a:srgbClr val="FF0000"/>
                </a:solidFill>
                <a:latin typeface="+mn-lt"/>
              </a:rPr>
              <a:t>her 50 çalışana</a:t>
            </a:r>
            <a:r>
              <a:rPr lang="tr-TR" sz="2000" dirty="0">
                <a:solidFill>
                  <a:srgbClr val="000066"/>
                </a:solidFill>
                <a:latin typeface="+mn-lt"/>
              </a:rPr>
              <a:t>; </a:t>
            </a: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b="1" dirty="0">
                <a:solidFill>
                  <a:srgbClr val="000066"/>
                </a:solidFill>
                <a:latin typeface="+mn-lt"/>
              </a:rPr>
              <a:t>arama, kurtarma ve tahliye </a:t>
            </a:r>
            <a:r>
              <a:rPr lang="tr-TR" sz="2000" dirty="0">
                <a:solidFill>
                  <a:srgbClr val="000066"/>
                </a:solidFill>
                <a:latin typeface="+mn-lt"/>
              </a:rPr>
              <a:t>için en az bir</a:t>
            </a:r>
          </a:p>
          <a:p>
            <a:pPr marL="285750" indent="-285750" eaLnBrk="1" hangingPunct="1">
              <a:buClr>
                <a:srgbClr val="002060"/>
              </a:buClr>
              <a:buFont typeface="Arial" pitchFamily="34" charset="0"/>
              <a:buChar char="•"/>
              <a:defRPr/>
            </a:pPr>
            <a:r>
              <a:rPr lang="tr-TR" sz="2000" b="1" dirty="0">
                <a:solidFill>
                  <a:srgbClr val="000066"/>
                </a:solidFill>
                <a:latin typeface="+mn-lt"/>
              </a:rPr>
              <a:t>yangınla mücadele </a:t>
            </a:r>
            <a:r>
              <a:rPr lang="tr-TR" sz="2000" dirty="0">
                <a:solidFill>
                  <a:srgbClr val="000066"/>
                </a:solidFill>
                <a:latin typeface="+mn-lt"/>
              </a:rPr>
              <a:t>için en az bir çalışan (toplam en az iki) görevlendirilir.</a:t>
            </a:r>
          </a:p>
          <a:p>
            <a:pPr marL="285750" indent="-285750" eaLnBrk="1" hangingPunct="1">
              <a:buClr>
                <a:srgbClr val="002060"/>
              </a:buCl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dirty="0">
                <a:solidFill>
                  <a:srgbClr val="000066"/>
                </a:solidFill>
                <a:latin typeface="+mn-lt"/>
              </a:rPr>
              <a:t>Bu çalışanlara uygun donanım ve özel eğitim verilir. Eğitim iş güvenliği uzmanı veya işyeri hekimi tarafından verilebilir (belgeyi işverenle birlikte imzalarlar).</a:t>
            </a:r>
          </a:p>
          <a:p>
            <a:pPr marL="285750" indent="-285750" eaLnBrk="1" hangingPunct="1">
              <a:buClr>
                <a:srgbClr val="002060"/>
              </a:buClr>
              <a:buFont typeface="Arial" pitchFamily="34" charset="0"/>
              <a:buChar char="•"/>
              <a:defRPr/>
            </a:pPr>
            <a:endParaRPr lang="tr-TR" sz="2000" dirty="0">
              <a:solidFill>
                <a:srgbClr val="000066"/>
              </a:solidFill>
              <a:latin typeface="+mn-lt"/>
            </a:endParaRPr>
          </a:p>
          <a:p>
            <a:pPr marL="285750" indent="-285750" eaLnBrk="1" hangingPunct="1">
              <a:buClr>
                <a:srgbClr val="002060"/>
              </a:buClr>
              <a:buFont typeface="Arial" pitchFamily="34" charset="0"/>
              <a:buChar char="•"/>
              <a:defRPr/>
            </a:pPr>
            <a:r>
              <a:rPr lang="tr-TR" sz="2000" b="1" dirty="0">
                <a:solidFill>
                  <a:srgbClr val="000066"/>
                </a:solidFill>
                <a:latin typeface="+mn-lt"/>
              </a:rPr>
              <a:t>İlkyardım için İlkyardım Yönetmeliği</a:t>
            </a:r>
            <a:r>
              <a:rPr lang="tr-TR" sz="2000" dirty="0">
                <a:solidFill>
                  <a:srgbClr val="000066"/>
                </a:solidFill>
                <a:latin typeface="+mn-lt"/>
              </a:rPr>
              <a:t>ne göre görevlendirme yapılır. 10,15,20</a:t>
            </a:r>
          </a:p>
        </p:txBody>
      </p:sp>
      <p:sp>
        <p:nvSpPr>
          <p:cNvPr id="44035" name="1 Başlık"/>
          <p:cNvSpPr>
            <a:spLocks noGrp="1"/>
          </p:cNvSpPr>
          <p:nvPr>
            <p:ph type="title"/>
          </p:nvPr>
        </p:nvSpPr>
        <p:spPr>
          <a:xfrm>
            <a:off x="827584" y="0"/>
            <a:ext cx="7859712" cy="1143000"/>
          </a:xfrm>
        </p:spPr>
        <p:txBody>
          <a:bodyPr lIns="91440" tIns="45720" rIns="91440" bIns="45720">
            <a:normAutofit fontScale="90000"/>
          </a:bodyPr>
          <a:lstStyle/>
          <a:p>
            <a:r>
              <a:rPr lang="tr-TR" altLang="tr-TR" dirty="0"/>
              <a:t>Acil Durumlara Hazırlık ve Tatbikat</a:t>
            </a:r>
            <a:endParaRPr lang="en-US" alt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email"/>
          <a:srcRect/>
          <a:stretch/>
        </p:blipFill>
        <p:spPr>
          <a:xfrm>
            <a:off x="323528" y="1196752"/>
            <a:ext cx="4410075" cy="2232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Resim 4"/>
          <p:cNvPicPr>
            <a:picLocks noChangeAspect="1"/>
          </p:cNvPicPr>
          <p:nvPr/>
        </p:nvPicPr>
        <p:blipFill rotWithShape="1">
          <a:blip r:embed="rId3" cstate="email"/>
          <a:srcRect/>
          <a:stretch/>
        </p:blipFill>
        <p:spPr>
          <a:xfrm>
            <a:off x="323528" y="3744416"/>
            <a:ext cx="8506139" cy="28529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Resim 5"/>
          <p:cNvPicPr>
            <a:picLocks noChangeAspect="1"/>
          </p:cNvPicPr>
          <p:nvPr/>
        </p:nvPicPr>
        <p:blipFill rotWithShape="1">
          <a:blip r:embed="rId4" cstate="email"/>
          <a:srcRect/>
          <a:stretch/>
        </p:blipFill>
        <p:spPr>
          <a:xfrm>
            <a:off x="5013244" y="1196752"/>
            <a:ext cx="3851920" cy="2175567"/>
          </a:xfrm>
          <a:prstGeom prst="round2DiagRect">
            <a:avLst>
              <a:gd name="adj1" fmla="val 36344"/>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68313" y="1196975"/>
            <a:ext cx="8229600" cy="1143000"/>
          </a:xfrm>
        </p:spPr>
        <p:txBody>
          <a:bodyPr>
            <a:normAutofit fontScale="90000"/>
          </a:bodyPr>
          <a:lstStyle/>
          <a:p>
            <a:r>
              <a:rPr lang="tr-TR" altLang="tr-TR"/>
              <a:t>İş sağlığı ve güvenliği ilk kez müstakil bir kanunda ele alındı.                                          </a:t>
            </a:r>
          </a:p>
        </p:txBody>
      </p:sp>
      <p:sp>
        <p:nvSpPr>
          <p:cNvPr id="8195" name="Rectangle 4"/>
          <p:cNvSpPr>
            <a:spLocks/>
          </p:cNvSpPr>
          <p:nvPr/>
        </p:nvSpPr>
        <p:spPr bwMode="auto">
          <a:xfrm>
            <a:off x="250825" y="3213100"/>
            <a:ext cx="4248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b="1">
                <a:solidFill>
                  <a:srgbClr val="013A81"/>
                </a:solidFill>
              </a:rPr>
              <a:t>      İş Kanunu: </a:t>
            </a:r>
          </a:p>
          <a:p>
            <a:pPr>
              <a:buFontTx/>
              <a:buBlip>
                <a:blip r:embed="rId3"/>
              </a:buBlip>
            </a:pPr>
            <a:r>
              <a:rPr lang="tr-TR" altLang="tr-TR" sz="2400" b="1">
                <a:solidFill>
                  <a:srgbClr val="013A81"/>
                </a:solidFill>
              </a:rPr>
              <a:t>3008 sayılı, 1936</a:t>
            </a:r>
          </a:p>
          <a:p>
            <a:pPr>
              <a:buFontTx/>
              <a:buBlip>
                <a:blip r:embed="rId3"/>
              </a:buBlip>
            </a:pPr>
            <a:r>
              <a:rPr lang="tr-TR" altLang="tr-TR" sz="2400" b="1">
                <a:solidFill>
                  <a:srgbClr val="013A81"/>
                </a:solidFill>
              </a:rPr>
              <a:t>931 sayılı, 1967</a:t>
            </a:r>
          </a:p>
          <a:p>
            <a:pPr>
              <a:buFontTx/>
              <a:buBlip>
                <a:blip r:embed="rId3"/>
              </a:buBlip>
            </a:pPr>
            <a:r>
              <a:rPr lang="tr-TR" altLang="tr-TR" sz="2400" b="1">
                <a:solidFill>
                  <a:srgbClr val="013A81"/>
                </a:solidFill>
              </a:rPr>
              <a:t>1475 sayılı, 1971</a:t>
            </a:r>
          </a:p>
          <a:p>
            <a:pPr>
              <a:buFontTx/>
              <a:buBlip>
                <a:blip r:embed="rId3"/>
              </a:buBlip>
            </a:pPr>
            <a:r>
              <a:rPr lang="tr-TR" altLang="tr-TR" sz="2400" b="1">
                <a:solidFill>
                  <a:srgbClr val="013A81"/>
                </a:solidFill>
              </a:rPr>
              <a:t>4857 sayılı, 2003</a:t>
            </a:r>
            <a:br>
              <a:rPr lang="tr-TR" altLang="tr-TR" sz="2400" b="1">
                <a:solidFill>
                  <a:srgbClr val="013A81"/>
                </a:solidFill>
              </a:rPr>
            </a:br>
            <a:endParaRPr lang="tr-TR" altLang="tr-TR" sz="2400" b="1">
              <a:solidFill>
                <a:srgbClr val="013A81"/>
              </a:solidFill>
            </a:endParaRPr>
          </a:p>
        </p:txBody>
      </p:sp>
      <p:pic>
        <p:nvPicPr>
          <p:cNvPr id="8196" name="Picture 5" descr="resmi gaze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636838"/>
            <a:ext cx="4032250" cy="1800225"/>
          </a:xfrm>
          <a:prstGeom prst="rect">
            <a:avLst/>
          </a:prstGeom>
          <a:noFill/>
          <a:ln w="101600" cmpd="dbl">
            <a:solidFill>
              <a:srgbClr val="013A81"/>
            </a:solidFill>
            <a:miter lim="800000"/>
            <a:headEnd/>
            <a:tailEnd/>
          </a:ln>
          <a:extLst>
            <a:ext uri="{909E8E84-426E-40DD-AFC4-6F175D3DCCD1}">
              <a14:hiddenFill xmlns:a14="http://schemas.microsoft.com/office/drawing/2010/main">
                <a:solidFill>
                  <a:srgbClr val="FFFFFF"/>
                </a:solidFill>
              </a14:hiddenFill>
            </a:ext>
          </a:extLst>
        </p:spPr>
      </p:pic>
      <p:sp>
        <p:nvSpPr>
          <p:cNvPr id="8197" name="Text Box 7"/>
          <p:cNvSpPr txBox="1">
            <a:spLocks noChangeArrowheads="1"/>
          </p:cNvSpPr>
          <p:nvPr/>
        </p:nvSpPr>
        <p:spPr bwMode="auto">
          <a:xfrm>
            <a:off x="4716463" y="4868863"/>
            <a:ext cx="3743325" cy="12001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2400" b="1">
                <a:solidFill>
                  <a:schemeClr val="bg1"/>
                </a:solidFill>
              </a:rPr>
              <a:t>30/06/2012:</a:t>
            </a:r>
            <a:r>
              <a:rPr lang="tr-TR" altLang="tr-TR" sz="2400">
                <a:solidFill>
                  <a:schemeClr val="bg1"/>
                </a:solidFill>
              </a:rPr>
              <a:t> </a:t>
            </a:r>
            <a:r>
              <a:rPr lang="tr-TR" altLang="tr-TR" sz="2400" b="1">
                <a:solidFill>
                  <a:schemeClr val="bg1"/>
                </a:solidFill>
              </a:rPr>
              <a:t>6331 sayılı ve tarihli İş Sağlığı ve Güvenliği Kanunu</a:t>
            </a:r>
          </a:p>
        </p:txBody>
      </p:sp>
      <p:sp>
        <p:nvSpPr>
          <p:cNvPr id="8198" name="Text Box 7"/>
          <p:cNvSpPr txBox="1">
            <a:spLocks noChangeArrowheads="1"/>
          </p:cNvSpPr>
          <p:nvPr/>
        </p:nvSpPr>
        <p:spPr bwMode="auto">
          <a:xfrm>
            <a:off x="3203575" y="4652963"/>
            <a:ext cx="5327650" cy="1570037"/>
          </a:xfrm>
          <a:prstGeom prst="rect">
            <a:avLst/>
          </a:prstGeom>
          <a:solidFill>
            <a:srgbClr val="FFFFCC"/>
          </a:solidFill>
          <a:ln w="85725" cmpd="tri">
            <a:solidFill>
              <a:schemeClr val="bg2"/>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altLang="tr-TR" sz="2400" dirty="0"/>
              <a:t> </a:t>
            </a:r>
            <a:r>
              <a:rPr lang="tr-TR" altLang="tr-TR" sz="2400" b="1" dirty="0"/>
              <a:t>6331 sayılı </a:t>
            </a:r>
          </a:p>
          <a:p>
            <a:pPr algn="ctr" eaLnBrk="1" hangingPunct="1">
              <a:spcBef>
                <a:spcPct val="50000"/>
              </a:spcBef>
            </a:pPr>
            <a:r>
              <a:rPr lang="tr-TR" altLang="tr-TR" sz="2400" b="1" dirty="0"/>
              <a:t>“İş Sağlığı ve Güvenliği Kanunu”</a:t>
            </a:r>
          </a:p>
          <a:p>
            <a:pPr algn="ctr" eaLnBrk="1" hangingPunct="1">
              <a:spcBef>
                <a:spcPct val="50000"/>
              </a:spcBef>
            </a:pPr>
            <a:r>
              <a:rPr lang="tr-TR" altLang="tr-TR" sz="2400" b="1" dirty="0"/>
              <a:t>30 Haziran 2012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a:xfrm>
            <a:off x="1835696" y="188640"/>
            <a:ext cx="6591985" cy="1468800"/>
          </a:xfrm>
        </p:spPr>
        <p:txBody>
          <a:bodyPr lIns="91440" tIns="45720" rIns="91440" bIns="45720"/>
          <a:lstStyle/>
          <a:p>
            <a:r>
              <a:rPr lang="tr-TR" altLang="tr-TR" dirty="0"/>
              <a:t>İş Kazası ve Meslek Hastalığı-1</a:t>
            </a:r>
            <a:endParaRPr lang="en-US" altLang="tr-TR" dirty="0"/>
          </a:p>
        </p:txBody>
      </p:sp>
      <p:sp>
        <p:nvSpPr>
          <p:cNvPr id="94211" name="2 İçerik Yer Tutucusu"/>
          <p:cNvSpPr>
            <a:spLocks noGrp="1"/>
          </p:cNvSpPr>
          <p:nvPr>
            <p:ph type="body" idx="1"/>
          </p:nvPr>
        </p:nvSpPr>
        <p:spPr>
          <a:xfrm>
            <a:off x="1619672" y="1657440"/>
            <a:ext cx="6591985" cy="860400"/>
          </a:xfrm>
        </p:spPr>
        <p:txBody>
          <a:bodyPr>
            <a:noAutofit/>
          </a:bodyPr>
          <a:lstStyle/>
          <a:p>
            <a:pPr marL="0" indent="0">
              <a:buFont typeface="Wingdings 2" panose="05020102010507070707" pitchFamily="18" charset="2"/>
              <a:buNone/>
              <a:defRPr/>
            </a:pPr>
            <a:r>
              <a:rPr lang="tr-TR" b="1" u="sng" dirty="0">
                <a:latin typeface="+mj-lt"/>
              </a:rPr>
              <a:t>Kayıt tutma:</a:t>
            </a:r>
          </a:p>
          <a:p>
            <a:pPr>
              <a:defRPr/>
            </a:pPr>
            <a:r>
              <a:rPr lang="tr-TR" b="1" dirty="0">
                <a:latin typeface="+mj-lt"/>
              </a:rPr>
              <a:t>İş kazası, meslek hastalığı</a:t>
            </a:r>
          </a:p>
          <a:p>
            <a:pPr marL="0" indent="0">
              <a:buFont typeface="Wingdings 2" panose="05020102010507070707" pitchFamily="18" charset="2"/>
              <a:buNone/>
              <a:defRPr/>
            </a:pPr>
            <a:endParaRPr lang="tr-TR" sz="1400" b="1" dirty="0">
              <a:solidFill>
                <a:srgbClr val="FF0000"/>
              </a:solidFill>
              <a:latin typeface="+mj-lt"/>
            </a:endParaRPr>
          </a:p>
          <a:p>
            <a:pPr marL="0" indent="0">
              <a:buFont typeface="Wingdings 2" panose="05020102010507070707" pitchFamily="18" charset="2"/>
              <a:buNone/>
              <a:defRPr/>
            </a:pPr>
            <a:r>
              <a:rPr lang="tr-TR" b="1" u="sng" dirty="0">
                <a:latin typeface="+mj-lt"/>
              </a:rPr>
              <a:t>İnceleme ve Rapor düzenleme:</a:t>
            </a:r>
          </a:p>
          <a:p>
            <a:pPr>
              <a:defRPr/>
            </a:pPr>
            <a:r>
              <a:rPr lang="tr-TR" b="1" dirty="0">
                <a:latin typeface="+mj-lt"/>
              </a:rPr>
              <a:t>İş kazası, meslek hastalığı, </a:t>
            </a:r>
            <a:r>
              <a:rPr lang="tr-TR" b="1" dirty="0">
                <a:solidFill>
                  <a:srgbClr val="FF0000"/>
                </a:solidFill>
                <a:latin typeface="+mj-lt"/>
              </a:rPr>
              <a:t>ramak kala olay</a:t>
            </a:r>
          </a:p>
          <a:p>
            <a:pPr marL="0" indent="0">
              <a:buFont typeface="Wingdings 2" panose="05020102010507070707" pitchFamily="18" charset="2"/>
              <a:buNone/>
              <a:defRPr/>
            </a:pPr>
            <a:endParaRPr lang="tr-TR" sz="1400" b="1" u="sng" dirty="0">
              <a:latin typeface="+mj-lt"/>
            </a:endParaRPr>
          </a:p>
          <a:p>
            <a:pPr marL="0" indent="0">
              <a:buFont typeface="Wingdings 2" panose="05020102010507070707" pitchFamily="18" charset="2"/>
              <a:buNone/>
              <a:defRPr/>
            </a:pPr>
            <a:r>
              <a:rPr lang="tr-TR" b="1" u="sng" dirty="0" err="1">
                <a:latin typeface="+mj-lt"/>
              </a:rPr>
              <a:t>SGK`ya</a:t>
            </a:r>
            <a:r>
              <a:rPr lang="tr-TR" b="1" u="sng" dirty="0">
                <a:latin typeface="+mj-lt"/>
              </a:rPr>
              <a:t> bildirim:</a:t>
            </a:r>
          </a:p>
          <a:p>
            <a:pPr>
              <a:defRPr/>
            </a:pPr>
            <a:r>
              <a:rPr lang="tr-TR" b="1" dirty="0">
                <a:latin typeface="+mj-lt"/>
              </a:rPr>
              <a:t>İş kazası             (kazadan sonraki </a:t>
            </a:r>
            <a:r>
              <a:rPr lang="tr-TR" b="1" dirty="0">
                <a:solidFill>
                  <a:srgbClr val="FF0000"/>
                </a:solidFill>
                <a:latin typeface="+mj-lt"/>
              </a:rPr>
              <a:t>üç iş günü </a:t>
            </a:r>
            <a:r>
              <a:rPr lang="tr-TR" b="1" dirty="0">
                <a:latin typeface="+mj-lt"/>
              </a:rPr>
              <a:t>içinde), </a:t>
            </a:r>
          </a:p>
          <a:p>
            <a:pPr>
              <a:defRPr/>
            </a:pPr>
            <a:r>
              <a:rPr lang="tr-TR" b="1" dirty="0">
                <a:latin typeface="+mj-lt"/>
              </a:rPr>
              <a:t>meslek hastalığı (kendisine bildirildikten sonraki </a:t>
            </a:r>
            <a:r>
              <a:rPr lang="tr-TR" b="1" dirty="0">
                <a:solidFill>
                  <a:srgbClr val="FF0000"/>
                </a:solidFill>
                <a:latin typeface="+mj-lt"/>
              </a:rPr>
              <a:t>üç iş günü</a:t>
            </a:r>
            <a:r>
              <a:rPr lang="tr-TR" b="1" dirty="0">
                <a:latin typeface="+mj-lt"/>
              </a:rPr>
              <a:t> içinde)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4211">
                                            <p:txEl>
                                              <p:pRg st="1" end="1"/>
                                            </p:txEl>
                                          </p:spTgt>
                                        </p:tgtEl>
                                        <p:attrNameLst>
                                          <p:attrName>style.visibility</p:attrName>
                                        </p:attrNameLst>
                                      </p:cBhvr>
                                      <p:to>
                                        <p:strVal val="visible"/>
                                      </p:to>
                                    </p:set>
                                    <p:animEffect transition="in" filter="fade">
                                      <p:cBhvr>
                                        <p:cTn id="10" dur="500"/>
                                        <p:tgtEl>
                                          <p:spTgt spid="942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animEffect transition="in" filter="fade">
                                      <p:cBhvr>
                                        <p:cTn id="15" dur="500"/>
                                        <p:tgtEl>
                                          <p:spTgt spid="9421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4211">
                                            <p:txEl>
                                              <p:pRg st="4" end="4"/>
                                            </p:txEl>
                                          </p:spTgt>
                                        </p:tgtEl>
                                        <p:attrNameLst>
                                          <p:attrName>style.visibility</p:attrName>
                                        </p:attrNameLst>
                                      </p:cBhvr>
                                      <p:to>
                                        <p:strVal val="visible"/>
                                      </p:to>
                                    </p:set>
                                    <p:animEffect transition="in" filter="fade">
                                      <p:cBhvr>
                                        <p:cTn id="18" dur="500"/>
                                        <p:tgtEl>
                                          <p:spTgt spid="9421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4211">
                                            <p:txEl>
                                              <p:pRg st="6" end="6"/>
                                            </p:txEl>
                                          </p:spTgt>
                                        </p:tgtEl>
                                        <p:attrNameLst>
                                          <p:attrName>style.visibility</p:attrName>
                                        </p:attrNameLst>
                                      </p:cBhvr>
                                      <p:to>
                                        <p:strVal val="visible"/>
                                      </p:to>
                                    </p:set>
                                    <p:animEffect transition="in" filter="fade">
                                      <p:cBhvr>
                                        <p:cTn id="23" dur="500"/>
                                        <p:tgtEl>
                                          <p:spTgt spid="94211">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4211">
                                            <p:txEl>
                                              <p:pRg st="7" end="7"/>
                                            </p:txEl>
                                          </p:spTgt>
                                        </p:tgtEl>
                                        <p:attrNameLst>
                                          <p:attrName>style.visibility</p:attrName>
                                        </p:attrNameLst>
                                      </p:cBhvr>
                                      <p:to>
                                        <p:strVal val="visible"/>
                                      </p:to>
                                    </p:set>
                                    <p:animEffect transition="in" filter="fade">
                                      <p:cBhvr>
                                        <p:cTn id="26" dur="500"/>
                                        <p:tgtEl>
                                          <p:spTgt spid="94211">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4211">
                                            <p:txEl>
                                              <p:pRg st="8" end="8"/>
                                            </p:txEl>
                                          </p:spTgt>
                                        </p:tgtEl>
                                        <p:attrNameLst>
                                          <p:attrName>style.visibility</p:attrName>
                                        </p:attrNameLst>
                                      </p:cBhvr>
                                      <p:to>
                                        <p:strVal val="visible"/>
                                      </p:to>
                                    </p:set>
                                    <p:animEffect transition="in" filter="fade">
                                      <p:cBhvr>
                                        <p:cTn id="29" dur="500"/>
                                        <p:tgtEl>
                                          <p:spTgt spid="94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1 Başlık"/>
          <p:cNvSpPr>
            <a:spLocks noGrp="1"/>
          </p:cNvSpPr>
          <p:nvPr>
            <p:ph type="title"/>
          </p:nvPr>
        </p:nvSpPr>
        <p:spPr>
          <a:xfrm>
            <a:off x="971600" y="0"/>
            <a:ext cx="8248169" cy="676712"/>
          </a:xfrm>
        </p:spPr>
        <p:txBody>
          <a:bodyPr lIns="91440" tIns="45720" rIns="91440" bIns="45720">
            <a:normAutofit/>
          </a:bodyPr>
          <a:lstStyle/>
          <a:p>
            <a:r>
              <a:rPr lang="tr-TR" altLang="tr-TR" sz="3600" dirty="0"/>
              <a:t>İş Kazası ve Meslek Hastalığı-2</a:t>
            </a:r>
            <a:endParaRPr lang="en-US" altLang="tr-TR" sz="3600" dirty="0"/>
          </a:p>
        </p:txBody>
      </p:sp>
      <p:sp>
        <p:nvSpPr>
          <p:cNvPr id="94211" name="2 İçerik Yer Tutucusu"/>
          <p:cNvSpPr>
            <a:spLocks noGrp="1"/>
          </p:cNvSpPr>
          <p:nvPr>
            <p:ph type="body" idx="1"/>
          </p:nvPr>
        </p:nvSpPr>
        <p:spPr>
          <a:xfrm>
            <a:off x="1475656" y="683475"/>
            <a:ext cx="6591985" cy="860400"/>
          </a:xfrm>
        </p:spPr>
        <p:txBody>
          <a:bodyPr>
            <a:noAutofit/>
          </a:bodyPr>
          <a:lstStyle/>
          <a:p>
            <a:pPr marL="0" indent="0">
              <a:buFont typeface="Wingdings 2" panose="05020102010507070707" pitchFamily="18" charset="2"/>
              <a:buNone/>
              <a:defRPr/>
            </a:pPr>
            <a:r>
              <a:rPr lang="tr-TR" sz="2400" u="sng" dirty="0">
                <a:latin typeface="+mj-lt"/>
              </a:rPr>
              <a:t>İşyeri hekimi veya sağlık hizmeti sunucuları:</a:t>
            </a:r>
          </a:p>
          <a:p>
            <a:pPr>
              <a:defRPr/>
            </a:pPr>
            <a:r>
              <a:rPr lang="tr-TR" sz="2400" dirty="0">
                <a:latin typeface="+mj-lt"/>
              </a:rPr>
              <a:t>Meslek hastalığı </a:t>
            </a:r>
            <a:r>
              <a:rPr lang="tr-TR" sz="2400" dirty="0">
                <a:solidFill>
                  <a:srgbClr val="FF0000"/>
                </a:solidFill>
                <a:latin typeface="+mj-lt"/>
              </a:rPr>
              <a:t>ön tanısı </a:t>
            </a:r>
            <a:r>
              <a:rPr lang="tr-TR" sz="2400" dirty="0">
                <a:latin typeface="+mj-lt"/>
              </a:rPr>
              <a:t>koydukları vakaları, SGK tarafından yetkilendirilen sağlık hizmeti sunucularına sevk etmek.</a:t>
            </a:r>
          </a:p>
          <a:p>
            <a:pPr marL="0" indent="0">
              <a:buFont typeface="Wingdings 2" panose="05020102010507070707" pitchFamily="18" charset="2"/>
              <a:buNone/>
              <a:defRPr/>
            </a:pPr>
            <a:endParaRPr lang="tr-TR" sz="2400" u="sng" dirty="0">
              <a:latin typeface="+mj-lt"/>
            </a:endParaRPr>
          </a:p>
          <a:p>
            <a:pPr marL="0" indent="0">
              <a:buFont typeface="Wingdings 2" panose="05020102010507070707" pitchFamily="18" charset="2"/>
              <a:buNone/>
              <a:defRPr/>
            </a:pPr>
            <a:r>
              <a:rPr lang="tr-TR" sz="2400" u="sng" dirty="0">
                <a:latin typeface="+mj-lt"/>
              </a:rPr>
              <a:t>Sağlık hizmeti sunucuları:</a:t>
            </a:r>
          </a:p>
          <a:p>
            <a:pPr>
              <a:defRPr/>
            </a:pPr>
            <a:r>
              <a:rPr lang="tr-TR" sz="2400" dirty="0">
                <a:latin typeface="+mj-lt"/>
              </a:rPr>
              <a:t>Kendilerine intikal eden iş kazalarını, </a:t>
            </a:r>
            <a:r>
              <a:rPr lang="tr-TR" sz="2400" dirty="0">
                <a:solidFill>
                  <a:srgbClr val="FF0000"/>
                </a:solidFill>
                <a:latin typeface="+mj-lt"/>
              </a:rPr>
              <a:t>en geç on gün </a:t>
            </a:r>
            <a:r>
              <a:rPr lang="tr-TR" sz="2400" dirty="0">
                <a:latin typeface="+mj-lt"/>
              </a:rPr>
              <a:t>içinde </a:t>
            </a:r>
            <a:r>
              <a:rPr lang="tr-TR" sz="2400" dirty="0" err="1">
                <a:latin typeface="+mj-lt"/>
              </a:rPr>
              <a:t>SGK`ya</a:t>
            </a:r>
            <a:r>
              <a:rPr lang="tr-TR" sz="2400" dirty="0">
                <a:latin typeface="+mj-lt"/>
              </a:rPr>
              <a:t> bildirmek.</a:t>
            </a:r>
          </a:p>
          <a:p>
            <a:pPr marL="0" indent="0">
              <a:buFont typeface="Wingdings 2" panose="05020102010507070707" pitchFamily="18" charset="2"/>
              <a:buNone/>
              <a:defRPr/>
            </a:pPr>
            <a:endParaRPr lang="tr-TR" sz="2400" u="sng" dirty="0">
              <a:latin typeface="+mj-lt"/>
            </a:endParaRPr>
          </a:p>
          <a:p>
            <a:pPr marL="0" indent="0">
              <a:buFont typeface="Wingdings 2" panose="05020102010507070707" pitchFamily="18" charset="2"/>
              <a:buNone/>
              <a:defRPr/>
            </a:pPr>
            <a:r>
              <a:rPr lang="tr-TR" sz="2400" u="sng" dirty="0">
                <a:latin typeface="+mj-lt"/>
              </a:rPr>
              <a:t>Yetkilendirilen sağlık hizmeti sunucuları:</a:t>
            </a:r>
          </a:p>
          <a:p>
            <a:pPr>
              <a:defRPr/>
            </a:pPr>
            <a:r>
              <a:rPr lang="tr-TR" sz="2400" dirty="0">
                <a:latin typeface="+mj-lt"/>
              </a:rPr>
              <a:t>Meslek hastalığı tanısı koydukları vakaları </a:t>
            </a:r>
            <a:r>
              <a:rPr lang="tr-TR" sz="2400" dirty="0">
                <a:solidFill>
                  <a:srgbClr val="FF0000"/>
                </a:solidFill>
                <a:latin typeface="+mj-lt"/>
              </a:rPr>
              <a:t>en geç on gün </a:t>
            </a:r>
            <a:r>
              <a:rPr lang="tr-TR" sz="2400" dirty="0">
                <a:latin typeface="+mj-lt"/>
              </a:rPr>
              <a:t>içinde </a:t>
            </a:r>
            <a:r>
              <a:rPr lang="tr-TR" sz="2400" dirty="0" err="1">
                <a:latin typeface="+mj-lt"/>
              </a:rPr>
              <a:t>SGK`ya</a:t>
            </a:r>
            <a:r>
              <a:rPr lang="tr-TR" sz="2400" dirty="0">
                <a:latin typeface="+mj-lt"/>
              </a:rPr>
              <a:t> bildirmek.</a:t>
            </a:r>
          </a:p>
          <a:p>
            <a:pPr>
              <a:defRPr/>
            </a:pP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4211">
                                            <p:txEl>
                                              <p:pRg st="1" end="1"/>
                                            </p:txEl>
                                          </p:spTgt>
                                        </p:tgtEl>
                                        <p:attrNameLst>
                                          <p:attrName>style.visibility</p:attrName>
                                        </p:attrNameLst>
                                      </p:cBhvr>
                                      <p:to>
                                        <p:strVal val="visible"/>
                                      </p:to>
                                    </p:set>
                                    <p:animEffect transition="in" filter="fade">
                                      <p:cBhvr>
                                        <p:cTn id="10" dur="500"/>
                                        <p:tgtEl>
                                          <p:spTgt spid="942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animEffect transition="in" filter="fade">
                                      <p:cBhvr>
                                        <p:cTn id="15" dur="500"/>
                                        <p:tgtEl>
                                          <p:spTgt spid="9421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4211">
                                            <p:txEl>
                                              <p:pRg st="4" end="4"/>
                                            </p:txEl>
                                          </p:spTgt>
                                        </p:tgtEl>
                                        <p:attrNameLst>
                                          <p:attrName>style.visibility</p:attrName>
                                        </p:attrNameLst>
                                      </p:cBhvr>
                                      <p:to>
                                        <p:strVal val="visible"/>
                                      </p:to>
                                    </p:set>
                                    <p:animEffect transition="in" filter="fade">
                                      <p:cBhvr>
                                        <p:cTn id="18" dur="500"/>
                                        <p:tgtEl>
                                          <p:spTgt spid="9421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4211">
                                            <p:txEl>
                                              <p:pRg st="6" end="6"/>
                                            </p:txEl>
                                          </p:spTgt>
                                        </p:tgtEl>
                                        <p:attrNameLst>
                                          <p:attrName>style.visibility</p:attrName>
                                        </p:attrNameLst>
                                      </p:cBhvr>
                                      <p:to>
                                        <p:strVal val="visible"/>
                                      </p:to>
                                    </p:set>
                                    <p:animEffect transition="in" filter="fade">
                                      <p:cBhvr>
                                        <p:cTn id="23" dur="500"/>
                                        <p:tgtEl>
                                          <p:spTgt spid="94211">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4211">
                                            <p:txEl>
                                              <p:pRg st="7" end="7"/>
                                            </p:txEl>
                                          </p:spTgt>
                                        </p:tgtEl>
                                        <p:attrNameLst>
                                          <p:attrName>style.visibility</p:attrName>
                                        </p:attrNameLst>
                                      </p:cBhvr>
                                      <p:to>
                                        <p:strVal val="visible"/>
                                      </p:to>
                                    </p:set>
                                    <p:animEffect transition="in" filter="fade">
                                      <p:cBhvr>
                                        <p:cTn id="26" dur="500"/>
                                        <p:tgtEl>
                                          <p:spTgt spid="94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61913" y="617538"/>
            <a:ext cx="8229600" cy="784225"/>
          </a:xfrm>
        </p:spPr>
        <p:txBody>
          <a:bodyPr lIns="91440" tIns="45720" rIns="91440" bIns="45720">
            <a:normAutofit/>
          </a:bodyPr>
          <a:lstStyle/>
          <a:p>
            <a:pPr algn="ctr"/>
            <a:r>
              <a:rPr lang="tr-TR" altLang="tr-TR"/>
              <a:t>İşin Durdurulması</a:t>
            </a:r>
            <a:endParaRPr lang="en-US" altLang="tr-TR" sz="3000" i="1"/>
          </a:p>
        </p:txBody>
      </p:sp>
      <p:sp>
        <p:nvSpPr>
          <p:cNvPr id="3" name="2 İçerik Yer Tutucusu"/>
          <p:cNvSpPr>
            <a:spLocks noGrp="1"/>
          </p:cNvSpPr>
          <p:nvPr>
            <p:ph type="body" idx="1"/>
          </p:nvPr>
        </p:nvSpPr>
        <p:spPr>
          <a:xfrm>
            <a:off x="395288" y="1943100"/>
            <a:ext cx="6265862" cy="4389438"/>
          </a:xfrm>
        </p:spPr>
        <p:txBody>
          <a:bodyPr/>
          <a:lstStyle/>
          <a:p>
            <a:pPr>
              <a:defRPr/>
            </a:pPr>
            <a:r>
              <a:rPr lang="tr-TR" sz="2800" dirty="0">
                <a:latin typeface="+mj-lt"/>
              </a:rPr>
              <a:t>İşyerinde </a:t>
            </a:r>
            <a:r>
              <a:rPr lang="tr-TR" sz="2800" b="1" u="sng" dirty="0">
                <a:latin typeface="+mj-lt"/>
              </a:rPr>
              <a:t>hayati</a:t>
            </a:r>
            <a:r>
              <a:rPr lang="tr-TR" sz="2800" u="sng" dirty="0">
                <a:latin typeface="+mj-lt"/>
              </a:rPr>
              <a:t> bir tehlikenin tespiti halinde</a:t>
            </a:r>
            <a:r>
              <a:rPr lang="tr-TR" sz="2800" dirty="0">
                <a:latin typeface="+mj-lt"/>
              </a:rPr>
              <a:t> anılan hükümde belirtilen usule uygun olarak </a:t>
            </a:r>
            <a:r>
              <a:rPr lang="tr-TR" sz="2800" b="1" dirty="0">
                <a:latin typeface="+mj-lt"/>
              </a:rPr>
              <a:t>iş </a:t>
            </a:r>
            <a:r>
              <a:rPr lang="tr-TR" sz="2800" b="1" u="sng" dirty="0">
                <a:latin typeface="+mj-lt"/>
              </a:rPr>
              <a:t>kısmen</a:t>
            </a:r>
            <a:r>
              <a:rPr lang="tr-TR" sz="2800" b="1" dirty="0">
                <a:latin typeface="+mj-lt"/>
              </a:rPr>
              <a:t> ya da </a:t>
            </a:r>
            <a:r>
              <a:rPr lang="tr-TR" sz="2800" b="1" u="sng" dirty="0">
                <a:latin typeface="+mj-lt"/>
              </a:rPr>
              <a:t>tamamen</a:t>
            </a:r>
            <a:r>
              <a:rPr lang="tr-TR" sz="2800" b="1" dirty="0">
                <a:latin typeface="+mj-lt"/>
              </a:rPr>
              <a:t> durdurulur</a:t>
            </a:r>
            <a:r>
              <a:rPr lang="tr-TR" sz="2800" dirty="0">
                <a:latin typeface="+mj-lt"/>
              </a:rPr>
              <a:t>.  </a:t>
            </a:r>
          </a:p>
        </p:txBody>
      </p:sp>
      <p:pic>
        <p:nvPicPr>
          <p:cNvPr id="2" name="Resim 1"/>
          <p:cNvPicPr>
            <a:picLocks noChangeAspect="1"/>
          </p:cNvPicPr>
          <p:nvPr/>
        </p:nvPicPr>
        <p:blipFill rotWithShape="1">
          <a:blip r:embed="rId3" cstate="print"/>
          <a:srcRect l="14720" r="43280"/>
          <a:stretch/>
        </p:blipFill>
        <p:spPr>
          <a:xfrm>
            <a:off x="6588224" y="1214006"/>
            <a:ext cx="3600400" cy="5657850"/>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2298" name="Picture 10" descr="C:\Users\furkah\Desktop\Untitled-2.png"/>
          <p:cNvPicPr>
            <a:picLocks noChangeAspect="1" noChangeArrowheads="1"/>
          </p:cNvPicPr>
          <p:nvPr/>
        </p:nvPicPr>
        <p:blipFill>
          <a:blip r:embed="rId3">
            <a:extLst>
              <a:ext uri="{28A0092B-C50C-407E-A947-70E740481C1C}">
                <a14:useLocalDpi xmlns:a14="http://schemas.microsoft.com/office/drawing/2010/main" val="0"/>
              </a:ext>
            </a:extLst>
          </a:blip>
          <a:srcRect t="8975" r="17848"/>
          <a:stretch>
            <a:fillRect/>
          </a:stretch>
        </p:blipFill>
        <p:spPr bwMode="auto">
          <a:xfrm>
            <a:off x="5842000" y="1358107"/>
            <a:ext cx="33020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1 Başlık"/>
          <p:cNvSpPr>
            <a:spLocks noGrp="1"/>
          </p:cNvSpPr>
          <p:nvPr>
            <p:ph type="title"/>
          </p:nvPr>
        </p:nvSpPr>
        <p:spPr>
          <a:xfrm>
            <a:off x="539552" y="35718"/>
            <a:ext cx="8229600" cy="784225"/>
          </a:xfrm>
        </p:spPr>
        <p:txBody>
          <a:bodyPr lIns="91440" tIns="45720" rIns="91440" bIns="45720">
            <a:normAutofit/>
          </a:bodyPr>
          <a:lstStyle/>
          <a:p>
            <a:pPr algn="ctr"/>
            <a:r>
              <a:rPr lang="tr-TR" altLang="tr-TR" dirty="0"/>
              <a:t>İşin Durdurulması</a:t>
            </a:r>
            <a:endParaRPr lang="en-US" altLang="tr-TR" sz="3000" i="1" dirty="0"/>
          </a:p>
        </p:txBody>
      </p:sp>
      <p:sp>
        <p:nvSpPr>
          <p:cNvPr id="3" name="2 İçerik Yer Tutucusu"/>
          <p:cNvSpPr>
            <a:spLocks noGrp="1"/>
          </p:cNvSpPr>
          <p:nvPr>
            <p:ph type="body" idx="1"/>
          </p:nvPr>
        </p:nvSpPr>
        <p:spPr>
          <a:xfrm>
            <a:off x="169876" y="1358107"/>
            <a:ext cx="6264250" cy="5040313"/>
          </a:xfrm>
        </p:spPr>
        <p:txBody>
          <a:bodyPr>
            <a:normAutofit lnSpcReduction="10000"/>
          </a:bodyPr>
          <a:lstStyle/>
          <a:p>
            <a:pPr>
              <a:defRPr/>
            </a:pPr>
            <a:r>
              <a:rPr lang="tr-TR" sz="2400" b="1" dirty="0">
                <a:latin typeface="+mj-lt"/>
              </a:rPr>
              <a:t>İSG şartları sağlanmadan </a:t>
            </a:r>
            <a:r>
              <a:rPr lang="tr-TR" sz="2400" b="1" u="sng" dirty="0">
                <a:latin typeface="+mj-lt"/>
              </a:rPr>
              <a:t>üretim zorlaması işi durdurma sebebi</a:t>
            </a:r>
            <a:r>
              <a:rPr lang="tr-TR" sz="2400" b="1" dirty="0">
                <a:latin typeface="+mj-lt"/>
              </a:rPr>
              <a:t> sayılıyor. </a:t>
            </a:r>
            <a:r>
              <a:rPr lang="tr-TR" sz="2400" b="1" i="1" dirty="0">
                <a:latin typeface="+mj-lt"/>
              </a:rPr>
              <a:t>(Çok tehlikeli ve ihale ile alınan işlerde) </a:t>
            </a:r>
          </a:p>
          <a:p>
            <a:pPr>
              <a:defRPr/>
            </a:pPr>
            <a:r>
              <a:rPr lang="tr-TR" sz="2400" b="1" dirty="0">
                <a:latin typeface="+mj-lt"/>
              </a:rPr>
              <a:t>Durdurulan işte izinsiz çalışma yaptıran </a:t>
            </a:r>
            <a:r>
              <a:rPr lang="tr-TR" sz="2400" b="1" u="sng" dirty="0">
                <a:latin typeface="+mj-lt"/>
              </a:rPr>
              <a:t>işverene </a:t>
            </a:r>
            <a:r>
              <a:rPr lang="tr-TR" sz="2400" b="1" u="sng" dirty="0">
                <a:solidFill>
                  <a:srgbClr val="000066"/>
                </a:solidFill>
              </a:rPr>
              <a:t>üç ila beş yıl arasında hapis cezası </a:t>
            </a:r>
            <a:r>
              <a:rPr lang="tr-TR" sz="2400" b="1" dirty="0">
                <a:latin typeface="+mj-lt"/>
              </a:rPr>
              <a:t>veriliyor.</a:t>
            </a:r>
          </a:p>
          <a:p>
            <a:pPr>
              <a:defRPr/>
            </a:pPr>
            <a:r>
              <a:rPr lang="tr-TR" sz="2400" b="1" dirty="0">
                <a:latin typeface="+mj-lt"/>
              </a:rPr>
              <a:t>İşin durdurulmasını gerektiren durumlarda uygulanan </a:t>
            </a:r>
            <a:r>
              <a:rPr lang="tr-TR" sz="2400" b="1" u="sng" dirty="0">
                <a:solidFill>
                  <a:srgbClr val="000066"/>
                </a:solidFill>
              </a:rPr>
              <a:t>idari para cezaları kaldırıldı</a:t>
            </a:r>
            <a:r>
              <a:rPr lang="tr-TR" sz="2400" b="1" dirty="0">
                <a:latin typeface="+mj-lt"/>
              </a:rPr>
              <a:t>.</a:t>
            </a:r>
          </a:p>
          <a:p>
            <a:pPr>
              <a:defRPr/>
            </a:pPr>
            <a:r>
              <a:rPr lang="tr-TR" sz="2400" b="1" u="sng" dirty="0">
                <a:latin typeface="+mj-lt"/>
              </a:rPr>
              <a:t>Acil durdurmayı gerektiren hususlar</a:t>
            </a:r>
            <a:r>
              <a:rPr lang="tr-TR" sz="2400" b="1" dirty="0">
                <a:latin typeface="+mj-lt"/>
              </a:rPr>
              <a:t> tek tek Yönetmelikle belirlenecek. </a:t>
            </a:r>
            <a:r>
              <a:rPr lang="tr-TR" sz="2400" b="1" i="1" dirty="0">
                <a:latin typeface="+mj-lt"/>
              </a:rPr>
              <a:t>(Başta maden ve yapı olmak üzere çok tehlikeli işyerlerinde)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298"/>
                                        </p:tgtEl>
                                        <p:attrNameLst>
                                          <p:attrName>style.visibility</p:attrName>
                                        </p:attrNameLst>
                                      </p:cBhvr>
                                      <p:to>
                                        <p:strVal val="visible"/>
                                      </p:to>
                                    </p:set>
                                    <p:animEffect transition="in" filter="fade">
                                      <p:cBhvr>
                                        <p:cTn id="21"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a:xfrm>
            <a:off x="611560" y="157162"/>
            <a:ext cx="8229600" cy="784225"/>
          </a:xfrm>
        </p:spPr>
        <p:txBody>
          <a:bodyPr lIns="91440" tIns="45720" rIns="91440" bIns="45720">
            <a:normAutofit/>
          </a:bodyPr>
          <a:lstStyle/>
          <a:p>
            <a:pPr algn="ctr"/>
            <a:r>
              <a:rPr lang="tr-TR" altLang="tr-TR" dirty="0"/>
              <a:t>Yapı İşyerleri</a:t>
            </a:r>
            <a:endParaRPr lang="en-US" altLang="tr-TR" sz="3000" i="1" dirty="0"/>
          </a:p>
        </p:txBody>
      </p:sp>
      <p:sp>
        <p:nvSpPr>
          <p:cNvPr id="3" name="2 İçerik Yer Tutucusu"/>
          <p:cNvSpPr>
            <a:spLocks noGrp="1"/>
          </p:cNvSpPr>
          <p:nvPr>
            <p:ph type="body" idx="1"/>
          </p:nvPr>
        </p:nvSpPr>
        <p:spPr>
          <a:xfrm>
            <a:off x="683568" y="981075"/>
            <a:ext cx="8713788" cy="4895850"/>
          </a:xfrm>
        </p:spPr>
        <p:txBody>
          <a:bodyPr>
            <a:noAutofit/>
          </a:bodyPr>
          <a:lstStyle/>
          <a:p>
            <a:pPr>
              <a:defRPr/>
            </a:pPr>
            <a:r>
              <a:rPr lang="tr-TR" sz="2400" b="1" dirty="0">
                <a:latin typeface="+mj-lt"/>
              </a:rPr>
              <a:t>Yapı Denetim Kuruluşları;</a:t>
            </a:r>
          </a:p>
          <a:p>
            <a:pPr lvl="1">
              <a:defRPr/>
            </a:pPr>
            <a:r>
              <a:rPr lang="tr-TR" sz="2400" b="1" u="sng" dirty="0">
                <a:latin typeface="+mj-lt"/>
              </a:rPr>
              <a:t>Çalışmaların </a:t>
            </a:r>
            <a:r>
              <a:rPr lang="tr-TR" sz="2400" b="1" u="sng" dirty="0">
                <a:solidFill>
                  <a:srgbClr val="000066"/>
                </a:solidFill>
              </a:rPr>
              <a:t>sağlık güvenlik planına </a:t>
            </a:r>
            <a:r>
              <a:rPr lang="tr-TR" sz="2400" b="1" u="sng" dirty="0">
                <a:latin typeface="+mj-lt"/>
              </a:rPr>
              <a:t>uygun olarak yapıldığını kontrol etmekle</a:t>
            </a:r>
            <a:r>
              <a:rPr lang="tr-TR" sz="2400" b="1" dirty="0">
                <a:latin typeface="+mj-lt"/>
              </a:rPr>
              <a:t>,</a:t>
            </a:r>
          </a:p>
          <a:p>
            <a:pPr lvl="1">
              <a:defRPr/>
            </a:pPr>
            <a:endParaRPr lang="tr-TR" sz="2400" b="1" dirty="0">
              <a:latin typeface="+mj-lt"/>
            </a:endParaRPr>
          </a:p>
          <a:p>
            <a:pPr lvl="1">
              <a:defRPr/>
            </a:pPr>
            <a:r>
              <a:rPr lang="tr-TR" sz="2400" b="1" u="sng" dirty="0">
                <a:latin typeface="+mj-lt"/>
              </a:rPr>
              <a:t>Gerekli tedbirlerin alınması için </a:t>
            </a:r>
            <a:r>
              <a:rPr lang="tr-TR" sz="2400" b="1" u="sng" dirty="0">
                <a:solidFill>
                  <a:srgbClr val="000066"/>
                </a:solidFill>
              </a:rPr>
              <a:t>yapı müteahhidini yazılı </a:t>
            </a:r>
            <a:r>
              <a:rPr lang="tr-TR" sz="2400" b="1" u="sng" dirty="0">
                <a:latin typeface="+mj-lt"/>
              </a:rPr>
              <a:t>olarak uyarmakla</a:t>
            </a:r>
            <a:r>
              <a:rPr lang="tr-TR" sz="2400" b="1" dirty="0">
                <a:latin typeface="+mj-lt"/>
              </a:rPr>
              <a:t>,</a:t>
            </a:r>
          </a:p>
          <a:p>
            <a:pPr lvl="1">
              <a:defRPr/>
            </a:pPr>
            <a:endParaRPr lang="tr-TR" sz="2400" b="1" dirty="0">
              <a:latin typeface="+mj-lt"/>
            </a:endParaRPr>
          </a:p>
          <a:p>
            <a:pPr lvl="1">
              <a:defRPr/>
            </a:pPr>
            <a:r>
              <a:rPr lang="tr-TR" sz="2400" b="1" u="sng" dirty="0">
                <a:latin typeface="+mj-lt"/>
              </a:rPr>
              <a:t>Uyarıya uyulmaması halinde durumu i</a:t>
            </a:r>
            <a:r>
              <a:rPr lang="tr-TR" sz="2400" b="1" u="sng" dirty="0">
                <a:solidFill>
                  <a:srgbClr val="000066"/>
                </a:solidFill>
              </a:rPr>
              <a:t>lgili Çalışma ve İş Kurumu İl Müdürlüğüne bildirmekle </a:t>
            </a:r>
            <a:r>
              <a:rPr lang="tr-TR" sz="2400" b="1" i="1" u="sng" dirty="0">
                <a:latin typeface="+mj-lt"/>
              </a:rPr>
              <a:t>(sözleşme bedelinin %10’u oranında İPC)</a:t>
            </a:r>
            <a:r>
              <a:rPr lang="tr-TR" sz="2400" b="1" u="sng" dirty="0">
                <a:latin typeface="+mj-lt"/>
              </a:rPr>
              <a:t>,</a:t>
            </a:r>
          </a:p>
          <a:p>
            <a:pPr marL="273050" lvl="1" indent="0">
              <a:buFont typeface="Wingdings 2" panose="05020102010507070707" pitchFamily="18" charset="2"/>
              <a:buNone/>
              <a:defRPr/>
            </a:pPr>
            <a:endParaRPr lang="tr-TR" sz="2400" b="1" dirty="0">
              <a:latin typeface="+mj-lt"/>
            </a:endParaRPr>
          </a:p>
          <a:p>
            <a:pPr marL="273050" lvl="1" indent="0">
              <a:buFont typeface="Wingdings 2" panose="05020102010507070707" pitchFamily="18" charset="2"/>
              <a:buNone/>
              <a:defRPr/>
            </a:pPr>
            <a:r>
              <a:rPr lang="tr-TR" sz="2400" b="1" dirty="0">
                <a:latin typeface="+mj-lt"/>
              </a:rPr>
              <a:t>yükümlü kılınmaktadır.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528637" y="116632"/>
            <a:ext cx="8229600" cy="784225"/>
          </a:xfrm>
        </p:spPr>
        <p:txBody>
          <a:bodyPr lIns="91440" tIns="45720" rIns="91440" bIns="45720">
            <a:normAutofit/>
          </a:bodyPr>
          <a:lstStyle/>
          <a:p>
            <a:pPr algn="ctr"/>
            <a:r>
              <a:rPr lang="tr-TR" altLang="tr-TR" dirty="0"/>
              <a:t>Maden İşyerleri</a:t>
            </a:r>
            <a:endParaRPr lang="en-US" altLang="tr-TR" sz="3000" i="1" dirty="0"/>
          </a:p>
        </p:txBody>
      </p:sp>
      <p:sp>
        <p:nvSpPr>
          <p:cNvPr id="3" name="2 İçerik Yer Tutucusu"/>
          <p:cNvSpPr>
            <a:spLocks noGrp="1"/>
          </p:cNvSpPr>
          <p:nvPr>
            <p:ph type="body" idx="1"/>
          </p:nvPr>
        </p:nvSpPr>
        <p:spPr>
          <a:xfrm>
            <a:off x="1475656" y="1772816"/>
            <a:ext cx="6948264" cy="4389438"/>
          </a:xfrm>
        </p:spPr>
        <p:txBody>
          <a:bodyPr/>
          <a:lstStyle/>
          <a:p>
            <a:pPr>
              <a:defRPr/>
            </a:pPr>
            <a:r>
              <a:rPr lang="tr-TR" dirty="0">
                <a:latin typeface="+mj-lt"/>
              </a:rPr>
              <a:t>Hangi madenlerde </a:t>
            </a:r>
            <a:r>
              <a:rPr lang="tr-TR" sz="2000" b="1" u="sng" dirty="0">
                <a:solidFill>
                  <a:srgbClr val="000066"/>
                </a:solidFill>
              </a:rPr>
              <a:t>sığınma odası </a:t>
            </a:r>
            <a:r>
              <a:rPr lang="tr-TR" dirty="0">
                <a:latin typeface="+mj-lt"/>
              </a:rPr>
              <a:t>kurulacağı ve teknik özellikleri  </a:t>
            </a:r>
            <a:r>
              <a:rPr lang="tr-TR" sz="2000" b="1" u="sng" dirty="0">
                <a:solidFill>
                  <a:srgbClr val="000066"/>
                </a:solidFill>
              </a:rPr>
              <a:t>için </a:t>
            </a:r>
            <a:r>
              <a:rPr lang="tr-TR" sz="2000" b="1" u="sng" dirty="0" err="1">
                <a:solidFill>
                  <a:srgbClr val="000066"/>
                </a:solidFill>
              </a:rPr>
              <a:t>ÇSGB`ye</a:t>
            </a:r>
            <a:r>
              <a:rPr lang="tr-TR" sz="2000" b="1" u="sng" dirty="0">
                <a:solidFill>
                  <a:srgbClr val="000066"/>
                </a:solidFill>
              </a:rPr>
              <a:t> düzenleme yetkisi </a:t>
            </a:r>
            <a:r>
              <a:rPr lang="tr-TR" dirty="0">
                <a:latin typeface="+mj-lt"/>
              </a:rPr>
              <a:t>veriliyor. </a:t>
            </a:r>
            <a:r>
              <a:rPr lang="tr-TR" sz="2400" i="1" dirty="0">
                <a:latin typeface="+mj-lt"/>
              </a:rPr>
              <a:t>(Bir yıl içerisinde)</a:t>
            </a:r>
          </a:p>
          <a:p>
            <a:pPr>
              <a:defRPr/>
            </a:pPr>
            <a:r>
              <a:rPr lang="tr-TR" dirty="0">
                <a:latin typeface="+mj-lt"/>
              </a:rPr>
              <a:t>Ölümlü iş kazasında kusuru yargıda tespit edilen </a:t>
            </a:r>
            <a:r>
              <a:rPr lang="tr-TR" i="1" dirty="0">
                <a:latin typeface="+mj-lt"/>
              </a:rPr>
              <a:t>maden işyeri </a:t>
            </a:r>
            <a:r>
              <a:rPr lang="tr-TR" sz="2000" b="1" u="sng" dirty="0">
                <a:solidFill>
                  <a:srgbClr val="000066"/>
                </a:solidFill>
              </a:rPr>
              <a:t>işverenleri iki yıl kamu ihalelerine katılmaktan yasaklanıyor.</a:t>
            </a:r>
          </a:p>
          <a:p>
            <a:pPr eaLnBrk="1" hangingPunct="1">
              <a:spcBef>
                <a:spcPct val="0"/>
              </a:spcBef>
              <a:buClr>
                <a:srgbClr val="002060"/>
              </a:buClr>
              <a:defRPr/>
            </a:pPr>
            <a:r>
              <a:rPr lang="tr-TR" dirty="0">
                <a:latin typeface="+mj-lt"/>
              </a:rPr>
              <a:t>Karar, Kamu İhale Kurumunda </a:t>
            </a:r>
            <a:r>
              <a:rPr lang="tr-TR" sz="2000" b="1" u="sng" dirty="0">
                <a:solidFill>
                  <a:srgbClr val="000066"/>
                </a:solidFill>
              </a:rPr>
              <a:t>işverenin siciline işlenecek</a:t>
            </a:r>
            <a:r>
              <a:rPr lang="tr-TR" dirty="0">
                <a:latin typeface="+mj-lt"/>
              </a:rPr>
              <a:t> ve Kurumun </a:t>
            </a:r>
            <a:r>
              <a:rPr lang="tr-TR" sz="2000" b="1" u="sng" dirty="0">
                <a:solidFill>
                  <a:srgbClr val="000066"/>
                </a:solidFill>
              </a:rPr>
              <a:t>internet sayfasından ilan edilecek.</a:t>
            </a:r>
          </a:p>
          <a:p>
            <a:pPr>
              <a:defRPr/>
            </a:pPr>
            <a:r>
              <a:rPr lang="tr-TR" u="sng" dirty="0">
                <a:latin typeface="+mj-lt"/>
              </a:rPr>
              <a:t>Günlük çalışma süresi </a:t>
            </a:r>
            <a:r>
              <a:rPr lang="tr-TR" sz="2000" b="1" u="sng" dirty="0">
                <a:solidFill>
                  <a:srgbClr val="000066"/>
                </a:solidFill>
              </a:rPr>
              <a:t>en çok 7,5 saat</a:t>
            </a:r>
            <a:r>
              <a:rPr lang="tr-TR" dirty="0">
                <a:latin typeface="+mj-lt"/>
              </a:rPr>
              <a:t>, </a:t>
            </a:r>
            <a:r>
              <a:rPr lang="tr-TR" u="sng" dirty="0">
                <a:latin typeface="+mj-lt"/>
              </a:rPr>
              <a:t>haftalık çalışma süresi </a:t>
            </a:r>
            <a:r>
              <a:rPr lang="tr-TR" sz="2000" b="1" u="sng" dirty="0">
                <a:solidFill>
                  <a:srgbClr val="000066"/>
                </a:solidFill>
              </a:rPr>
              <a:t>en çok 37,5 saat </a:t>
            </a:r>
            <a:r>
              <a:rPr lang="tr-TR" dirty="0">
                <a:latin typeface="+mj-lt"/>
              </a:rPr>
              <a:t>olarak belirlenmektedir.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a:xfrm>
            <a:off x="683568" y="288914"/>
            <a:ext cx="8229600" cy="784225"/>
          </a:xfrm>
        </p:spPr>
        <p:txBody>
          <a:bodyPr lIns="91440" tIns="45720" rIns="91440" bIns="45720">
            <a:normAutofit/>
          </a:bodyPr>
          <a:lstStyle/>
          <a:p>
            <a:pPr algn="ctr"/>
            <a:r>
              <a:rPr lang="tr-TR" altLang="tr-TR" dirty="0"/>
              <a:t>Üniversiteler ve İhaleler</a:t>
            </a:r>
            <a:endParaRPr lang="en-US" altLang="tr-TR" sz="3000" i="1" dirty="0"/>
          </a:p>
        </p:txBody>
      </p:sp>
      <p:sp>
        <p:nvSpPr>
          <p:cNvPr id="3" name="2 İçerik Yer Tutucusu"/>
          <p:cNvSpPr>
            <a:spLocks noGrp="1"/>
          </p:cNvSpPr>
          <p:nvPr>
            <p:ph type="body" idx="1"/>
          </p:nvPr>
        </p:nvSpPr>
        <p:spPr>
          <a:xfrm>
            <a:off x="1763688" y="1412875"/>
            <a:ext cx="5545162" cy="4389438"/>
          </a:xfrm>
        </p:spPr>
        <p:txBody>
          <a:bodyPr>
            <a:normAutofit lnSpcReduction="10000"/>
          </a:bodyPr>
          <a:lstStyle/>
          <a:p>
            <a:pPr algn="just">
              <a:defRPr/>
            </a:pPr>
            <a:r>
              <a:rPr lang="tr-TR" sz="2800" dirty="0">
                <a:latin typeface="+mj-lt"/>
              </a:rPr>
              <a:t>İş güvenliği uzmanı olabilecek meslek mensuplarını mezun eden üniversitelerin ilgili bölümlerine </a:t>
            </a:r>
            <a:r>
              <a:rPr lang="tr-TR" sz="2000" b="1" u="sng" dirty="0">
                <a:solidFill>
                  <a:srgbClr val="000066"/>
                </a:solidFill>
              </a:rPr>
              <a:t>“zorunlu iş sağlığı ve güvenliği dersi”</a:t>
            </a:r>
            <a:r>
              <a:rPr lang="tr-TR" sz="2800" dirty="0">
                <a:latin typeface="+mj-lt"/>
              </a:rPr>
              <a:t> getiriliyor</a:t>
            </a:r>
          </a:p>
          <a:p>
            <a:pPr algn="just">
              <a:defRPr/>
            </a:pPr>
            <a:r>
              <a:rPr lang="tr-TR" sz="2000" b="1" u="sng" dirty="0">
                <a:solidFill>
                  <a:srgbClr val="000066"/>
                </a:solidFill>
              </a:rPr>
              <a:t>(mühendislik,fizik,kimya,biyoloji</a:t>
            </a:r>
            <a:r>
              <a:rPr lang="tr-TR" sz="2800" dirty="0">
                <a:latin typeface="+mj-lt"/>
              </a:rPr>
              <a:t>)</a:t>
            </a:r>
          </a:p>
          <a:p>
            <a:pPr algn="just">
              <a:defRPr/>
            </a:pPr>
            <a:r>
              <a:rPr lang="tr-TR" sz="2800" dirty="0">
                <a:latin typeface="+mj-lt"/>
              </a:rPr>
              <a:t>Kamudan ihale ile alınan işlerde </a:t>
            </a:r>
            <a:r>
              <a:rPr lang="tr-TR" sz="2000" b="1" u="sng" dirty="0">
                <a:solidFill>
                  <a:srgbClr val="000066"/>
                </a:solidFill>
              </a:rPr>
              <a:t>iş sağlığı ve güvenliğine dair yükümlülüklerin kamu ihale sözleşmelerinde yer alması </a:t>
            </a:r>
            <a:r>
              <a:rPr lang="tr-TR" sz="2800" dirty="0">
                <a:latin typeface="+mj-lt"/>
              </a:rPr>
              <a:t>sağlanıyor.</a:t>
            </a:r>
          </a:p>
        </p:txBody>
      </p:sp>
      <p:pic>
        <p:nvPicPr>
          <p:cNvPr id="52228" name="Picture 3" descr="D:\İSG\ÇSGB_GÖRSEL\karın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773238"/>
            <a:ext cx="2016125"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1 Başlık"/>
          <p:cNvSpPr>
            <a:spLocks noGrp="1"/>
          </p:cNvSpPr>
          <p:nvPr>
            <p:ph type="title"/>
          </p:nvPr>
        </p:nvSpPr>
        <p:spPr>
          <a:xfrm>
            <a:off x="457200" y="773113"/>
            <a:ext cx="8229600" cy="784225"/>
          </a:xfrm>
        </p:spPr>
        <p:txBody>
          <a:bodyPr lIns="91440" tIns="45720" rIns="91440" bIns="45720">
            <a:normAutofit/>
          </a:bodyPr>
          <a:lstStyle/>
          <a:p>
            <a:pPr algn="ctr"/>
            <a:r>
              <a:rPr lang="tr-TR" altLang="tr-TR"/>
              <a:t>İdari Para Cezaları</a:t>
            </a:r>
            <a:endParaRPr lang="en-US" altLang="tr-TR" sz="3000" i="1"/>
          </a:p>
        </p:txBody>
      </p:sp>
      <p:sp>
        <p:nvSpPr>
          <p:cNvPr id="3" name="2 İçerik Yer Tutucusu"/>
          <p:cNvSpPr>
            <a:spLocks noGrp="1"/>
          </p:cNvSpPr>
          <p:nvPr>
            <p:ph type="body" idx="1"/>
          </p:nvPr>
        </p:nvSpPr>
        <p:spPr>
          <a:xfrm>
            <a:off x="250825" y="1700213"/>
            <a:ext cx="8642350" cy="2808287"/>
          </a:xfrm>
        </p:spPr>
        <p:txBody>
          <a:bodyPr/>
          <a:lstStyle/>
          <a:p>
            <a:pPr marL="266700" indent="-266700">
              <a:defRPr/>
            </a:pPr>
            <a:r>
              <a:rPr lang="tr-TR" sz="2800" dirty="0">
                <a:latin typeface="+mj-lt"/>
              </a:rPr>
              <a:t>Çalışan sayısı ve tehlike sınıfına göre </a:t>
            </a:r>
            <a:r>
              <a:rPr lang="tr-TR" sz="2000" b="1" u="sng" dirty="0">
                <a:solidFill>
                  <a:srgbClr val="000066"/>
                </a:solidFill>
              </a:rPr>
              <a:t>idari para cezaları kademelendirilerek arttırılıyor</a:t>
            </a:r>
            <a:r>
              <a:rPr lang="tr-TR" sz="2800" dirty="0">
                <a:latin typeface="+mj-lt"/>
              </a:rPr>
              <a:t>. </a:t>
            </a:r>
            <a:r>
              <a:rPr lang="tr-TR" sz="2400" i="1" dirty="0">
                <a:latin typeface="+mj-lt"/>
              </a:rPr>
              <a:t>(+ %25-200) (Çalışan başına uygulananlar hariç)</a:t>
            </a:r>
          </a:p>
          <a:p>
            <a:pPr marL="0" indent="0">
              <a:buFont typeface="Wingdings 2" panose="05020102010507070707" pitchFamily="18" charset="2"/>
              <a:buNone/>
              <a:defRPr/>
            </a:pPr>
            <a:endParaRPr lang="tr-TR" sz="600" i="1" dirty="0">
              <a:latin typeface="+mj-lt"/>
            </a:endParaRPr>
          </a:p>
          <a:p>
            <a:pPr marL="0" indent="0">
              <a:buFont typeface="Wingdings 2" panose="05020102010507070707" pitchFamily="18" charset="2"/>
              <a:buNone/>
              <a:defRPr/>
            </a:pPr>
            <a:endParaRPr lang="tr-TR" sz="600" i="1" dirty="0">
              <a:latin typeface="+mj-lt"/>
            </a:endParaRPr>
          </a:p>
          <a:p>
            <a:pPr marL="0" indent="0" algn="ctr">
              <a:buFont typeface="Wingdings 2" panose="05020102010507070707" pitchFamily="18" charset="2"/>
              <a:buNone/>
              <a:defRPr/>
            </a:pPr>
            <a:r>
              <a:rPr lang="tr-TR" sz="2000" b="1" dirty="0">
                <a:latin typeface="+mj-lt"/>
              </a:rPr>
              <a:t>Örn: 2017 yılı içinde iş güvenliği uzmanı/işyeri hekimi çalıştırmayan işverene uygulanacak ceza</a:t>
            </a:r>
          </a:p>
        </p:txBody>
      </p:sp>
      <p:graphicFrame>
        <p:nvGraphicFramePr>
          <p:cNvPr id="2" name="Tablo 1"/>
          <p:cNvGraphicFramePr>
            <a:graphicFrameLocks noGrp="1"/>
          </p:cNvGraphicFramePr>
          <p:nvPr/>
        </p:nvGraphicFramePr>
        <p:xfrm>
          <a:off x="395288" y="3921125"/>
          <a:ext cx="8353424" cy="2028826"/>
        </p:xfrm>
        <a:graphic>
          <a:graphicData uri="http://schemas.openxmlformats.org/drawingml/2006/table">
            <a:tbl>
              <a:tblPr>
                <a:tableStyleId>{5C22544A-7EE6-4342-B048-85BDC9FD1C3A}</a:tableStyleId>
              </a:tblPr>
              <a:tblGrid>
                <a:gridCol w="2267651">
                  <a:extLst>
                    <a:ext uri="{9D8B030D-6E8A-4147-A177-3AD203B41FA5}">
                      <a16:colId xmlns:a16="http://schemas.microsoft.com/office/drawing/2014/main" val="20000"/>
                    </a:ext>
                  </a:extLst>
                </a:gridCol>
                <a:gridCol w="2075427">
                  <a:extLst>
                    <a:ext uri="{9D8B030D-6E8A-4147-A177-3AD203B41FA5}">
                      <a16:colId xmlns:a16="http://schemas.microsoft.com/office/drawing/2014/main" val="20001"/>
                    </a:ext>
                  </a:extLst>
                </a:gridCol>
                <a:gridCol w="2074452">
                  <a:extLst>
                    <a:ext uri="{9D8B030D-6E8A-4147-A177-3AD203B41FA5}">
                      <a16:colId xmlns:a16="http://schemas.microsoft.com/office/drawing/2014/main" val="20002"/>
                    </a:ext>
                  </a:extLst>
                </a:gridCol>
                <a:gridCol w="1935894">
                  <a:extLst>
                    <a:ext uri="{9D8B030D-6E8A-4147-A177-3AD203B41FA5}">
                      <a16:colId xmlns:a16="http://schemas.microsoft.com/office/drawing/2014/main" val="20003"/>
                    </a:ext>
                  </a:extLst>
                </a:gridCol>
              </a:tblGrid>
              <a:tr h="317785">
                <a:tc>
                  <a:txBody>
                    <a:bodyPr/>
                    <a:lstStyle/>
                    <a:p>
                      <a:pPr algn="ctr">
                        <a:lnSpc>
                          <a:spcPct val="115000"/>
                        </a:lnSpc>
                        <a:spcAft>
                          <a:spcPts val="0"/>
                        </a:spcAft>
                      </a:pPr>
                      <a:r>
                        <a:rPr lang="tr-TR" sz="1600" b="1" dirty="0">
                          <a:effectLst/>
                        </a:rPr>
                        <a:t>İŞYERİ TİPİ</a:t>
                      </a:r>
                      <a:endParaRPr lang="tr-TR" sz="1600" b="1" dirty="0">
                        <a:effectLst/>
                        <a:latin typeface="Calibri"/>
                        <a:ea typeface="Calibri"/>
                        <a:cs typeface="Times New Roman"/>
                      </a:endParaRPr>
                    </a:p>
                  </a:txBody>
                  <a:tcPr marL="35562" marR="35562" marT="9517" marB="0">
                    <a:solidFill>
                      <a:schemeClr val="accent6">
                        <a:lumMod val="40000"/>
                        <a:lumOff val="60000"/>
                      </a:schemeClr>
                    </a:solidFill>
                  </a:tcPr>
                </a:tc>
                <a:tc>
                  <a:txBody>
                    <a:bodyPr/>
                    <a:lstStyle/>
                    <a:p>
                      <a:pPr algn="ctr">
                        <a:lnSpc>
                          <a:spcPct val="115000"/>
                        </a:lnSpc>
                        <a:spcAft>
                          <a:spcPts val="0"/>
                        </a:spcAft>
                      </a:pPr>
                      <a:r>
                        <a:rPr lang="tr-TR" sz="1600" b="1" dirty="0">
                          <a:effectLst/>
                        </a:rPr>
                        <a:t>AZ TEHLİKELİ</a:t>
                      </a:r>
                      <a:endParaRPr lang="tr-TR" sz="1600" b="1" dirty="0">
                        <a:effectLst/>
                        <a:latin typeface="Calibri"/>
                        <a:ea typeface="Calibri"/>
                        <a:cs typeface="Times New Roman"/>
                      </a:endParaRPr>
                    </a:p>
                  </a:txBody>
                  <a:tcPr marL="35562" marR="35562" marT="9517" marB="0">
                    <a:solidFill>
                      <a:schemeClr val="accent6">
                        <a:lumMod val="40000"/>
                        <a:lumOff val="60000"/>
                      </a:schemeClr>
                    </a:solidFill>
                  </a:tcPr>
                </a:tc>
                <a:tc>
                  <a:txBody>
                    <a:bodyPr/>
                    <a:lstStyle/>
                    <a:p>
                      <a:pPr algn="ctr">
                        <a:lnSpc>
                          <a:spcPct val="115000"/>
                        </a:lnSpc>
                        <a:spcAft>
                          <a:spcPts val="0"/>
                        </a:spcAft>
                      </a:pPr>
                      <a:r>
                        <a:rPr lang="tr-TR" sz="1600" b="1" dirty="0">
                          <a:effectLst/>
                        </a:rPr>
                        <a:t>TEHLİKELİ</a:t>
                      </a:r>
                      <a:endParaRPr lang="tr-TR" sz="1600" b="1" dirty="0">
                        <a:effectLst/>
                        <a:latin typeface="Calibri"/>
                        <a:ea typeface="Calibri"/>
                        <a:cs typeface="Times New Roman"/>
                      </a:endParaRPr>
                    </a:p>
                  </a:txBody>
                  <a:tcPr marL="35562" marR="35562" marT="9517" marB="0">
                    <a:solidFill>
                      <a:schemeClr val="accent6">
                        <a:lumMod val="40000"/>
                        <a:lumOff val="60000"/>
                      </a:schemeClr>
                    </a:solidFill>
                  </a:tcPr>
                </a:tc>
                <a:tc>
                  <a:txBody>
                    <a:bodyPr/>
                    <a:lstStyle/>
                    <a:p>
                      <a:pPr algn="ctr">
                        <a:lnSpc>
                          <a:spcPct val="115000"/>
                        </a:lnSpc>
                        <a:spcAft>
                          <a:spcPts val="0"/>
                        </a:spcAft>
                      </a:pPr>
                      <a:r>
                        <a:rPr lang="tr-TR" sz="1600" b="1" dirty="0">
                          <a:effectLst/>
                        </a:rPr>
                        <a:t>ÇOK TEHLİKELİ</a:t>
                      </a:r>
                      <a:endParaRPr lang="tr-TR" sz="1600" b="1" dirty="0">
                        <a:effectLst/>
                        <a:latin typeface="Calibri"/>
                        <a:ea typeface="Calibri"/>
                        <a:cs typeface="Times New Roman"/>
                      </a:endParaRPr>
                    </a:p>
                  </a:txBody>
                  <a:tcPr marL="35562" marR="35562" marT="9517" marB="0">
                    <a:solidFill>
                      <a:schemeClr val="accent6">
                        <a:lumMod val="40000"/>
                        <a:lumOff val="60000"/>
                      </a:schemeClr>
                    </a:solidFill>
                  </a:tcPr>
                </a:tc>
                <a:extLst>
                  <a:ext uri="{0D108BD9-81ED-4DB2-BD59-A6C34878D82A}">
                    <a16:rowId xmlns:a16="http://schemas.microsoft.com/office/drawing/2014/main" val="10000"/>
                  </a:ext>
                </a:extLst>
              </a:tr>
              <a:tr h="570347">
                <a:tc>
                  <a:txBody>
                    <a:bodyPr/>
                    <a:lstStyle/>
                    <a:p>
                      <a:pPr algn="ctr">
                        <a:lnSpc>
                          <a:spcPct val="115000"/>
                        </a:lnSpc>
                        <a:spcAft>
                          <a:spcPts val="0"/>
                        </a:spcAft>
                      </a:pPr>
                      <a:r>
                        <a:rPr lang="tr-TR" sz="1600" b="1" dirty="0">
                          <a:effectLst/>
                        </a:rPr>
                        <a:t>10’ dan Az</a:t>
                      </a:r>
                      <a:endParaRPr lang="tr-TR" sz="1600" b="1" dirty="0">
                        <a:effectLst/>
                        <a:latin typeface="Calibri"/>
                        <a:ea typeface="Calibri"/>
                        <a:cs typeface="Times New Roman"/>
                      </a:endParaRPr>
                    </a:p>
                  </a:txBody>
                  <a:tcPr marL="35562" marR="35562" marT="9517" marB="0" anchor="ctr">
                    <a:solidFill>
                      <a:schemeClr val="accent6">
                        <a:lumMod val="40000"/>
                        <a:lumOff val="60000"/>
                      </a:schemeClr>
                    </a:solidFill>
                  </a:tcPr>
                </a:tc>
                <a:tc>
                  <a:txBody>
                    <a:bodyPr/>
                    <a:lstStyle/>
                    <a:p>
                      <a:pPr algn="ctr">
                        <a:lnSpc>
                          <a:spcPct val="115000"/>
                        </a:lnSpc>
                        <a:spcAft>
                          <a:spcPts val="0"/>
                        </a:spcAft>
                      </a:pPr>
                      <a:r>
                        <a:rPr lang="tr-TR" sz="1600" b="0" dirty="0">
                          <a:effectLst/>
                        </a:rPr>
                        <a:t>Aynı miktar</a:t>
                      </a:r>
                    </a:p>
                    <a:p>
                      <a:pPr algn="ctr">
                        <a:lnSpc>
                          <a:spcPct val="115000"/>
                        </a:lnSpc>
                        <a:spcAft>
                          <a:spcPts val="0"/>
                        </a:spcAft>
                      </a:pPr>
                      <a:r>
                        <a:rPr lang="tr-TR" sz="1600" b="0" i="1" dirty="0">
                          <a:effectLst/>
                        </a:rPr>
                        <a:t>(6.760TL)</a:t>
                      </a:r>
                      <a:endParaRPr lang="tr-TR" sz="1600" b="0" i="1" dirty="0">
                        <a:effectLst/>
                        <a:latin typeface="Calibri"/>
                        <a:ea typeface="Calibri"/>
                        <a:cs typeface="Times New Roman"/>
                      </a:endParaRPr>
                    </a:p>
                  </a:txBody>
                  <a:tcPr marL="35562" marR="35562" marT="9517" marB="0" anchor="ctr">
                    <a:solidFill>
                      <a:schemeClr val="accent4">
                        <a:lumMod val="20000"/>
                        <a:lumOff val="80000"/>
                      </a:schemeClr>
                    </a:solidFill>
                  </a:tcPr>
                </a:tc>
                <a:tc>
                  <a:txBody>
                    <a:bodyPr/>
                    <a:lstStyle/>
                    <a:p>
                      <a:pPr algn="ctr">
                        <a:lnSpc>
                          <a:spcPct val="115000"/>
                        </a:lnSpc>
                        <a:spcAft>
                          <a:spcPts val="0"/>
                        </a:spcAft>
                      </a:pPr>
                      <a:r>
                        <a:rPr lang="tr-TR" sz="1600" b="0" dirty="0">
                          <a:effectLst/>
                        </a:rPr>
                        <a:t>% 25 Artırılacak</a:t>
                      </a:r>
                    </a:p>
                    <a:p>
                      <a:pPr algn="ctr">
                        <a:lnSpc>
                          <a:spcPct val="115000"/>
                        </a:lnSpc>
                        <a:spcAft>
                          <a:spcPts val="0"/>
                        </a:spcAft>
                      </a:pPr>
                      <a:r>
                        <a:rPr lang="tr-TR" sz="1600" b="0" i="1" dirty="0">
                          <a:effectLst/>
                        </a:rPr>
                        <a:t>(8.450TL)</a:t>
                      </a:r>
                      <a:endParaRPr lang="tr-TR" sz="1600" b="0" i="1" dirty="0">
                        <a:effectLst/>
                        <a:latin typeface="Calibri"/>
                        <a:ea typeface="Calibri"/>
                        <a:cs typeface="Times New Roman"/>
                      </a:endParaRPr>
                    </a:p>
                  </a:txBody>
                  <a:tcPr marL="35562" marR="35562" marT="9517" marB="0" anchor="ctr">
                    <a:solidFill>
                      <a:schemeClr val="accent4">
                        <a:lumMod val="40000"/>
                        <a:lumOff val="60000"/>
                      </a:schemeClr>
                    </a:solidFill>
                  </a:tcPr>
                </a:tc>
                <a:tc>
                  <a:txBody>
                    <a:bodyPr/>
                    <a:lstStyle/>
                    <a:p>
                      <a:pPr algn="ctr">
                        <a:lnSpc>
                          <a:spcPct val="115000"/>
                        </a:lnSpc>
                        <a:spcAft>
                          <a:spcPts val="0"/>
                        </a:spcAft>
                      </a:pPr>
                      <a:r>
                        <a:rPr lang="tr-TR" sz="1600" b="0" dirty="0">
                          <a:effectLst/>
                        </a:rPr>
                        <a:t>% 50 Artırılacak</a:t>
                      </a:r>
                    </a:p>
                    <a:p>
                      <a:pPr algn="ctr">
                        <a:lnSpc>
                          <a:spcPct val="115000"/>
                        </a:lnSpc>
                        <a:spcAft>
                          <a:spcPts val="0"/>
                        </a:spcAft>
                      </a:pPr>
                      <a:r>
                        <a:rPr lang="tr-TR" sz="1600" b="0" i="1" dirty="0">
                          <a:effectLst/>
                        </a:rPr>
                        <a:t>(10.140TL)</a:t>
                      </a:r>
                      <a:endParaRPr lang="tr-TR" sz="1600" b="0" i="1" dirty="0">
                        <a:effectLst/>
                        <a:latin typeface="Calibri"/>
                        <a:ea typeface="Calibri"/>
                        <a:cs typeface="Times New Roman"/>
                      </a:endParaRPr>
                    </a:p>
                  </a:txBody>
                  <a:tcPr marL="35562" marR="35562" marT="9517" marB="0" anchor="ctr">
                    <a:solidFill>
                      <a:schemeClr val="accent4">
                        <a:lumMod val="60000"/>
                        <a:lumOff val="40000"/>
                      </a:schemeClr>
                    </a:solidFill>
                  </a:tcPr>
                </a:tc>
                <a:extLst>
                  <a:ext uri="{0D108BD9-81ED-4DB2-BD59-A6C34878D82A}">
                    <a16:rowId xmlns:a16="http://schemas.microsoft.com/office/drawing/2014/main" val="10001"/>
                  </a:ext>
                </a:extLst>
              </a:tr>
              <a:tr h="570347">
                <a:tc>
                  <a:txBody>
                    <a:bodyPr/>
                    <a:lstStyle/>
                    <a:p>
                      <a:pPr algn="ctr">
                        <a:lnSpc>
                          <a:spcPct val="115000"/>
                        </a:lnSpc>
                        <a:spcAft>
                          <a:spcPts val="0"/>
                        </a:spcAft>
                      </a:pPr>
                      <a:r>
                        <a:rPr lang="tr-TR" sz="1600" b="1" dirty="0">
                          <a:effectLst/>
                        </a:rPr>
                        <a:t>10 ila 49</a:t>
                      </a:r>
                      <a:endParaRPr lang="tr-TR" sz="1600" b="1" dirty="0">
                        <a:effectLst/>
                        <a:latin typeface="Calibri"/>
                        <a:ea typeface="Calibri"/>
                        <a:cs typeface="Times New Roman"/>
                      </a:endParaRPr>
                    </a:p>
                  </a:txBody>
                  <a:tcPr marL="35562" marR="35562" marT="9517" marB="0" anchor="ctr">
                    <a:solidFill>
                      <a:schemeClr val="accent6">
                        <a:lumMod val="40000"/>
                        <a:lumOff val="60000"/>
                      </a:schemeClr>
                    </a:solidFill>
                  </a:tcPr>
                </a:tc>
                <a:tc>
                  <a:txBody>
                    <a:bodyPr/>
                    <a:lstStyle/>
                    <a:p>
                      <a:pPr algn="ctr">
                        <a:lnSpc>
                          <a:spcPct val="115000"/>
                        </a:lnSpc>
                        <a:spcAft>
                          <a:spcPts val="0"/>
                        </a:spcAft>
                      </a:pPr>
                      <a:r>
                        <a:rPr lang="tr-TR" sz="1600" b="0" dirty="0">
                          <a:effectLst/>
                        </a:rPr>
                        <a:t>Aynı miktar</a:t>
                      </a:r>
                    </a:p>
                    <a:p>
                      <a:pPr algn="ctr">
                        <a:lnSpc>
                          <a:spcPct val="115000"/>
                        </a:lnSpc>
                        <a:spcAft>
                          <a:spcPts val="0"/>
                        </a:spcAft>
                      </a:pPr>
                      <a:r>
                        <a:rPr lang="tr-TR" sz="1600" b="0" i="1" dirty="0">
                          <a:effectLst/>
                        </a:rPr>
                        <a:t>(6.760TL)</a:t>
                      </a:r>
                      <a:endParaRPr lang="tr-TR" sz="1600" b="0" i="1" dirty="0">
                        <a:effectLst/>
                        <a:latin typeface="Calibri"/>
                        <a:ea typeface="Calibri"/>
                        <a:cs typeface="Times New Roman"/>
                      </a:endParaRPr>
                    </a:p>
                  </a:txBody>
                  <a:tcPr marL="35562" marR="35562" marT="9517" marB="0" anchor="ctr">
                    <a:solidFill>
                      <a:schemeClr val="accent4">
                        <a:lumMod val="20000"/>
                        <a:lumOff val="80000"/>
                      </a:schemeClr>
                    </a:solidFill>
                  </a:tcPr>
                </a:tc>
                <a:tc>
                  <a:txBody>
                    <a:bodyPr/>
                    <a:lstStyle/>
                    <a:p>
                      <a:pPr algn="ctr">
                        <a:lnSpc>
                          <a:spcPct val="115000"/>
                        </a:lnSpc>
                        <a:spcAft>
                          <a:spcPts val="0"/>
                        </a:spcAft>
                      </a:pPr>
                      <a:r>
                        <a:rPr lang="tr-TR" sz="1600" b="0" dirty="0">
                          <a:effectLst/>
                        </a:rPr>
                        <a:t>% 50 Artırılacak</a:t>
                      </a:r>
                    </a:p>
                    <a:p>
                      <a:pPr algn="ctr">
                        <a:lnSpc>
                          <a:spcPct val="115000"/>
                        </a:lnSpc>
                        <a:spcAft>
                          <a:spcPts val="0"/>
                        </a:spcAft>
                      </a:pPr>
                      <a:r>
                        <a:rPr lang="tr-TR" sz="1600" b="0" i="1" dirty="0">
                          <a:effectLst/>
                        </a:rPr>
                        <a:t>(10.140TL)</a:t>
                      </a:r>
                      <a:endParaRPr lang="tr-TR" sz="1600" b="0" i="1" dirty="0">
                        <a:effectLst/>
                        <a:latin typeface="Calibri"/>
                        <a:ea typeface="Calibri"/>
                        <a:cs typeface="Times New Roman"/>
                      </a:endParaRPr>
                    </a:p>
                  </a:txBody>
                  <a:tcPr marL="35562" marR="35562" marT="9517" marB="0" anchor="ctr">
                    <a:solidFill>
                      <a:schemeClr val="accent4">
                        <a:lumMod val="60000"/>
                        <a:lumOff val="40000"/>
                      </a:schemeClr>
                    </a:solidFill>
                  </a:tcPr>
                </a:tc>
                <a:tc>
                  <a:txBody>
                    <a:bodyPr/>
                    <a:lstStyle/>
                    <a:p>
                      <a:pPr algn="ctr">
                        <a:lnSpc>
                          <a:spcPct val="115000"/>
                        </a:lnSpc>
                        <a:spcAft>
                          <a:spcPts val="0"/>
                        </a:spcAft>
                      </a:pPr>
                      <a:r>
                        <a:rPr lang="tr-TR" sz="1600" b="0" dirty="0">
                          <a:effectLst/>
                        </a:rPr>
                        <a:t>%100 Artırılacak</a:t>
                      </a:r>
                    </a:p>
                    <a:p>
                      <a:pPr algn="ctr">
                        <a:lnSpc>
                          <a:spcPct val="115000"/>
                        </a:lnSpc>
                        <a:spcAft>
                          <a:spcPts val="0"/>
                        </a:spcAft>
                      </a:pPr>
                      <a:r>
                        <a:rPr lang="tr-TR" sz="1600" b="0" i="1" dirty="0">
                          <a:effectLst/>
                        </a:rPr>
                        <a:t>(13.520TL)</a:t>
                      </a:r>
                      <a:endParaRPr lang="tr-TR" sz="1600" b="0" i="1" dirty="0">
                        <a:effectLst/>
                        <a:latin typeface="Calibri"/>
                        <a:ea typeface="Calibri"/>
                        <a:cs typeface="Times New Roman"/>
                      </a:endParaRPr>
                    </a:p>
                  </a:txBody>
                  <a:tcPr marL="35562" marR="35562" marT="9517" marB="0" anchor="ctr">
                    <a:solidFill>
                      <a:srgbClr val="FF6600"/>
                    </a:solidFill>
                  </a:tcPr>
                </a:tc>
                <a:extLst>
                  <a:ext uri="{0D108BD9-81ED-4DB2-BD59-A6C34878D82A}">
                    <a16:rowId xmlns:a16="http://schemas.microsoft.com/office/drawing/2014/main" val="10002"/>
                  </a:ext>
                </a:extLst>
              </a:tr>
              <a:tr h="570347">
                <a:tc>
                  <a:txBody>
                    <a:bodyPr/>
                    <a:lstStyle/>
                    <a:p>
                      <a:pPr algn="ctr">
                        <a:lnSpc>
                          <a:spcPct val="115000"/>
                        </a:lnSpc>
                        <a:spcAft>
                          <a:spcPts val="0"/>
                        </a:spcAft>
                      </a:pPr>
                      <a:r>
                        <a:rPr lang="tr-TR" sz="1600" b="1" dirty="0">
                          <a:effectLst/>
                        </a:rPr>
                        <a:t>50+</a:t>
                      </a:r>
                      <a:endParaRPr lang="tr-TR" sz="1600" b="1" dirty="0">
                        <a:effectLst/>
                        <a:latin typeface="Calibri"/>
                        <a:ea typeface="Calibri"/>
                        <a:cs typeface="Times New Roman"/>
                      </a:endParaRPr>
                    </a:p>
                  </a:txBody>
                  <a:tcPr marL="35562" marR="35562" marT="9517" marB="0" anchor="ctr">
                    <a:solidFill>
                      <a:schemeClr val="accent6">
                        <a:lumMod val="40000"/>
                        <a:lumOff val="60000"/>
                      </a:schemeClr>
                    </a:solidFill>
                  </a:tcPr>
                </a:tc>
                <a:tc>
                  <a:txBody>
                    <a:bodyPr/>
                    <a:lstStyle/>
                    <a:p>
                      <a:pPr algn="ctr">
                        <a:lnSpc>
                          <a:spcPct val="115000"/>
                        </a:lnSpc>
                        <a:spcAft>
                          <a:spcPts val="0"/>
                        </a:spcAft>
                      </a:pPr>
                      <a:r>
                        <a:rPr lang="tr-TR" sz="1600" b="0" dirty="0">
                          <a:effectLst/>
                        </a:rPr>
                        <a:t>% 50 Artırılacak</a:t>
                      </a:r>
                    </a:p>
                    <a:p>
                      <a:pPr algn="ctr">
                        <a:lnSpc>
                          <a:spcPct val="115000"/>
                        </a:lnSpc>
                        <a:spcAft>
                          <a:spcPts val="0"/>
                        </a:spcAft>
                      </a:pPr>
                      <a:r>
                        <a:rPr lang="tr-TR" sz="1600" b="0" i="1" dirty="0">
                          <a:effectLst/>
                        </a:rPr>
                        <a:t>(10.140TL)</a:t>
                      </a:r>
                      <a:endParaRPr lang="tr-TR" sz="1600" b="0" i="1" dirty="0">
                        <a:effectLst/>
                        <a:latin typeface="Calibri"/>
                        <a:ea typeface="Calibri"/>
                        <a:cs typeface="Times New Roman"/>
                      </a:endParaRPr>
                    </a:p>
                  </a:txBody>
                  <a:tcPr marL="35562" marR="35562" marT="9517" marB="0" anchor="ctr">
                    <a:solidFill>
                      <a:schemeClr val="accent4">
                        <a:lumMod val="60000"/>
                        <a:lumOff val="40000"/>
                      </a:schemeClr>
                    </a:solidFill>
                  </a:tcPr>
                </a:tc>
                <a:tc>
                  <a:txBody>
                    <a:bodyPr/>
                    <a:lstStyle/>
                    <a:p>
                      <a:pPr algn="ctr">
                        <a:lnSpc>
                          <a:spcPct val="115000"/>
                        </a:lnSpc>
                        <a:spcAft>
                          <a:spcPts val="0"/>
                        </a:spcAft>
                      </a:pPr>
                      <a:r>
                        <a:rPr lang="tr-TR" sz="1600" b="0" dirty="0">
                          <a:effectLst/>
                        </a:rPr>
                        <a:t>%100 Artırılacak</a:t>
                      </a:r>
                    </a:p>
                    <a:p>
                      <a:pPr algn="ctr">
                        <a:lnSpc>
                          <a:spcPct val="115000"/>
                        </a:lnSpc>
                        <a:spcAft>
                          <a:spcPts val="0"/>
                        </a:spcAft>
                      </a:pPr>
                      <a:r>
                        <a:rPr lang="tr-TR" sz="1600" b="0" i="1" dirty="0">
                          <a:effectLst/>
                        </a:rPr>
                        <a:t>(13.520TL)</a:t>
                      </a:r>
                      <a:endParaRPr lang="tr-TR" sz="1600" b="0" i="1" dirty="0">
                        <a:effectLst/>
                        <a:latin typeface="Calibri"/>
                        <a:ea typeface="Calibri"/>
                        <a:cs typeface="Times New Roman"/>
                      </a:endParaRPr>
                    </a:p>
                  </a:txBody>
                  <a:tcPr marL="35562" marR="35562" marT="9517" marB="0" anchor="ctr">
                    <a:solidFill>
                      <a:srgbClr val="FF6600"/>
                    </a:solidFill>
                  </a:tcPr>
                </a:tc>
                <a:tc>
                  <a:txBody>
                    <a:bodyPr/>
                    <a:lstStyle/>
                    <a:p>
                      <a:pPr algn="ctr">
                        <a:lnSpc>
                          <a:spcPct val="115000"/>
                        </a:lnSpc>
                        <a:spcAft>
                          <a:spcPts val="0"/>
                        </a:spcAft>
                      </a:pPr>
                      <a:r>
                        <a:rPr lang="tr-TR" sz="1600" b="0" dirty="0">
                          <a:effectLst/>
                        </a:rPr>
                        <a:t>% 200 Artırılacak</a:t>
                      </a:r>
                    </a:p>
                    <a:p>
                      <a:pPr algn="ctr">
                        <a:lnSpc>
                          <a:spcPct val="115000"/>
                        </a:lnSpc>
                        <a:spcAft>
                          <a:spcPts val="0"/>
                        </a:spcAft>
                      </a:pPr>
                      <a:r>
                        <a:rPr lang="tr-TR" sz="1600" b="0" i="1" dirty="0">
                          <a:effectLst/>
                        </a:rPr>
                        <a:t>(20.280L)</a:t>
                      </a:r>
                      <a:endParaRPr lang="tr-TR" sz="1600" b="0" i="1" dirty="0">
                        <a:effectLst/>
                        <a:latin typeface="Calibri"/>
                        <a:ea typeface="Calibri"/>
                        <a:cs typeface="Times New Roman"/>
                      </a:endParaRPr>
                    </a:p>
                  </a:txBody>
                  <a:tcPr marL="35562" marR="35562" marT="9517" marB="0" anchor="ctr">
                    <a:solidFill>
                      <a:srgbClr val="FF0000"/>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p:cNvSpPr>
          <p:nvPr/>
        </p:nvSpPr>
        <p:spPr bwMode="auto">
          <a:xfrm>
            <a:off x="1403648" y="3917438"/>
            <a:ext cx="829151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3600" b="1" dirty="0">
                <a:solidFill>
                  <a:srgbClr val="FF0000"/>
                </a:solidFill>
              </a:rPr>
              <a:t>RİSK ALMA, ÖNLEM AL!</a:t>
            </a:r>
          </a:p>
          <a:p>
            <a:pPr eaLnBrk="1" hangingPunct="1">
              <a:buClr>
                <a:srgbClr val="002060"/>
              </a:buClr>
              <a:defRPr/>
            </a:pPr>
            <a:r>
              <a:rPr lang="tr-TR" altLang="tr-TR" sz="6000" b="1" dirty="0">
                <a:solidFill>
                  <a:srgbClr val="00AEEB"/>
                </a:solidFill>
              </a:rPr>
              <a:t>TEŞEKKÜRLER</a:t>
            </a:r>
            <a:r>
              <a:rPr lang="tr-TR" altLang="tr-TR" sz="2800" b="1" dirty="0">
                <a:solidFill>
                  <a:srgbClr val="00AEEB"/>
                </a:solidFill>
              </a:rPr>
              <a:t/>
            </a:r>
            <a:br>
              <a:rPr lang="tr-TR" altLang="tr-TR" sz="2800" b="1" dirty="0">
                <a:solidFill>
                  <a:srgbClr val="00AEEB"/>
                </a:solidFill>
              </a:rPr>
            </a:br>
            <a:r>
              <a:rPr lang="tr-TR" altLang="tr-TR" sz="2800" b="1" dirty="0">
                <a:solidFill>
                  <a:srgbClr val="013A81"/>
                </a:solidFill>
              </a:rPr>
              <a:t/>
            </a:r>
            <a:br>
              <a:rPr lang="tr-TR" altLang="tr-TR" sz="2800" b="1" dirty="0">
                <a:solidFill>
                  <a:srgbClr val="013A81"/>
                </a:solidFill>
              </a:rPr>
            </a:br>
            <a:endParaRPr lang="tr-TR" altLang="tr-TR" sz="2000" b="1" u="sng" dirty="0">
              <a:solidFill>
                <a:srgbClr val="000066"/>
              </a:solidFill>
              <a:latin typeface="+mn-lt"/>
            </a:endParaRPr>
          </a:p>
        </p:txBody>
      </p:sp>
      <p:pic>
        <p:nvPicPr>
          <p:cNvPr id="44034" name="Picture 2" descr="A hard had that was punctured by a screwdriver that fell down a ladder well.">
            <a:hlinkClick r:id="rId2"/>
          </p:cNvPr>
          <p:cNvPicPr>
            <a:picLocks noChangeAspect="1" noChangeArrowheads="1"/>
          </p:cNvPicPr>
          <p:nvPr/>
        </p:nvPicPr>
        <p:blipFill>
          <a:blip r:embed="rId3" cstate="screen"/>
          <a:srcRect/>
          <a:stretch>
            <a:fillRect/>
          </a:stretch>
        </p:blipFill>
        <p:spPr bwMode="auto">
          <a:xfrm>
            <a:off x="1605282" y="787032"/>
            <a:ext cx="2677794" cy="2137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1" name="Text Box 3"/>
          <p:cNvSpPr txBox="1">
            <a:spLocks noChangeArrowheads="1"/>
          </p:cNvSpPr>
          <p:nvPr/>
        </p:nvSpPr>
        <p:spPr bwMode="auto">
          <a:xfrm>
            <a:off x="4860925" y="765175"/>
            <a:ext cx="28797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tr-TR" altLang="tr-TR" sz="6000">
                <a:solidFill>
                  <a:srgbClr val="002060"/>
                </a:solidFill>
                <a:latin typeface="Impact" panose="020B0806030902050204" pitchFamily="34" charset="0"/>
              </a:rPr>
              <a:t>TEDBİR </a:t>
            </a:r>
            <a:r>
              <a:rPr lang="tr-TR" altLang="tr-TR" sz="7200">
                <a:solidFill>
                  <a:srgbClr val="C00000"/>
                </a:solidFill>
                <a:latin typeface="Impact" panose="020B0806030902050204" pitchFamily="34" charset="0"/>
              </a:rPr>
              <a:t>HAYAT</a:t>
            </a:r>
            <a:r>
              <a:rPr lang="tr-TR" altLang="tr-TR" sz="8000">
                <a:solidFill>
                  <a:srgbClr val="002060"/>
                </a:solidFill>
                <a:latin typeface="Impact" panose="020B0806030902050204" pitchFamily="34" charset="0"/>
              </a:rPr>
              <a:t> </a:t>
            </a:r>
            <a:r>
              <a:rPr lang="tr-TR" altLang="tr-TR" sz="4000">
                <a:solidFill>
                  <a:srgbClr val="002060"/>
                </a:solidFill>
                <a:latin typeface="Impact" panose="020B0806030902050204" pitchFamily="34" charset="0"/>
              </a:rPr>
              <a:t>KURTARIR!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to="" calcmode="lin" valueType="num">
                                      <p:cBhvr>
                                        <p:cTn id="7" dur="1" fill="hold"/>
                                        <p:tgtEl>
                                          <p:spTgt spid="3277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4"/>
          <p:cNvGrpSpPr/>
          <p:nvPr/>
        </p:nvGrpSpPr>
        <p:grpSpPr>
          <a:xfrm>
            <a:off x="1043608" y="774745"/>
            <a:ext cx="7265365" cy="672075"/>
            <a:chOff x="446013" y="-63574"/>
            <a:chExt cx="7265365" cy="1347671"/>
          </a:xfrm>
          <a:solidFill>
            <a:schemeClr val="accent2">
              <a:lumMod val="75000"/>
            </a:schemeClr>
          </a:solidFill>
        </p:grpSpPr>
        <p:sp>
          <p:nvSpPr>
            <p:cNvPr id="6" name="Yuvarlatılmış Dikdörtgen 5"/>
            <p:cNvSpPr/>
            <p:nvPr/>
          </p:nvSpPr>
          <p:spPr>
            <a:xfrm>
              <a:off x="446013" y="4697"/>
              <a:ext cx="7265365" cy="1211134"/>
            </a:xfrm>
            <a:prstGeom prst="roundRect">
              <a:avLst/>
            </a:prstGeom>
            <a:solidFill>
              <a:schemeClr val="tx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Yuvarlatılmış Dikdörtgen 5"/>
            <p:cNvSpPr/>
            <p:nvPr/>
          </p:nvSpPr>
          <p:spPr>
            <a:xfrm>
              <a:off x="505686" y="-63574"/>
              <a:ext cx="6937437" cy="1347671"/>
            </a:xfrm>
            <a:prstGeom prst="rect">
              <a:avLst/>
            </a:prstGeom>
            <a:noFill/>
            <a:ln>
              <a:noFill/>
            </a:ln>
          </p:spPr>
          <p:txBody>
            <a:bodyPr lIns="0" tIns="0" rIns="0" bIns="0" anchor="ctr">
              <a:scene3d>
                <a:camera prst="orthographicFront"/>
                <a:lightRig rig="freezing" dir="t">
                  <a:rot lat="0" lon="0" rev="5640000"/>
                </a:lightRig>
              </a:scene3d>
              <a:sp3d prstMaterial="flat">
                <a:bevelT w="38100" h="38100"/>
              </a:sp3d>
            </a:bodyPr>
            <a:lstStyle/>
            <a:p>
              <a:pPr algn="ctr">
                <a:defRPr/>
              </a:pPr>
              <a:r>
                <a:rPr lang="tr-TR" sz="3600" b="1" dirty="0">
                  <a:ln w="635">
                    <a:noFill/>
                  </a:ln>
                  <a:solidFill>
                    <a:srgbClr val="00AEEB"/>
                  </a:solidFill>
                  <a:effectLst>
                    <a:outerShdw blurRad="38100" dist="25400" dir="5400000" algn="tl" rotWithShape="0">
                      <a:srgbClr val="000000">
                        <a:alpha val="43000"/>
                      </a:srgbClr>
                    </a:outerShdw>
                  </a:effectLst>
                  <a:ea typeface="+mj-ea"/>
                  <a:cs typeface="+mj-cs"/>
                </a:rPr>
                <a:t>İSG MEVZUATI</a:t>
              </a:r>
            </a:p>
          </p:txBody>
        </p:sp>
      </p:grpSp>
      <p:sp>
        <p:nvSpPr>
          <p:cNvPr id="9219" name="AutoShape 6" descr="data:image/jpeg;base64,/9j/4AAQSkZJRgABAQAAAQABAAD/2wCEAAkGBhQSERUTEhQVFRQVGBYXFhQUFhwcFxQVHRgWGBcXGBgYHCYhFxkjHBgUHy8hJCcpLCwsFx4xNTAqNSYsLCkBCQoKDgwOGg8PGi0iHyQpKSwsLCktKSwsLCwpLC8sLCwsLC0sLCwsLCwpLCk1LCwsKSwsLDQsKSwtKSwsLDYpKf/AABEIALYAmgMBIgACEQEDEQH/xAAcAAABBAMBAAAAAAAAAAAAAAAABAUGBwIDCAH/xABCEAACAQIEAgcEBwYEBwEAAAABAgMAEQQSITEFQQYHEyJRYYEycZGhFDNSYnKiwSNCgpKx8FNjwtEWNHOy0uHxFf/EABkBAQADAQEAAAAAAAAAAAAAAAABAgMEBf/EACwRAAICAQMBBwMFAQAAAAAAAAABAhEDEiExQQQTIlFhcfCBodEyM5Gx4RT/2gAMAwEAAhEDEQA/ALxooooAooooAooooAopr4l0nw2H+tmRT9m92/lW5+VRjH9bUC6QxSSHxayL8Tdvy0BO6wllCgliABuSbAepqoOIdZ2LkuEKQj7i3b+Z7/EAVG8ZxKSY3ld5D4uxPwB0HoKAuTiHT/BxXBmDkcohn+Y0+dRviHWudoIQPvSt/pX/AMqrsN5VmKAfcd00xc3tTMo8I+6Py6/Opr1Y8XMkLwsxLRtmFzclG15+DZviKq7Nben/AKEcW7DGRknuv+zbws2x9Gy/OgLnooooAooooAooooAoqvuk/XFh8MCIUadrlb3yxggkHvEXOoOw9agfEOtjHYjRXECnlCtj/O1z8LUBe2Lx0cS5pXRF8XYKPiai/EetLBR3CM0x8Il0/mawql5J2c5nZnb7TsWPxYmvKAsLiXW7M2kESRjxcl2+AsB86i/EOlOKn+tnkIP7obKv8qWB9aZwayFAbAR4Wrysc1qySNmtlBNyFBtoWOy3Ol/K9Q2luwZKa9VacuH8BeRpQzpH2IJluS2WwJPs6Eix51h0SghxbvC5ZZSpMZzDJmtzUAE2NtL6i9c8u044pvmquulltLEatalGHw7vlyjRiVVmIVWbmAWOp1pfwGAYrD4nCNGiYmMlkYKAxZSe6W3Ot19QaQcExathJsNNJ2UisJIe1uFD6X5XDe1v43rKfaZU9K3Tp9fZ7dCVExhmOFx0a4lSuR0YjTx7rX2ZdqcOkXDxBiCqDKtg6G5N1bUHXQZSGWwHLnpSPj/Fo8XChaNvpEa5A4tkZbg5vH7Vh981gOLTSRJHLlbICquV76qRlIDX5jyqMfeymsjVbU16rqvTkOuC8ejfFfpOFil5stm8nHdb5g051XfVTxb63Dsf8xB8A9vyn1NWJXeUCiiigCiiigOf+s/gBgmlUDukiVD91yQfgy2/iqGcOJNgASTyFXn1vcK7SBJANRnjPuYZl/Oij+KqAQbjwoCcYDoviZIjIiBlAJADqWa24UAm58t61dHEimxHZzFlB0Fja78lNxfXXw2pH0Z6Qy4ZM6G4Rx2iHZkbQN5a6X8186kPSzFQT4UYzDjLK00Qkt7QYB7Egfva7jewrzMmXNbxS2vaMl09zRJcibpbw0YacqoAjKq0fO6nQ3J1LBgwPurFeEBYYJ5C5jmJzNGBaIAgDMWBuTcm2mx3pz6SY6HGYGLNKkeISzAG/PR1OUG17Aj3VH+GdIHSE4aWNZob3VWuCpvoyMNV5/GmLJlyYY0t1tLz91fruGkmZpxaPCYoZezxUWneaPU8yO9sw9RW/pVFEiQy4Zy0cjSyKrXJjYdiCuvgb/3rTZi1EgAChVW+VQSbX3JLaknTXyHhQsIy2/vz/SulYPGp37rz/D9it9B14ZxmNMFPGWPbztdjlJ7pIJ1HMi/81N2KxF5Y5YA0TIiKWB9plFs+m1xa499YJEKUYPCvK+SMC4MYJJ2DyCPNYakKd/ePGoWHHiUpSezu743+Il2ZT4uWWQyO1nO7IApbbVitrnQa1q7AXvuTuTqT6mvcOrusjLktE1nJbvBe0WMyCPfIMwO/PyJp0bgIEgQSNMeaqOzu8c0a4iI63+rYspvfQ1LzYcWy+xFNjakgBtpfw51uzVuxxjhhfDMsQdGms9h2hmhlXIC257SFnUeZpGjVpiy94rqiGqHjozxj6NiopTsGs/4G0b5G/vAq9ga5zFXb0F4v9IwUZJuyfs3962APquU+tbEEgooooAooooBn6X8OM+CnQe1kLJ4517629VFcw8RjCTG3snUeanUfIiutq5k6weE/R8S6AWCO6j8N86fkdB6UAi4ZiylyFViwKnOMwKncZdq32JBF7AkEqui3G2g001psw0lL0k2qulXZK8hTDCFrO9YBxtXlV1Ns7HghGNtigPWnPegnStUQ09amfBl2ZJ5NzcHpZw7iBgmWVSR3ZFJAzEErdDl5gOF0pAK9vVXjUouL6lcuVzlb6C9eM2EwjgEa4hT2is5KqzoUkCqvtR81BIykmk2JxRYlpJDfNnuDkGcqqFtP3iqgHXXU86z4XgBNMIixTMpyEEAZgyFs3l2ee1iNbU68Pw8Ec8hmBh+jYpkIyFi8MwKIjkm4UWYhtdB51yyeLE34bf8APP54KbsZI1sCwRgt1UsVtqyl0BzWY3UFgbEW1vqL7ozTpjZEGEWGVgk0TOA7myyPh7xdm/gzRkFT4i1NANdGDL3kbZVqhQCanfVRxXJO8DHSUZl/Gu49VN/4agCmlvCuIGCaOZd42De8DceouPWtyDoWisIJg6qym6sAQfEEXFZ0AUUUUBEOnnSzE4DJJHAkkB0dyWuj30BA2Ujnrrpppeoul/GG4gzSdmuYhPqySt1zC5zaglSB/AK6GxeESVGjkUMjgqynYg7iqZ6Y9XMmDJmwxLQb6HvRDwb7S/e+NZy1LdGsNL2ZWUCldGFjTlARS5p0fuzLY/bUaj3rzrCXhDKM8ZDp9pdbe8br60WRPkmWJrg07EVuFJiaUq1HymaYvFjlH6ntalaxI8a9La15Kl6l77FMfgXeLz4Nl6K1Bj4Vm1wCbX8qhauppkeFpuPLNsE7JIki2LI1wG9lhYqQbciDXk2IdlyySFlCJGb2GZEOZA53fKdiTSpeHKyYcpMJHnkZMgRo0BVblDISWDZio9kX199Yrw5Ozld2lOSKDERqg7rRu8YyMxu5YN2qXBW3Z5vGsHlxOWqrft61/ZzUxEGVQz2NhbO9ubBioZ21JYKxF/Cl0eDla4WMuRGkpyEEdmyBwdSLmxIsLm6Nvan6IR4ORJ5LGOQzHOXBeXs27TDvdjrIY2dBfmAKasHxdYcqL2kqqjRGRD2blFlLwOjSC4bK8itppmNqxXaZz/bj8+J/YnSlyJZ8O0ZUMUJaOOQZCSAHzWU3A71gD7mFY5qwMhOXNbuIsYtckqpcqWJ3YBst/BRXt9K7oatK1clWXP1YcX7bBBCbtASh8cm6H3WOX+GpfVMdVnGOyxgQnuTqU30zjvJ/Rl9RVz1cgKKKKAK0Y7BrLG8TezIrI3uYEH5Gt9FAcn8TxEkEro/eysVZTyYEq1juO8DW7h/GRmvG5R/A/wBL7Gn7ri4V2PEZNLCUCUeebQ/nV/jUD+jXFUlBM0jNxJm+MjlFpF7N/toO6fxJ+o+FYSYNkHIryYag+tRSLHSR6HvL4H9DTxwvpBlPca190bVT+hqlOJqpp8OhaaBS1JIZtL9jIeTfVt7j+566UnxGEaNsrgg7jwYeII0Ye6rxmmYyg4mIr21YVmsTsrOqEqqzOXNgtolzSAH7QGwNr8udrOSjyUPPpDBMgFiJo50kv7DKuVhbnfLGfQ0rn45iHbN2nZ9zs7QDIMly2UnUnVm8Nz41rh4RKzRKAAJkzpI4KR2Fy9iQS2UZTsL32sLlTJwYRLLJPIn7GRbIuUpOFEcpUFiCS6EkDLa2+9xxyngu3u/z/pamNawqgvYCwsCTsPC55eVKIMM8pAQMAwlCSGMlGlRGcRhjZbnKRubeBqRQGLDPMywwpZ2eCSWzXjaNngIL7IzJKnla1IJOOxqpXD57RziSIKi9nKnaiRQzNrHlRpVIUak72qn/AFSn4ccfnyidNcmg8E7SKVoy1442nsSHMkRhWWBQFsMxYSIxA/dOh5KZuGRFMTIkRka4mhRTpHG0aTIMpYL2V+1Rrgk5bDYU3rxWVSvZkRZQFUjvMFWVpEFz3QVzMmzAqTprSMxXtmu1lCjMdkBJCgDQLck2tbWiw5pfqdfPnUWhyxmPAxUksJWwlWSPs7BQAsbR2C6AgZc33s1dA8K4gs8Mcy+zIqsPK429Nq5uFW51QcYz4d8OT3omzKP8t7n5Nm/mFd0Y6YpFCwKKKKsAooooCpuv3hN4sPiQPYZomPkwzLf3MpH8dUxEbGum+sfhH0nhuIjAuwQyL+JO+LeehHrXMIOoNALVhDCkeI4ZzWlsD0pvQDJFjXj0Oo8DT9wvpOQuQ2ZOccmq+h3U+YpLPhQ29Nk2AK6rVXFM0jNomSpHL9U1m/wpDr/A+z+42PvrHCYsxDEQuSizwyoQwPdlyHIbWuM3sH08KiEGLI0Pz2qRYPpBdQkw7RNhc95fwPy9x0rKcbVMt4ZcbDvD0hIjjAjYyK0ZbOw7IqkTQ2UC5UuhXNpa60jj4hMFKiUqpiWFgoFnRVKDMWv3ihy5hl0AFDQI1jE+YsbBG0cHzvpbzvakscoOo21FVhhxLhFZKS5MliUEG1yBYE6lRyAvsB4CthNYXry9dJmbCaA1ae1F8pIBNLBgmO2vnyHrsPWqucU6ZdQk1aRovUj6A8a+jY6JibI57J/CzaAn3NlPuvUbkUg2IsRuDXgb/wC+HnVih0/RTP0R4z9KwcM17sVs/lIvdf5gn1FPFAFFFFAeMtxY7GuT+kvCvo2Kng/wpGUfhvdfyla6xqguvHhPZcQWYDuzxgk/fTuN8sh9aAgMDUsRqbYjY2pbE9AKLUMl6AayFAIcRgQffSEqyHyp7NaJYr0AhXG6W9N9vGn/AAfGVKhJUuALKy2DqPI7OPI61HMRgje4rFJyuh2qrimaKbRKI4875Yu/e9tLGwFzcHa1aHlAF+X9aZ0x3K+p0LeXnSyXHmUAHVUAVfdyA/vxqlyXJppjJWjY+FWVgyuAQNmFr+G9KyMRhTmuyefIjwYHYHzuD41OeqXoaJWOJnUGNbhVYXDNz0O4Apo6wY4lxbRYMFUX20zXQPzCA+x5gaX8Kx1WzSNLYi308uSxsPIbe63IfKs1e4puZcp2O9rcvMHwpXG9hv5/+q6IIxytfUtfqW4zYzYVjvaVB8Fcf9hq1a5m6MdIhhcZDNfRHGb8Dd1/yk/AV0urXFxqDsfGrmJlRRRQBVbdevCe0wCTAawSAn8D91vnkPpVk019KeE/ScHPBzkjYD8Vrr+YCgOUCdQfGlML0nYaa7g1tw2pA8bUAtVq2ICdgazhjUXvr77iwrM4wDby28QdaE0eJhyd/f8A0v8AKtciWJFZHGnlp8zWrMWO/lQbHhSkmJwt6U9rWqScUIGkxlTtenjCYtBYSIV810+IrzhuJ752/Wn2LFQnSVSL7G1x6jce8fA1hNu6o6scVV2WBh+svDxcO7PDjLIq5VXzO7Hw8f1qv1UnU3LufUk0xYzD5WLR+z4cvTyp46P4li4BF2sQhOytbc+I3NZuHWJbZciDpNMsbLCoBZReRvvbhfSmj6Udqlv/AArApL4iUuxNzqFBP9a2LxzCQHLBGC3LIt2Pqda3i0lSOeW7tjPwPoZjca2WCFiObNZVA8y1vleru4Xw3jEUEUZbCnJGiXLsScqgXJyanSmrqvxGOOIZpMPImGkj1aRcuVwbqRmsWBBI0BFWjV0UYUUUVJAUUUUBy90+4R9G4liYrWUuXX8L98f1NR6FqtXr74RlngxIGkiGNj95DcX94b8tVM2hNAOHZNz38962COxGbncb8+W1ajxAWG5Ntf7+PxrB5mfKEBLcwAd+X9TQtsK7AXuN9Ndhpp8waxfiSi4G3l/e9b8J0PxUurLkB5yG3y3+VO8PQeGMZp5vRbKPi1Q5JE79CIS4gkkjnSnCcFnm9iNiPG1h8TpUp/8A1sBh9IkDtysuYk/ib9Kc8HFxPGf8tg2VDtJL3Vt4gvYH0vVbb4RFLqR7AdBZAc0kip5DvH9BSbG4Xs2yFlbwKkH4jlVjYLqXxU2uNxmUc44QT6XNh8jUu4N1RcOw9j2PbMP3pzn/AC6L8qmn1J1VwUJ2LeH+xFTPo51e4/GRrIjw4eEiyuV/aOBpewG2m9xerij6GYJWzDCwA/8ATX+lqeFUAWAsBsByFNKDm2VvwvqNwqkNipZsS3MFsifBe9+aptwnoxhcKLYeCKPzVBm9W3PxpzoqxQKKKKAKKKKAKKKKAg3XJwrtuGO3OFlkHuvlb5MapPhvRFpxnLqi/wAx+A/3rpvivDlxEMkL+zIrIbbgEWuPMb+lVLguoeYEpJjrQg6CNDnYfeubD51DvoSiJLwXAYf6185HJm/0LrSnCdIwx7PAYWSQ7fs49Pygn41afBuqDh2H1MPbN9qds35dF+VTDDYRI1yxoqKP3VAA+AqunzJ1eRS+D6D8YxWr9nhEP2jd7e5bn4kVIOGdReHBDYuebENzF8i+7m3zFWbRVkkiLGfhHRDCYX6jDxIftBbt6u12Pxp4ooqSAooooAooooAooooAooooAooooAooooAooooAooooAooooAooooAooooAooooAooooAooooD/2Q=="/>
          <p:cNvSpPr>
            <a:spLocks noChangeAspect="1" noChangeArrowheads="1"/>
          </p:cNvSpPr>
          <p:nvPr/>
        </p:nvSpPr>
        <p:spPr bwMode="auto">
          <a:xfrm>
            <a:off x="155575" y="-1036638"/>
            <a:ext cx="1838325"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b="1">
              <a:latin typeface="Verdana" panose="020B0604030504040204" pitchFamily="34" charset="0"/>
            </a:endParaRPr>
          </a:p>
        </p:txBody>
      </p:sp>
      <p:sp>
        <p:nvSpPr>
          <p:cNvPr id="9220" name="AutoShape 8" descr="data:image/jpeg;base64,/9j/4AAQSkZJRgABAQAAAQABAAD/2wCEAAkGBhQSERUTEhQVFRQVGBYXFhQUFhwcFxQVHRgWGBcXGBgYHCYhFxkjHBgUHy8hJCcpLCwsFx4xNTAqNSYsLCkBCQoKDgwOGg8PGi0iHyQpKSwsLCktKSwsLCwpLC8sLCwsLC0sLCwsLCwpLCk1LCwsKSwsLDQsKSwtKSwsLDYpKf/AABEIALYAmgMBIgACEQEDEQH/xAAcAAABBAMBAAAAAAAAAAAAAAAABAUGBwIDCAH/xABCEAACAQIEAgcEBwYEBwEAAAABAgMAEQQSITEFQQYHEyJRYYEycZGhFDNSYnKiwSNCgpKx8FNjwtEWNHOy0uHxFf/EABkBAQADAQEAAAAAAAAAAAAAAAABAgMEBf/EACwRAAICAQMBBwMFAQAAAAAAAAABAhEDEiExQQQTIlFhcfCBodEyM5Gx4RT/2gAMAwEAAhEDEQA/ALxooooAooooAooooAopr4l0nw2H+tmRT9m92/lW5+VRjH9bUC6QxSSHxayL8Tdvy0BO6wllCgliABuSbAepqoOIdZ2LkuEKQj7i3b+Z7/EAVG8ZxKSY3ld5D4uxPwB0HoKAuTiHT/BxXBmDkcohn+Y0+dRviHWudoIQPvSt/pX/AMqrsN5VmKAfcd00xc3tTMo8I+6Py6/Opr1Y8XMkLwsxLRtmFzclG15+DZviKq7Nben/AKEcW7DGRknuv+zbws2x9Gy/OgLnooooAooooAooooAoqvuk/XFh8MCIUadrlb3yxggkHvEXOoOw9agfEOtjHYjRXECnlCtj/O1z8LUBe2Lx0cS5pXRF8XYKPiai/EetLBR3CM0x8Il0/mawql5J2c5nZnb7TsWPxYmvKAsLiXW7M2kESRjxcl2+AsB86i/EOlOKn+tnkIP7obKv8qWB9aZwayFAbAR4Wrysc1qySNmtlBNyFBtoWOy3Ol/K9Q2luwZKa9VacuH8BeRpQzpH2IJluS2WwJPs6Eix51h0SghxbvC5ZZSpMZzDJmtzUAE2NtL6i9c8u044pvmquulltLEatalGHw7vlyjRiVVmIVWbmAWOp1pfwGAYrD4nCNGiYmMlkYKAxZSe6W3Ot19QaQcExathJsNNJ2UisJIe1uFD6X5XDe1v43rKfaZU9K3Tp9fZ7dCVExhmOFx0a4lSuR0YjTx7rX2ZdqcOkXDxBiCqDKtg6G5N1bUHXQZSGWwHLnpSPj/Fo8XChaNvpEa5A4tkZbg5vH7Vh981gOLTSRJHLlbICquV76qRlIDX5jyqMfeymsjVbU16rqvTkOuC8ejfFfpOFil5stm8nHdb5g051XfVTxb63Dsf8xB8A9vyn1NWJXeUCiiigCiiigOf+s/gBgmlUDukiVD91yQfgy2/iqGcOJNgASTyFXn1vcK7SBJANRnjPuYZl/Oij+KqAQbjwoCcYDoviZIjIiBlAJADqWa24UAm58t61dHEimxHZzFlB0Fja78lNxfXXw2pH0Z6Qy4ZM6G4Rx2iHZkbQN5a6X8186kPSzFQT4UYzDjLK00Qkt7QYB7Egfva7jewrzMmXNbxS2vaMl09zRJcibpbw0YacqoAjKq0fO6nQ3J1LBgwPurFeEBYYJ5C5jmJzNGBaIAgDMWBuTcm2mx3pz6SY6HGYGLNKkeISzAG/PR1OUG17Aj3VH+GdIHSE4aWNZob3VWuCpvoyMNV5/GmLJlyYY0t1tLz91fruGkmZpxaPCYoZezxUWneaPU8yO9sw9RW/pVFEiQy4Zy0cjSyKrXJjYdiCuvgb/3rTZi1EgAChVW+VQSbX3JLaknTXyHhQsIy2/vz/SulYPGp37rz/D9it9B14ZxmNMFPGWPbztdjlJ7pIJ1HMi/81N2KxF5Y5YA0TIiKWB9plFs+m1xa499YJEKUYPCvK+SMC4MYJJ2DyCPNYakKd/ePGoWHHiUpSezu743+Il2ZT4uWWQyO1nO7IApbbVitrnQa1q7AXvuTuTqT6mvcOrusjLktE1nJbvBe0WMyCPfIMwO/PyJp0bgIEgQSNMeaqOzu8c0a4iI63+rYspvfQ1LzYcWy+xFNjakgBtpfw51uzVuxxjhhfDMsQdGms9h2hmhlXIC257SFnUeZpGjVpiy94rqiGqHjozxj6NiopTsGs/4G0b5G/vAq9ga5zFXb0F4v9IwUZJuyfs3962APquU+tbEEgooooAooooBn6X8OM+CnQe1kLJ4517629VFcw8RjCTG3snUeanUfIiutq5k6weE/R8S6AWCO6j8N86fkdB6UAi4ZiylyFViwKnOMwKncZdq32JBF7AkEqui3G2g001psw0lL0k2qulXZK8hTDCFrO9YBxtXlV1Ns7HghGNtigPWnPegnStUQ09amfBl2ZJ5NzcHpZw7iBgmWVSR3ZFJAzEErdDl5gOF0pAK9vVXjUouL6lcuVzlb6C9eM2EwjgEa4hT2is5KqzoUkCqvtR81BIykmk2JxRYlpJDfNnuDkGcqqFtP3iqgHXXU86z4XgBNMIixTMpyEEAZgyFs3l2ee1iNbU68Pw8Ec8hmBh+jYpkIyFi8MwKIjkm4UWYhtdB51yyeLE34bf8APP54KbsZI1sCwRgt1UsVtqyl0BzWY3UFgbEW1vqL7ozTpjZEGEWGVgk0TOA7myyPh7xdm/gzRkFT4i1NANdGDL3kbZVqhQCanfVRxXJO8DHSUZl/Gu49VN/4agCmlvCuIGCaOZd42De8DceouPWtyDoWisIJg6qym6sAQfEEXFZ0AUUUUBEOnnSzE4DJJHAkkB0dyWuj30BA2Ujnrrpppeoul/GG4gzSdmuYhPqySt1zC5zaglSB/AK6GxeESVGjkUMjgqynYg7iqZ6Y9XMmDJmwxLQb6HvRDwb7S/e+NZy1LdGsNL2ZWUCldGFjTlARS5p0fuzLY/bUaj3rzrCXhDKM8ZDp9pdbe8br60WRPkmWJrg07EVuFJiaUq1HymaYvFjlH6ntalaxI8a9La15Kl6l77FMfgXeLz4Nl6K1Bj4Vm1wCbX8qhauppkeFpuPLNsE7JIki2LI1wG9lhYqQbciDXk2IdlyySFlCJGb2GZEOZA53fKdiTSpeHKyYcpMJHnkZMgRo0BVblDISWDZio9kX199Yrw5Ozld2lOSKDERqg7rRu8YyMxu5YN2qXBW3Z5vGsHlxOWqrft61/ZzUxEGVQz2NhbO9ubBioZ21JYKxF/Cl0eDla4WMuRGkpyEEdmyBwdSLmxIsLm6Nvan6IR4ORJ5LGOQzHOXBeXs27TDvdjrIY2dBfmAKasHxdYcqL2kqqjRGRD2blFlLwOjSC4bK8itppmNqxXaZz/bj8+J/YnSlyJZ8O0ZUMUJaOOQZCSAHzWU3A71gD7mFY5qwMhOXNbuIsYtckqpcqWJ3YBst/BRXt9K7oatK1clWXP1YcX7bBBCbtASh8cm6H3WOX+GpfVMdVnGOyxgQnuTqU30zjvJ/Rl9RVz1cgKKKKAK0Y7BrLG8TezIrI3uYEH5Gt9FAcn8TxEkEro/eysVZTyYEq1juO8DW7h/GRmvG5R/A/wBL7Gn7ri4V2PEZNLCUCUeebQ/nV/jUD+jXFUlBM0jNxJm+MjlFpF7N/toO6fxJ+o+FYSYNkHIryYag+tRSLHSR6HvL4H9DTxwvpBlPca190bVT+hqlOJqpp8OhaaBS1JIZtL9jIeTfVt7j+566UnxGEaNsrgg7jwYeII0Ye6rxmmYyg4mIr21YVmsTsrOqEqqzOXNgtolzSAH7QGwNr8udrOSjyUPPpDBMgFiJo50kv7DKuVhbnfLGfQ0rn45iHbN2nZ9zs7QDIMly2UnUnVm8Nz41rh4RKzRKAAJkzpI4KR2Fy9iQS2UZTsL32sLlTJwYRLLJPIn7GRbIuUpOFEcpUFiCS6EkDLa2+9xxyngu3u/z/pamNawqgvYCwsCTsPC55eVKIMM8pAQMAwlCSGMlGlRGcRhjZbnKRubeBqRQGLDPMywwpZ2eCSWzXjaNngIL7IzJKnla1IJOOxqpXD57RziSIKi9nKnaiRQzNrHlRpVIUak72qn/AFSn4ccfnyidNcmg8E7SKVoy1442nsSHMkRhWWBQFsMxYSIxA/dOh5KZuGRFMTIkRka4mhRTpHG0aTIMpYL2V+1Rrgk5bDYU3rxWVSvZkRZQFUjvMFWVpEFz3QVzMmzAqTprSMxXtmu1lCjMdkBJCgDQLck2tbWiw5pfqdfPnUWhyxmPAxUksJWwlWSPs7BQAsbR2C6AgZc33s1dA8K4gs8Mcy+zIqsPK429Nq5uFW51QcYz4d8OT3omzKP8t7n5Nm/mFd0Y6YpFCwKKKKsAooooCpuv3hN4sPiQPYZomPkwzLf3MpH8dUxEbGum+sfhH0nhuIjAuwQyL+JO+LeehHrXMIOoNALVhDCkeI4ZzWlsD0pvQDJFjXj0Oo8DT9wvpOQuQ2ZOccmq+h3U+YpLPhQ29Nk2AK6rVXFM0jNomSpHL9U1m/wpDr/A+z+42PvrHCYsxDEQuSizwyoQwPdlyHIbWuM3sH08KiEGLI0Pz2qRYPpBdQkw7RNhc95fwPy9x0rKcbVMt4ZcbDvD0hIjjAjYyK0ZbOw7IqkTQ2UC5UuhXNpa60jj4hMFKiUqpiWFgoFnRVKDMWv3ihy5hl0AFDQI1jE+YsbBG0cHzvpbzvakscoOo21FVhhxLhFZKS5MliUEG1yBYE6lRyAvsB4CthNYXry9dJmbCaA1ae1F8pIBNLBgmO2vnyHrsPWqucU6ZdQk1aRovUj6A8a+jY6JibI57J/CzaAn3NlPuvUbkUg2IsRuDXgb/wC+HnVih0/RTP0R4z9KwcM17sVs/lIvdf5gn1FPFAFFFFAeMtxY7GuT+kvCvo2Kng/wpGUfhvdfyla6xqguvHhPZcQWYDuzxgk/fTuN8sh9aAgMDUsRqbYjY2pbE9AKLUMl6AayFAIcRgQffSEqyHyp7NaJYr0AhXG6W9N9vGn/AAfGVKhJUuALKy2DqPI7OPI61HMRgje4rFJyuh2qrimaKbRKI4875Yu/e9tLGwFzcHa1aHlAF+X9aZ0x3K+p0LeXnSyXHmUAHVUAVfdyA/vxqlyXJppjJWjY+FWVgyuAQNmFr+G9KyMRhTmuyefIjwYHYHzuD41OeqXoaJWOJnUGNbhVYXDNz0O4Apo6wY4lxbRYMFUX20zXQPzCA+x5gaX8Kx1WzSNLYi308uSxsPIbe63IfKs1e4puZcp2O9rcvMHwpXG9hv5/+q6IIxytfUtfqW4zYzYVjvaVB8Fcf9hq1a5m6MdIhhcZDNfRHGb8Dd1/yk/AV0urXFxqDsfGrmJlRRRQBVbdevCe0wCTAawSAn8D91vnkPpVk019KeE/ScHPBzkjYD8Vrr+YCgOUCdQfGlML0nYaa7g1tw2pA8bUAtVq2ICdgazhjUXvr77iwrM4wDby28QdaE0eJhyd/f8A0v8AKtciWJFZHGnlp8zWrMWO/lQbHhSkmJwt6U9rWqScUIGkxlTtenjCYtBYSIV810+IrzhuJ752/Wn2LFQnSVSL7G1x6jce8fA1hNu6o6scVV2WBh+svDxcO7PDjLIq5VXzO7Hw8f1qv1UnU3LufUk0xYzD5WLR+z4cvTyp46P4li4BF2sQhOytbc+I3NZuHWJbZciDpNMsbLCoBZReRvvbhfSmj6Udqlv/AArApL4iUuxNzqFBP9a2LxzCQHLBGC3LIt2Pqda3i0lSOeW7tjPwPoZjca2WCFiObNZVA8y1vleru4Xw3jEUEUZbCnJGiXLsScqgXJyanSmrqvxGOOIZpMPImGkj1aRcuVwbqRmsWBBI0BFWjV0UYUUUVJAUUUUBy90+4R9G4liYrWUuXX8L98f1NR6FqtXr74RlngxIGkiGNj95DcX94b8tVM2hNAOHZNz38962COxGbncb8+W1ajxAWG5Ntf7+PxrB5mfKEBLcwAd+X9TQtsK7AXuN9Ndhpp8waxfiSi4G3l/e9b8J0PxUurLkB5yG3y3+VO8PQeGMZp5vRbKPi1Q5JE79CIS4gkkjnSnCcFnm9iNiPG1h8TpUp/8A1sBh9IkDtysuYk/ib9Kc8HFxPGf8tg2VDtJL3Vt4gvYH0vVbb4RFLqR7AdBZAc0kip5DvH9BSbG4Xs2yFlbwKkH4jlVjYLqXxU2uNxmUc44QT6XNh8jUu4N1RcOw9j2PbMP3pzn/AC6L8qmn1J1VwUJ2LeH+xFTPo51e4/GRrIjw4eEiyuV/aOBpewG2m9xerij6GYJWzDCwA/8ATX+lqeFUAWAsBsByFNKDm2VvwvqNwqkNipZsS3MFsifBe9+aptwnoxhcKLYeCKPzVBm9W3PxpzoqxQKKKKAKKKKAKKKKAg3XJwrtuGO3OFlkHuvlb5MapPhvRFpxnLqi/wAx+A/3rpvivDlxEMkL+zIrIbbgEWuPMb+lVLguoeYEpJjrQg6CNDnYfeubD51DvoSiJLwXAYf6185HJm/0LrSnCdIwx7PAYWSQ7fs49Pygn41afBuqDh2H1MPbN9qds35dF+VTDDYRI1yxoqKP3VAA+AqunzJ1eRS+D6D8YxWr9nhEP2jd7e5bn4kVIOGdReHBDYuebENzF8i+7m3zFWbRVkkiLGfhHRDCYX6jDxIftBbt6u12Pxp4ooqSAooooAooooAooooAooooAooooAooooAooooAooooAooooAooooAooooAooooAooooAooooD/2Q=="/>
          <p:cNvSpPr>
            <a:spLocks noChangeAspect="1" noChangeArrowheads="1"/>
          </p:cNvSpPr>
          <p:nvPr/>
        </p:nvSpPr>
        <p:spPr bwMode="auto">
          <a:xfrm>
            <a:off x="307975" y="-884238"/>
            <a:ext cx="1838325"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b="1">
              <a:latin typeface="Verdana" panose="020B0604030504040204" pitchFamily="34" charset="0"/>
            </a:endParaRP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338" y="2479675"/>
            <a:ext cx="2860675"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yagram 11"/>
          <p:cNvGraphicFramePr/>
          <p:nvPr/>
        </p:nvGraphicFramePr>
        <p:xfrm>
          <a:off x="212455" y="4005064"/>
          <a:ext cx="8640960" cy="230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31950"/>
            <a:ext cx="718978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1 Başlık"/>
          <p:cNvSpPr>
            <a:spLocks noGrp="1"/>
          </p:cNvSpPr>
          <p:nvPr>
            <p:ph type="title"/>
          </p:nvPr>
        </p:nvSpPr>
        <p:spPr>
          <a:xfrm>
            <a:off x="827088" y="704850"/>
            <a:ext cx="7859712" cy="1143000"/>
          </a:xfrm>
        </p:spPr>
        <p:txBody>
          <a:bodyPr lIns="91440" tIns="45720" rIns="91440" bIns="45720">
            <a:normAutofit/>
          </a:bodyPr>
          <a:lstStyle/>
          <a:p>
            <a:r>
              <a:rPr lang="tr-TR" altLang="tr-TR"/>
              <a:t>İSG Kapsam ve Çalışan Sayısı</a:t>
            </a:r>
            <a:endParaRPr lang="en-US" altLang="tr-TR"/>
          </a:p>
        </p:txBody>
      </p:sp>
      <p:sp>
        <p:nvSpPr>
          <p:cNvPr id="3" name="2 İçerik Yer Tutucusu"/>
          <p:cNvSpPr>
            <a:spLocks noGrp="1"/>
          </p:cNvSpPr>
          <p:nvPr>
            <p:ph type="body" idx="1"/>
          </p:nvPr>
        </p:nvSpPr>
        <p:spPr>
          <a:xfrm>
            <a:off x="4757738" y="4265613"/>
            <a:ext cx="4278312" cy="2547937"/>
          </a:xfrm>
        </p:spPr>
        <p:txBody>
          <a:bodyPr>
            <a:normAutofit/>
          </a:bodyPr>
          <a:lstStyle/>
          <a:p>
            <a:r>
              <a:rPr lang="tr-TR" altLang="tr-TR" sz="3000" b="1">
                <a:latin typeface="Arial" panose="020B0604020202020204" pitchFamily="34" charset="0"/>
              </a:rPr>
              <a:t>Memur,</a:t>
            </a:r>
          </a:p>
          <a:p>
            <a:r>
              <a:rPr lang="tr-TR" altLang="tr-TR" sz="3000" b="1">
                <a:latin typeface="Arial" panose="020B0604020202020204" pitchFamily="34" charset="0"/>
              </a:rPr>
              <a:t>İşçi,</a:t>
            </a:r>
          </a:p>
          <a:p>
            <a:r>
              <a:rPr lang="tr-TR" altLang="tr-TR" sz="3000" b="1">
                <a:latin typeface="Arial" panose="020B0604020202020204" pitchFamily="34" charset="0"/>
              </a:rPr>
              <a:t>Çırak, Stajyer</a:t>
            </a:r>
          </a:p>
          <a:p>
            <a:r>
              <a:rPr lang="tr-TR" altLang="tr-TR" sz="3000" b="1">
                <a:latin typeface="Arial" panose="020B0604020202020204" pitchFamily="34" charset="0"/>
              </a:rPr>
              <a:t>Alt İşverenin çalışanı</a:t>
            </a:r>
          </a:p>
          <a:p>
            <a:pPr>
              <a:buFont typeface="Wingdings 2" panose="05020102010507070707" pitchFamily="18" charset="2"/>
              <a:buNone/>
            </a:pPr>
            <a:endParaRPr lang="tr-TR" altLang="tr-TR" sz="3000" b="1">
              <a:latin typeface="Arial" panose="020B0604020202020204" pitchFamily="34" charset="0"/>
            </a:endParaRPr>
          </a:p>
        </p:txBody>
      </p:sp>
      <p:sp>
        <p:nvSpPr>
          <p:cNvPr id="97293" name="WordArt 13"/>
          <p:cNvSpPr>
            <a:spLocks noChangeArrowheads="1" noChangeShapeType="1" noTextEdit="1"/>
          </p:cNvSpPr>
          <p:nvPr/>
        </p:nvSpPr>
        <p:spPr bwMode="auto">
          <a:xfrm>
            <a:off x="2555875" y="2424113"/>
            <a:ext cx="3816350" cy="792162"/>
          </a:xfrm>
          <a:prstGeom prst="rect">
            <a:avLst/>
          </a:prstGeom>
        </p:spPr>
        <p:txBody>
          <a:bodyPr spcFirstLastPara="1" wrap="none" fromWordArt="1">
            <a:prstTxWarp prst="textArchUp">
              <a:avLst>
                <a:gd name="adj" fmla="val 10800004"/>
              </a:avLst>
            </a:prstTxWarp>
          </a:bodyPr>
          <a:lstStyle/>
          <a:p>
            <a:pPr algn="ctr"/>
            <a:r>
              <a:rPr lang="tr-TR" sz="3600" kern="10">
                <a:ln w="9525">
                  <a:solidFill>
                    <a:srgbClr val="000000"/>
                  </a:solidFill>
                  <a:round/>
                  <a:headEnd/>
                  <a:tailEnd/>
                </a:ln>
                <a:solidFill>
                  <a:srgbClr val="FF6915"/>
                </a:solidFill>
                <a:latin typeface="Arial Black" panose="020B0A04020102020204" pitchFamily="34" charset="0"/>
              </a:rPr>
              <a:t>ÇALIŞAN</a:t>
            </a:r>
          </a:p>
        </p:txBody>
      </p:sp>
      <p:pic>
        <p:nvPicPr>
          <p:cNvPr id="10246" name="Resim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0" y="4221163"/>
            <a:ext cx="22272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fade">
                                      <p:cBhvr>
                                        <p:cTn id="12" dur="2000"/>
                                        <p:tgtEl>
                                          <p:spTgt spid="97285"/>
                                        </p:tgtEl>
                                      </p:cBhvr>
                                    </p:animEffect>
                                  </p:childTnLst>
                                </p:cTn>
                              </p:par>
                              <p:par>
                                <p:cTn id="13" presetID="10" presetClass="entr" presetSubtype="0" fill="hold" nodeType="withEffect">
                                  <p:stCondLst>
                                    <p:cond delay="0"/>
                                  </p:stCondLst>
                                  <p:childTnLst>
                                    <p:set>
                                      <p:cBhvr>
                                        <p:cTn id="14" dur="1" fill="hold">
                                          <p:stCondLst>
                                            <p:cond delay="0"/>
                                          </p:stCondLst>
                                        </p:cTn>
                                        <p:tgtEl>
                                          <p:spTgt spid="97293"/>
                                        </p:tgtEl>
                                        <p:attrNameLst>
                                          <p:attrName>style.visibility</p:attrName>
                                        </p:attrNameLst>
                                      </p:cBhvr>
                                      <p:to>
                                        <p:strVal val="visible"/>
                                      </p:to>
                                    </p:set>
                                    <p:animEffect transition="in" filter="fade">
                                      <p:cBhvr>
                                        <p:cTn id="15" dur="2000"/>
                                        <p:tgtEl>
                                          <p:spTgt spid="9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a:spLocks noChangeArrowheads="1"/>
          </p:cNvSpPr>
          <p:nvPr/>
        </p:nvSpPr>
        <p:spPr bwMode="auto">
          <a:xfrm>
            <a:off x="395288" y="1700213"/>
            <a:ext cx="85693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tr-TR" altLang="tr-TR" sz="2400" b="1" dirty="0">
                <a:solidFill>
                  <a:srgbClr val="000066"/>
                </a:solidFill>
              </a:rPr>
              <a:t>İşveren: </a:t>
            </a:r>
            <a:r>
              <a:rPr lang="tr-TR" altLang="tr-TR" sz="2400" dirty="0">
                <a:solidFill>
                  <a:srgbClr val="FF0000"/>
                </a:solidFill>
              </a:rPr>
              <a:t>Çalışan istihdam eden</a:t>
            </a:r>
            <a:r>
              <a:rPr lang="tr-TR" altLang="tr-TR" sz="2400" dirty="0">
                <a:solidFill>
                  <a:srgbClr val="000066"/>
                </a:solidFill>
              </a:rPr>
              <a:t> </a:t>
            </a:r>
            <a:r>
              <a:rPr lang="tr-TR" altLang="tr-TR" sz="2400" u="sng" dirty="0">
                <a:solidFill>
                  <a:srgbClr val="000066"/>
                </a:solidFill>
              </a:rPr>
              <a:t>gerçek veya tüzel kişi</a:t>
            </a:r>
            <a:r>
              <a:rPr lang="tr-TR" altLang="tr-TR" sz="2400" dirty="0">
                <a:solidFill>
                  <a:srgbClr val="000066"/>
                </a:solidFill>
              </a:rPr>
              <a:t> </a:t>
            </a:r>
            <a:r>
              <a:rPr lang="tr-TR" altLang="tr-TR" sz="2400" u="sng" dirty="0">
                <a:solidFill>
                  <a:srgbClr val="000066"/>
                </a:solidFill>
              </a:rPr>
              <a:t>yahut tüzel kişiliği olmayan kurum ve kuruluşlar</a:t>
            </a:r>
            <a:r>
              <a:rPr lang="tr-TR" altLang="tr-TR" sz="2400" dirty="0">
                <a:solidFill>
                  <a:srgbClr val="000066"/>
                </a:solidFill>
              </a:rPr>
              <a:t>dır.</a:t>
            </a:r>
          </a:p>
          <a:p>
            <a:pPr eaLnBrk="1" hangingPunct="1">
              <a:buFont typeface="Arial" panose="020B0604020202020204" pitchFamily="34" charset="0"/>
              <a:buChar char="•"/>
            </a:pPr>
            <a:endParaRPr lang="tr-TR" altLang="tr-TR" sz="2400" dirty="0">
              <a:solidFill>
                <a:srgbClr val="000066"/>
              </a:solidFill>
            </a:endParaRPr>
          </a:p>
          <a:p>
            <a:pPr eaLnBrk="1" hangingPunct="1">
              <a:buFont typeface="Arial" panose="020B0604020202020204" pitchFamily="34" charset="0"/>
              <a:buChar char="•"/>
            </a:pPr>
            <a:endParaRPr lang="tr-TR" altLang="tr-TR" sz="2400" dirty="0">
              <a:solidFill>
                <a:srgbClr val="000066"/>
              </a:solidFill>
            </a:endParaRPr>
          </a:p>
          <a:p>
            <a:pPr eaLnBrk="1" hangingPunct="1">
              <a:buFont typeface="Arial" panose="020B0604020202020204" pitchFamily="34" charset="0"/>
              <a:buChar char="•"/>
            </a:pPr>
            <a:r>
              <a:rPr lang="tr-TR" altLang="tr-TR" sz="2400" b="1" dirty="0">
                <a:solidFill>
                  <a:srgbClr val="000066"/>
                </a:solidFill>
              </a:rPr>
              <a:t>İşveren vekili: </a:t>
            </a:r>
            <a:r>
              <a:rPr lang="tr-TR" altLang="tr-TR" sz="2400" u="sng" dirty="0">
                <a:solidFill>
                  <a:srgbClr val="FF0000"/>
                </a:solidFill>
              </a:rPr>
              <a:t>İşveren adına hareket eden</a:t>
            </a:r>
            <a:r>
              <a:rPr lang="tr-TR" altLang="tr-TR" sz="2400" dirty="0">
                <a:solidFill>
                  <a:srgbClr val="FF0000"/>
                </a:solidFill>
              </a:rPr>
              <a:t>, işin ve işyerinin yönetiminde görev alan</a:t>
            </a:r>
            <a:r>
              <a:rPr lang="tr-TR" altLang="tr-TR" sz="2400" dirty="0">
                <a:solidFill>
                  <a:srgbClr val="000066"/>
                </a:solidFill>
              </a:rPr>
              <a:t> ve </a:t>
            </a:r>
            <a:r>
              <a:rPr lang="tr-TR" altLang="tr-TR" sz="2400" u="sng" dirty="0">
                <a:solidFill>
                  <a:srgbClr val="000066"/>
                </a:solidFill>
              </a:rPr>
              <a:t>İSG Kanununun uygulanması bakımından işveren sayılan kişiler</a:t>
            </a:r>
            <a:r>
              <a:rPr lang="tr-TR" altLang="tr-TR" sz="2400" dirty="0">
                <a:solidFill>
                  <a:srgbClr val="000066"/>
                </a:solidFill>
              </a:rPr>
              <a:t>dir.</a:t>
            </a:r>
          </a:p>
          <a:p>
            <a:pPr eaLnBrk="1" hangingPunct="1">
              <a:buFont typeface="Arial" panose="020B0604020202020204" pitchFamily="34" charset="0"/>
              <a:buChar char="•"/>
            </a:pPr>
            <a:endParaRPr lang="tr-TR" altLang="tr-TR" sz="2400" dirty="0">
              <a:solidFill>
                <a:srgbClr val="000066"/>
              </a:solidFill>
            </a:endParaRPr>
          </a:p>
          <a:p>
            <a:pPr eaLnBrk="1" hangingPunct="1">
              <a:buFont typeface="Arial" panose="020B0604020202020204" pitchFamily="34" charset="0"/>
              <a:buChar char="•"/>
            </a:pPr>
            <a:endParaRPr lang="tr-TR" altLang="tr-TR" sz="2400" dirty="0">
              <a:solidFill>
                <a:srgbClr val="000066"/>
              </a:solidFill>
            </a:endParaRPr>
          </a:p>
          <a:p>
            <a:pPr eaLnBrk="1" hangingPunct="1">
              <a:buFont typeface="Arial" panose="020B0604020202020204" pitchFamily="34" charset="0"/>
              <a:buChar char="•"/>
            </a:pPr>
            <a:r>
              <a:rPr lang="tr-TR" altLang="tr-TR" sz="2400" b="1" dirty="0">
                <a:solidFill>
                  <a:srgbClr val="000066"/>
                </a:solidFill>
              </a:rPr>
              <a:t>Çalışan: </a:t>
            </a:r>
            <a:r>
              <a:rPr lang="tr-TR" altLang="tr-TR" sz="2400" dirty="0">
                <a:solidFill>
                  <a:srgbClr val="FF0000"/>
                </a:solidFill>
              </a:rPr>
              <a:t>Kendi özel kanunlarındaki statülerine bakılmaksızın</a:t>
            </a:r>
            <a:r>
              <a:rPr lang="tr-TR" altLang="tr-TR" sz="2400" dirty="0">
                <a:solidFill>
                  <a:srgbClr val="000066"/>
                </a:solidFill>
              </a:rPr>
              <a:t> kamu veya özel işyerlerinde </a:t>
            </a:r>
            <a:r>
              <a:rPr lang="tr-TR" altLang="tr-TR" sz="2400" u="sng" dirty="0">
                <a:solidFill>
                  <a:srgbClr val="000066"/>
                </a:solidFill>
              </a:rPr>
              <a:t>istihdam edilen </a:t>
            </a:r>
            <a:r>
              <a:rPr lang="tr-TR" altLang="tr-TR" sz="2400" u="sng" dirty="0">
                <a:solidFill>
                  <a:srgbClr val="FF0000"/>
                </a:solidFill>
              </a:rPr>
              <a:t>gerçek kişi</a:t>
            </a:r>
            <a:r>
              <a:rPr lang="tr-TR" altLang="tr-TR" sz="2400" dirty="0">
                <a:solidFill>
                  <a:srgbClr val="000066"/>
                </a:solidFill>
              </a:rPr>
              <a:t>dir (</a:t>
            </a:r>
            <a:r>
              <a:rPr lang="tr-TR" altLang="tr-TR" sz="2400" dirty="0">
                <a:solidFill>
                  <a:srgbClr val="FF0000"/>
                </a:solidFill>
              </a:rPr>
              <a:t>çırak ve stajyerler dahil</a:t>
            </a:r>
            <a:r>
              <a:rPr lang="tr-TR" altLang="tr-TR" sz="2400" dirty="0">
                <a:solidFill>
                  <a:srgbClr val="000066"/>
                </a:solidFill>
              </a:rPr>
              <a:t>).</a:t>
            </a:r>
          </a:p>
        </p:txBody>
      </p:sp>
      <p:sp>
        <p:nvSpPr>
          <p:cNvPr id="11267" name="1 Başlık"/>
          <p:cNvSpPr>
            <a:spLocks noGrp="1"/>
          </p:cNvSpPr>
          <p:nvPr>
            <p:ph type="title"/>
          </p:nvPr>
        </p:nvSpPr>
        <p:spPr>
          <a:xfrm>
            <a:off x="827088" y="557213"/>
            <a:ext cx="7859712" cy="1143000"/>
          </a:xfrm>
        </p:spPr>
        <p:txBody>
          <a:bodyPr lIns="91440" tIns="45720" rIns="91440" bIns="45720"/>
          <a:lstStyle/>
          <a:p>
            <a:pPr algn="ctr"/>
            <a:r>
              <a:rPr lang="tr-TR" altLang="tr-TR"/>
              <a:t>Tanımlar</a:t>
            </a:r>
            <a:endParaRPr lang="en-US"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611188" y="1052513"/>
            <a:ext cx="8229600" cy="1143000"/>
          </a:xfrm>
        </p:spPr>
        <p:txBody>
          <a:bodyPr>
            <a:normAutofit fontScale="90000"/>
          </a:bodyPr>
          <a:lstStyle/>
          <a:p>
            <a:r>
              <a:rPr lang="tr-TR" altLang="tr-TR"/>
              <a:t>İşyerleri, yapılan işin niteliğine göre tehlike sınıflarına ayrılıyor. </a:t>
            </a:r>
          </a:p>
        </p:txBody>
      </p:sp>
      <p:sp>
        <p:nvSpPr>
          <p:cNvPr id="12291" name="Rectangle 5"/>
          <p:cNvSpPr>
            <a:spLocks noChangeArrowheads="1"/>
          </p:cNvSpPr>
          <p:nvPr/>
        </p:nvSpPr>
        <p:spPr bwMode="auto">
          <a:xfrm>
            <a:off x="0" y="2349500"/>
            <a:ext cx="9144000" cy="461963"/>
          </a:xfrm>
          <a:prstGeom prst="rect">
            <a:avLst/>
          </a:prstGeom>
          <a:gradFill rotWithShape="1">
            <a:gsLst>
              <a:gs pos="0">
                <a:srgbClr val="2B6376"/>
              </a:gs>
              <a:gs pos="100000">
                <a:srgbClr val="5DD5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tr-TR" altLang="tr-TR" sz="2400"/>
              <a:t>Tehlike sınıfı tespitinde; işyerinin yaptığı asıl iş esas alınır.</a:t>
            </a:r>
          </a:p>
        </p:txBody>
      </p:sp>
      <p:sp>
        <p:nvSpPr>
          <p:cNvPr id="12292" name="Rectangle 5"/>
          <p:cNvSpPr>
            <a:spLocks noChangeArrowheads="1"/>
          </p:cNvSpPr>
          <p:nvPr/>
        </p:nvSpPr>
        <p:spPr bwMode="auto">
          <a:xfrm>
            <a:off x="2555875" y="6413500"/>
            <a:ext cx="6588125" cy="461963"/>
          </a:xfrm>
          <a:prstGeom prst="rect">
            <a:avLst/>
          </a:prstGeom>
          <a:gradFill rotWithShape="1">
            <a:gsLst>
              <a:gs pos="0">
                <a:srgbClr val="2B6376"/>
              </a:gs>
              <a:gs pos="100000">
                <a:srgbClr val="5DD5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tr-TR" altLang="tr-TR" sz="2400"/>
              <a:t>İşyeri hekimi, her tehlike sınıfında çalışabilir. </a:t>
            </a:r>
          </a:p>
        </p:txBody>
      </p:sp>
      <p:graphicFrame>
        <p:nvGraphicFramePr>
          <p:cNvPr id="7" name="Diyagram 6"/>
          <p:cNvGraphicFramePr/>
          <p:nvPr/>
        </p:nvGraphicFramePr>
        <p:xfrm>
          <a:off x="1306240" y="2832100"/>
          <a:ext cx="5942321" cy="1432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nvGraphicFramePr>
        <p:xfrm>
          <a:off x="1445940" y="3975596"/>
          <a:ext cx="5942321" cy="1366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nvGraphicFramePr>
        <p:xfrm>
          <a:off x="1291382" y="5025256"/>
          <a:ext cx="5942321" cy="14326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20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03800" y="2849563"/>
            <a:ext cx="4140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AutoShape 11" descr="data:image/jpeg;base64,/9j/4AAQSkZJRgABAQAAAQABAAD/2wCEAAkGBhQSERUUEhQVFRUWGRwaGBgXGB4YHBwgIBwcHxwhHh8dHSYhIB4kHR4dIC8iJCcpLS0sHx8xNTAqNSYsLCoBCQoKDgwOGg8PGiwkHyUsLC0sLCwpLCwsLCwsKSwpLCwsLCwsLCwsLCwsLCwsLCwsLCwsLCwpLCwsLCwsLCwsLP/AABEIALgBEgMBIgACEQEDEQH/xAAcAAACAgMBAQAAAAAAAAAAAAAFBgMEAAIHAQj/xABIEAACAgAFAgUCAwYEBAMECwABAgMRAAQSITEFQQYTIlFhMnEHgZEUI0KhscFSYtHwFXKC4TOS0iQ0Y/EIFkNTk6KjpMLD0//EABkBAQEBAQEBAAAAAAAAAAAAAAEAAgMEBf/EACgRAAICAgICAQQBBQAAAAAAAAABAhEhMRJBA1EiBGFxsROBkcHR8P/aAAwDAQACEQMRAD8A5TmuktrKcEck8fzO/wB6xvlciUOouKB3JG33oEnjE3kXQ79r7flx+mNHiYNWl2I+Nvg9/wC2M2apVaMOQCJrjWORidyxPpH/ACk0RXck/bE+d6LOYWnKoQtBzqBYA8egsWVf0PwBirKHcUzhPgGt+1gE4rS599PlW5uuBp1ferLfrjTa6Di6tlUHSQ9K3uvI+Pt/2x5TAFPL3aiPT6vy71WLMXSXD6WBGrhQCXPfZedvc7c84JxR5tFUanhRdgGcK36Mw23/AMoxWSbIvD+ffLSBxpsgpp23ujuSdKmwOTfxg9kumZvMSyShGiWvXpZQxoWoAo2fyrAyDqUkLhZXjCncBn1sNuSYvpu/Y/Y4Yl6hNmIy+Xy6OqkaikbgcjYFqLHnahxjH8cW3N7JNrQNjy7uHE2Vlam7JuB21aNCg/c/ltiZWUEqozMbg/SdRqwD6QokHuePzxc6n0xxKqtAcoj2xYMEQCvqby7JP5WL+awxeHOhmEakKTZeRyrmQsZRp18A6dI1qAVK36r4xpRrBuSSEDNZuVYwriOa6FsWDV8j0MPuQd698Fuj9BzIk0xpJFH9MmsaghA4caAdJI0kjV3snDr1vw9BPNDKqgyA0x30gAHT5m9su2nYEi62GCcimcqssjKeTpNLZWjY/iG/8Xte2LjbOdix1Dpgjy0kYzNuXQLGgWlD6S6G1sndiOLH3xO/huCPK2iyvQBVcw3lFSaDFq5YkA0wqwOOcMsC+VHpkMTPtuqgjb7jtZrFVOq+p49QJ0qxBAO1kXv8jC0mslyYteFIZo8xIF0jyxC2h9m9SValiAB6LPNk3gzH0eBCZpF1gszv6bslwVulLWvGkGt+MVxmFbNSEn98yJY4BVSwWgNtjqGLEPWNEjjjSqs11W5bt7jTe/virFFYSy0BXzWVzH5hDIH1MnC76ed/6jA/rGUXypbPmm1YsSSVLMNWgsdQBogew2xYz3UgCpeRfUPSSQLArj7WP1xRn6ak3qDlb37MPy3xznFuDiuzp4pqM1JhNumUqmErESqCyxDMNrJJsNdUQRvbXjbOFEnjDOqxjUAAqKCzBKo6R6tvffAjLyGMAIsj2Te2+xobdr5HxgtDnSQOCOQGANHb3+2On2OafYu57wOvmh4UtUt2IJDk2SdQuj8BQLre6xtN4QgliVz+0Qs49AI8zS+yhi9k6aQbMKAP2OD37cdTltQa9uxPyPjHroX0XKFAPqUqW255/wB8jEoq2ycmLPilB+zKmgzBnCILq2ALc3ZoKST/AK4qS9PkhEUK3E8i3ESC5AAssDuBQ+xsjm8Her5ZZ85Ah1iKJJW1gEeo6UQfcDUawUkmbLFF88ysygRhwAbo8FQOdtqwSXJ5FybyxQMY0pHTyD6dKLSqKNmvbb2Fk8741bSkmmrVgF0LTFRf16N/pNG2J222vBN/D8YjMivJFLIvqjkttbhTW4BOld2IUcX74pN0kKE1KDmGq2YMEVdRVGemtNXAFHc/BxlQdk5AbqmRlSN45ZGZCdWgNq1H+Fr4A4Pq4HAwqyZQggD6j2OxP/L2P+9sdIzFxK0MksZmiFB0iVrX6io1V9IJNXwDydio/wDEndm1NIokNKwUersAyr+gHNdsauslQF0SQuD6o35F+lv05/XBaLrs0gVpHP1UoHo2AtydNdqxq+QEZ30ljdKPUvtZY/TvQr1Ed6xHnYALCVYUIo4O+5I9wd+N98bw1ZhmnRl82YOfpDa225rjf343+WxJ4m682Zl20+Wuyp/fnk/0rFKPqIiy9AjzGJB+KPf/AH3wGUm9qxiUnWDt4oRlL5FyVxo4p+ONj/ocW+myRoNMqBgdye4OK0bkgeq/j2xvWOcpHHy/GTiuhnWaCtmQD71/LGYWhlyfb9R/rjMZuXs52xhMTQzgwi03NEhdQ31Czdkjt781gt1yJpAjwI2parTQu+PYVY77b98ClzJDMVQaqprIF0fcE7+xrBKHPoRTekqL+oMT8c1+eNOfHaZ7FwZ51XJJIglaFNYpTGpCgAMdRJA7Alrq6xvD0CDzdcMhVDYDBlASgSdVqSeCAdJG/fEnmMIJFgtQQxGvethYa7sfrV/li50rNs8URREcKFs7oVG1GgdPPtXwMbjxlo24yenYnZ+EBg7wvIC2nzXYslkbfSqE9tyBtxeNBlzqqIZXzOSwimkr7GSNgT8/p746nmP3wMU6hVJ2GiPdr5phTYj6D0Z480yesxMgtGYeluW9KgCmG2/0gEXvh1s4NVo5Z1PomYUL50kSFjaroMdke9RLvv8Az3rHVfw86f8AsmWIZz6jqCagdyBYrSNO+N87Ak2ZEc0RgSMswZVjYSqPSV2DFbOk0dyLHvUGQzgSTMQ5oqsispiohVaNgfevUCDYHx2xqjNliU5aZ3jzwdpIzrjYRvWjUtaALLEEqCR/LFjqItQqB0iOlvNunkaxqvb/ACiyd2s8dwfTemqszwxlk9Ybv6UpQwUm6YsAT+eLviHOtloJJELEotgEkgn5qtsSAO5iKIMJlhUSBQAwJoAdgvFYUeseIvKzMShkpmAf3FtpPBofUvPb7jGQeOYdK+ZI6uUVtIVmvUAdqB/ngNm/HqW3/s6SenULCksNQU3aHewNt+PjFZUN3Xc95cTSbWqlgCauu1/eh+eEJ/GMgmWbQtGPSUJ0/wAV8kWe3bvgtkfESZg2cnHWgMW9FgML40BqJ2vjFsxZPy9c2Vii7hGADb12Q7XQ53Pti2QtSdSlzGcEkKEMqsgCWxNHUL2HOGXM5JW1Sg6JnjHnKoDg6eLINXypIsb/ABirB4vyEauixGMcvQKk7d/3mo7cXxiLI+JOmpbqZl12psyG7598QFs+VPB5GYYFH0hfToKtVLRLG2v7X7YKRTw5dI4pWXUFVQavVsACOTX9MBuq+GMjJF5xeZY7G6vYBPGxQkWT39/tgj1eKNVhVyqEFSol3ND7kGzXc4iFnxflGmzkKoWCMunUA1A6m5oGu3vscMccsmVyyxwr58iirtIx+hYbdtt/tjzrOTV18iOcZQ8n0gWD2HqWr9xgPH4FzYRVjzyFQbsh+NttgeK4vviI3y3UM4zK2iQ6jThV1KpvcXvVe9/rhpzfUEi0LI4DsQAvufn/AHtihJ0SaKICHQ8lkkmTQD7fUNvmsDuseE5Zys4GiRd3TWrA7fwEE0bA24PIrjERa6d1hjmMwszKuiQRIt1ZH1c8m2XbDZls75cZdiAqKWsgHTtZO/G2OawdPziSGWSGWgxc2ptmY2xNA36SF+4Nd8EZPEjS5cpNGI9YCkEMDR5FEXwDiTGh76XMJlViQb9a+xJG1fNHGQJOi65wKLbAkNQBtQdgCAdr+L35wM6HITGt18V2Hb+WJs91pf2mHL+o2CxobALfP+/bERR8S9PUmaR8uDE0dLJrumIBDqS2mNVJA35OobA7icr4QV8sc2Jpd4/Wg02VANitJ1knYAV/PDd+yiMiNnQ5OlKrvYcMpRTZ4LCwOL222GBvQc6zSlZH1yC9UaIyRDUL0FwKJANgmiL+cNewEaToceVkZXcpX1RsVJG3NIGUGvZjp4s4F5hIDsjsyD6gylq/5Nlr5PHFjD34ydESGWMTrqrQq2wXktr9YBLWo3JC6duScJPUMygeMq0TySH1lkkUp8sQTdDb03wcDWTXQLzOXhIsmWQD+IKqMv8Azepr/MfY9sCZ8l6rAIU8b3+RNDcd9hhreFfqjlyQYA2Ar/8A9kdfl/bimmSLEsJISSPUodApA9gKAAH5979svANgtEoUMWsnlS7cEgc0rH8vQCReJ5um0CytHQFkeahI/nvjbJNHoBLISd/Vo/8A5LYxxo5VkI+W3tJ/+4//AM8Zir5kXvF/+l/6cZhNFTLTxAW51nsdHH61eLmQz66mbydZDDQACg09yaO5+LG9YEAxHSkbuWJPCqBzyb7AXvXGLWV6hL5mkatKNRQVZA+y96N179rF+pTTVSGqdoYYPEuh9JRRqBoEA1xV6rs99/jBrJ/tTSanWUQkL5Sw+nXv6tz6Rp7jbkfkt5jrDMvpXym/xKoQ/kQoNfmcPvgeXMvkhIoEkqCo/ONnUfrIbmt/7Y5y8Dh5E+mbh5Pi66JfEWShhkhUaVlNSJrjZiugjcspC1dfUasg+2Cub60oVYmleGWZdXmKlab7liCg4re+33xY6j04yRRnNBfNBHqj+fqVdVmiBR4se2K/VOo5eSNfOyxn0sFVfJ81i1GtI44vcmh78YVlZNSk5IA+IepHItDDNJNK5bUpTYsoY6dZ1b0NjQ3rgXiD8ST6oJhGjqyurxyKzrTBQTttGwUmnNVzYo2eyvTvOtpHDZbRGYtylqVIAtSGJWqKtfG4wtdW6gsUE2W81C0bHT5pZR5bElbYrTNp9NDY++C7MF3JxyCZ5LsEBQGf1eg1vvW9XfziPxAJ5lMUcFq/pZ2kSgp5IGqya+2FbrfUpY0yzjVGd3kVWpdN6q3O+xNfngdmOtThlUTldiuo77oxUk2DyAG2vnDZPJvnfBGdIi0wcAK1Mtnc8kNxVdv1wQyfg6V3WP8AZ3iPrVpXJYAEfw0eT2BrnteKMPiyfzKDekd9INgiwTttVgYuJ4rzJoRsurtY5rfeiKHz+eMNpGlbCGczpgIhiimZW0pJJoaqB78gb3/qcKPUsrPK5DEqqszKSpAKDuKXeh/fDz17xLLDomiIMU66huaDDZ12I4P9fjFGD8Qn9KlVCbbXsD+lbHDyWgp7EaKKNW1EFgw9Sk6e3Fi+/wDsYvdB6RJm9cUES1qtmYDTGDVes3X9T846v0zqMrR+bm1WFKsK1FmHuQUGkfJN/GF7O/iTEHKRxExg36QqqT71YJ+5wgF+k5dcomhXMkh+pqCgf8ijgfJ3+2Fvr/QpJpg7Zg+p/QpQHRte2+5252vB7o/VIc0PQVRwCxj4NXuQBzvzXfnnF2UKSt1e44Bo++/B+RjOTNlODoyZmOOPNaZJI/pfSBqH+EhgaDbXXB4IvCd4i8aGKRsqkRhjjtSoGg38VwO+rk8/d7nkVQWJCqvLE0B9zihnvD2U6tTFyJoxWqMi2HYMDyR24ONJks7OYJ1l2ZmjmnVr2TUaqgOVIAr7YLnxDncuo1SM51AbnWNye4P5b/2wbX8MYA1xZtlI/wAUe/6q2JofAMkZ/dzxG9u6/rfb7XiNYLnTvFJnXRHtMrUw23sbA9ue49jj2PxXOtK9MxcqQARW+1+v00BvfxxikvgudQywhI3YqxdTqQ17WR87D9N8FR0aSaNmkRo5Y/4jpIccUaJ3r237b4QBUH4lsPLEsIUuxGzA6QDVt6O5v9MMnSOorO5ZY1D0ASe9/b7e2EzOdDJQXDpIFD0kaQdz2HffeuT9sUm6i0GiyqhQzsqtqPst/elGx/jxCdI611OMR+VOVCyHSADZvkdj9+MVOn9TKlI8pEHAB8zU2mtOkEelTb0b4qhyML6QtIVZmLeXaiq9TNVnvwBoq+SMWemZRBKoOXOZK3eoqVUMykP6qti2o7G9IPPGIBkzMWWlmaRpG0sFXQr6KbcCiNhdjbuQOeMBPCHhkpJLPnAGZgFTV+8Cjk2aK6uPcc++D/iiRY4SkEAZ5SuvRsaU2GJUAjcEhuPSRinlcsgzKnLiVpgEtmV3SMFKWNyhXTYtiSG3a+4xp+gAWe6Pk2ykmYZn80tqVEIZk3+kehbXk7jahv7p7ww/WrTrR39Cmj2P1rV/yO2O0eJcyUjKLGjGYqg1A6ATerUdv4RYFg3xgTn/AADGF1wrIbHq0TMBx2VxJXvV45ySNPKo5c0UOky6327eWBbc7DWRxvX9sSSE1qHmD4qLbj+X/wAsTTOsbetnjarHmwLZVhYNq90R8cYgMUQNq+XphttKm3e7TTz/AK4zxM8WUv8AiX+aT/yx/wCmMxOeiKeMxBXa33x5ipmaZouTQFiskJS9Ks5qxVt6dGv2HBBs0Tifp/UctCdVtISdI0Isa3yaYgt7cqMBM1mlFL6hQG2lWAsA9+f7YL+HpMsUudGchiU0ogHAu96B27qf5Y6QXyR0ejpM3hN5cnHNlHh8zSH0lQ5N8hTITTAbb6bI30jgtk5TEI5UciNlqQOpUs2qlaj6ga2I3A7ViTKeH80kUK5UxxoRrfhqujQLA7VyQu57DvfzeQEuWCGi1EO3Asbbn3sXh8ik7d/jJJpYooZ/PibMwQAN61Mnms4VdrFBbt2U1a8AMCbvFjxFMY1TyqeVa3bSC47gMRWon1Cq3HySBXRGRE8tyZzCwYMEZY1ZRtpcj1GrF8dsOUeYR1DaAx97/wB7ffBF2smpRoWcjPM7s2YjMBIACFlewLOoFe51UQeCvzha8ZrBEyyvD5pPoNsePqHpUgH8yeMG/EMObkzSyK8fkxkenddiCGJJ22J2X+L71gF1fr0aiywlv+Nq0KCNtKnZt9rb/wAu2MSlxKMbErq6quUJ/ehpGBVWt1pTWoNxpo6Ksj0j3xFSvACQQTpJIokUNDD7HQp55Ye2D3gzPtLmMx5q6g5CF33j1LegG+WNUFFnc0NsDPEMUplkP7srGRelKpaUKxW+CoUbcUPfGjICzmWYlVjFk787i6oEk183t29sTtqXayrbh6bntRA22q/nFPpLtrZh/B6+LogitjtWojb27YdOj+Apc5+/zDDLwE2WVaaQ9/LX5r6tl7774JK0K2S+FMt+3ZabJDd0/fQk8A3TAnsDf9fbBZMrlOlKGkInzH8NCwD/APDU81/jb8q4xrnPFmXyaDLZKNRGCNdH6vcu/LueOaH5VgR426YEzHnIbjnUSRkm9jyv/Se3YEYFFLYuTeiHrfWJc1Erttbn03fvVnufnEPQfB8uab0gLGD65G4H29z8frWDvQPDbFEOaR0iJLjsSK2HuL/WuPfFrrXir0iHL0qLtYAofpsT8/1O+NUZ0bZvPwZCMw5VbkI9Tn6j9z2HwP5c459NnpxKFGYkBbfnYdu/GCc9KCzEXvuffFb9hhUCT16trLbj53re798Zbo0oWrHfIZOPP5QQSV50XqRj3Nd/cH/fGFzIvLlZr3VkNMp278H+x+2NOm9S8lxIjD07n7Dc4bOrwR56GPNwCyAPMqha3R2O9r/QEdhjRkh8QdEXNxnNQf8AiDeVAOf8wA7juPz+6rBM63Uji631Ht+eD/TOsNl5yyn03uP7/wC+Rgr1Pwms7rNlyqxPvJ7R9yR7g9h7+w4iAfQIcxOSDMwRBbyEAhQfuN29hi94q6vNFoEJjSLQHUuTvq+liV7nf+WI+r9UUqMvlxphXk93PuffGs3ryserfQWjNjsfUK+3cdjvwdkqBmV/EeXWVYxsoG7qXA+BTXv+uDeZ8YUpMsattdHSfba2Ud+Mcy65Gyk8m3OpiK1Ebfw7fOC+W6hqgJY7mizaa3J7HvQFe/GIBw6X4oy0zECAKwNj0AepgSa0tzpUkmuwxbyObysMhl0ASEsSxBsA16SeKUAAb7VtWFSDKHKquYWVPJ39QGpmLsA1C6DBQFBurR+xOL0eRLqnkuspf1bAhqJFExsS2kbE6dS0CL3xEO+QhieaWctZCELq00hrfS3A4A3qvVudRxd6dlM1l2d5ZY2y60KckyUqC3UjszbaW3re96xQhWHLwxxOyoH9PqYLqr6t7G54/O8FZ/NeZUeMeRpsqwsudqrf6V5O25rthL8gufpJnzOt5HCkDaKQUy+lhyoYA99JPNWMHepPmEKiGJZEbZiWo/02Fff8sCs8ujqEEKsVWQWAipQA1Eqyg6gpCk69NDYXg3nup+Sp07tdKAfqJ4H++Nz2xpUsvP8AcMvGjkvizpITMOJ4jrNEmKSl42pXVtqqhYrjC7mo4RG2kyal3Csg+xFh/bfjtjpfXvBj5h2lJlZ0oWh9LWNRpXY0ATsNS9+MK+e8JSQOoZkGsWNX7s0dtr9Ni6IDHHPkro39xLWMnscZhg/+rk/+A/1xmEBWzOT1ykBlvbamvgeykYcuheBswJYtYaNUNsxXWApAIsal35IAJI222wvZPq/lSRGPLo81oxL29kVQC7KpoUSQxBsgjHeeneI45jFMkXqYFCCQxVtjVgbkUw+bxZWUNWU5OlTZfLGBcwQXBEUmmvLOxAK2djvvfxzWJ/CmXMkLQOziSO1tmLm2GosrMPUAWNGu3GJOsdTPnrE8TMDWptWkC+0YpmdvsKHvjfq+X/ZikikgEgPY1MB27gDkgmu+F2/kEab4lnovQ/2NWDTPNfZ2Lb/nx7UB97wtweMY4ZpYZAY0jIon3YDSFQAuy1q9fHAFYY459f0An7f3xLmOnQTaJGRRLENKtp3HxexA9iNxZIonB+SqgT4rkSPKtLISyEaVCA3bCgKIsEnbjnmscxzfTUy+XWWQysTWvLlgacUG1vym5DFR6vVXoO+Op9czPmwNDFcK0VGnZlNbGxx77c++OW9AyBjimjzOyyatCHZmK2rsP8oHB/iZQBwSMyVv7CnQtjrTS5iFmNCOVSkagKgGoGkUdz3J3O1k84cX6Qc3MpS1Vl0PsTpDAslrXqYNqAUX/wCGLoWQI8N+BTLKfPYxBGO55dRzoH3r1/Tv3IrDo/jOBFeLJgsY7Xa7N2dmPZm2Lbkk7++EAavhDLZSWOeYguhvyTTpYQ/Xp21lvVoXUBWkXzgZ4s8V5iWRo2SSJQADYq74XbZRX8I9iDuCMef8UaN455Dc8yr+zxdkNj10dqMigpZujqJ2W/em9DlzEssEd6SQ1tekbgrq9iVJHubxFsA5DKF2Cqpd22VRuT+WOlQ5c5TKw/tXkS+X60X69AY2KN0T8g17XQOK2byWW6Y4lh1SZhEZTTGjf10pJ2UcdhW5JOFbPyz512IdSAGetXAUWSQRqJPF1yQO+ARszXjDLZkVKjbiuXX+hOKYy3TiPqlT/r/9SYSVidCVfZlNMOaP374lnjdgUUHVV8VYsA1eEhkzPhvp8vGdZSffy2/lqU41f8Oo3Wo84p+8R3/8rHCfl+keY37wSRjgMFLKT7Xx/PEJ6LLuVAJF8GjsaPNHkYMNjlIaZPwvzA+jMZdvuzqa+NSVfPOD3hjw3msuWjcI8Ul6gkqbXz3vf+uFHpULwhbkk1PwNTfyF/zw2+DM80wBYl9TtQJv0g17/F/nhWck7Spl/q3g4mVfKBWNvqZ+F233vf8A1vtjfL+IIYZRBGLiA0MWNh75v72cVfC/Ug8s2XzLh2V2S1OkbGuwH23/ALHALrHSJop5IxGwjRQ4kIG4NbexKlgp0kgH7jCZCHiPoAy7B47ML7ofb3U/I/mPscWOhRiRJ4O7x61/5k3FfcE4pf8AFMw2UMAZFLMg1SKSK3qhR9VgC/az2xc/YpsnNGRpZ61IbqNhW+5HAF3ttiISM7lopLjTUZNYTUu4JO1FT2vuNge/vb8JdJDjSzI7BgkaX6WYnUSCdiwAYiuRwSaBJ9amXKS5gPHpUXaABFl1G46K+pSPU4YbijyCQZOlZBMtCssR1Qi3OsfvEZl1U9bAiPQg7NrYit1xAUPGmdihZcs0JaFBsLIOok2Ufco13akMtk2vGJ+iJpXzMuzTgJemgJIvT6dSWTvt6gSt1uLrFHq+dSbTFNIWBoLNzIhAF6wa1x6rHZlHBI9JKdJ8PvlWWZpDUap5bRkFJLB1gEg9zuaBFkVtiIaPCSvmW8zOwRlowY1DnVYP1A3Y2ofUCbPI4w7S9GilkSS9JSiAVXt/hJGw+38sB+hSRyopjYAnkbA33sDa++2x9hjbrvVhEoEXmSAn1PGqyACyDsDubBHx98NpZKrRv1TOrEHzCxM7vSAqDYQXW9HSP4uNzXtiDoeXWdllt6CnSrAbG/Ubvfau3F++GFsqJYiknDD3IsHFHL9MjycJOskA2NbWd+FBPuePvgvIkOSz0qZh08lgjHaQMpFqKphsR9PPucInjnrMmYzCqysqRtS6l02bFtuPjb4++OnZPMto0CiQNyfc7nj5JxzDrUE8OaI88u7ksQgdAx32A4PtQvF2PQosgvgY9wU/4nJ7r/8Ahp/6cZgIRWm0CKUfUti/kG9z9jX5YcstG0sKyxykpqBki8wpqUC9JI9Wqz2rnne8CvDvTTPqjd5FujaUK9TrufvtXfHRMt+HWYyMcaZT1yP6ppiobSewQNaqKv1Hc+44GOcpfDx7tC0l8pDv0vrqPEjRxhfSBubYbcE82O+5xtNAJ2p9w2x7X8DGsavFEBMQxf42D9+K55sbXq9wMD5VmayqO1cFR/Ttjq8Og3kq9DXVn5oU80Jlq8xywVdW2kadma1vcAKBdD1aiXzwd8wvl2VI0tZ2rc6q9wdvkH4GA0cCzyrMyvBmovSwOxZaOnV/iQ81dA2OwODmV6iEOphRIojk88j/AC/PfAvuVAzpciZl2qKRa2VnOnXV3aAWEv8Aivnjvjnfi7RH1SRnFiMI1OaAbSNIobuoqwF0g+67469N1m7WBFHZpDRH5f4j/IfywmeJvC65gGtPm8iRxfydZ5K1e3bsOMFbDIETxVH+ztmZASqMqKNNBmr0rW3pUEkgbAKVB3GF7wwxkEjSoGuQ6QfSZZhbGNSB9J2ZqqvQAQXGJDFHm28iMtHDED9fCKG9Un/OxY2rHfUigmhgl4d6Sks3mTLJEmWby4cvRHG4LHbU7E6mrlj7UMAlKXw/mM1/7QiOVMuomQrHsyrqAs7hdIQUAAQBWHTM+JUy0LGGiitpFWWY+kOzHc0ikEse5QbXWBfibxGZZv2LLtTikFDbURuQeNrBBPppTxgD1TPyCUR5anCCPy1IrWzmRJWKtZt5bJB3qlxADTmmOaqQ2dZjP2bVHx2HqvG0sbx5M0P3k4Lt8RITpH/XKCa/+GvvgnN0OKbNFILDK4MspawVFq7qOwV0dq4rvwAWn0PmGP0graoy0VUKNIrf6VoG+94kiYpxSyaBImuMGONzIG2Y+WFKm73LahwcF891eQ5OE7KwHmsqCmIZ5EWyDwRECa+KOKHXIZY4osvo/eKCxVaPp1MQdtieNh74h8S5eRPPjOpRFDl0vSRZTQH3PPrZz+eEQf8A8co/+7xnc8yyDv8AEgrBPrXVfKlKaWRNMLIFb0BmhQtuyt3Ym/cljvhNz6AaAT2okf7+cGfFhrOMgBIEUFkHf/3eL8j27c4gGfw90qKYyPHG6uUYUXvy2CMVKVROorQI7AjbjG3hjrDwShY4yQ9ANdggm7GwCn8qOIvw5laKmN0s0YH2omvtTHbBxsgIs2yXQVyNO1Hfni+PmsZddmraKsufZ/2n/wAMywv5gK7igFSajQumCtv7Phj6AROjB31TgD6r0jayhF7imKseSPahSD0jqKDMo0Y1I70VbushIkU/cM35HBHLrPl825UO9yEgqp9at6kI7bqQfzo40ZZa610wZd1oEFrYE8gA1pJ7lTe/eweGww9I6imZy7RTnQN6fb0GtyCe1Hf9PYitkpH6nlpNUXlSBvQTZS6BU6uCCDpauBR/hAwnZmNS7q3m6Yh5cgAIUuCGkDG7NAEadI/gHziIj8RdIeFxE9eSg899LalcHaMKe4bTQ+Xb2xnhvOZjWkh01IxS2KgEuSwQg7FWYcNW+ncUCGfJdIXN5CGGmVBZ9d61B9VpZ3CkUYv4loqQyjUqdVifKlvKYfvFCQUSdQItpQeCCpAGnYauxQ4QCMnhtJpHmRNIjLLLCQS4mLGixNa4wxBB22FMLNsxDMIQIBoJAGpCAiSNXKEf+HJ3Hbev8pF9AzYXyonctNEfKSQbnWQA6sP4411JF3Ycjb049y3hbNy5icuIUVCGJ1FImL7hUZ7vbf0kr2sYhGPpXRzErvEpdyPSj+hl9g/tv377cHYNHhrKNBG3nMJpHbU7FVTftso7DbUdz9gAAvS+seRUOaBhkUAAtwR2IbcFfgmvY4PqnnxkxShQf/tFpwPet+fvxiokXMznRyKAA3+Pe/jCH1PrMmdlWKF3iUk+oBWteOG2pvnjbnEHW553kEMOaJohrWPy2YAa/SdwbA5X9Dg34YyJCCSYL5rAWVGnb5HF/wA/cnEnatF9g2XiyiKZXSMChvsPbgCv0oYkzGcgcpIdOhQZDICCvFDf8yfyxp1b9lkjC5sqLNKxIBJq6F8kgcUbrCn4x0ZTIosFqWksigVqidD2KOxHpqibOFxi1b/RK7rorZrx100ux/ZGe2J1aV9W/O5vfnGYQT1ePvloL700o/kJaH2GPcHJnTkDfDDSsF8tXdwJKA2srpk2J2J+rbnf5x1PwR+JUuZBindPO+pV0abXuNzu6kGwQOb35CVks/FHN50ZPlJmI6VdgVlg0n9CBd/ON+sSh2aU6Y5AbWQbFGXZd/bYX9ycYUFG2j0PwtxtdHZMkP2gsHOrbv8Ay44rnbAno3h7NrnTJmMw+miQpf0kDkKAdO35UPe7wi9G/FrRQmjkTML6WCAFXN1sCe/tR+MO/Xknz+T8v97G8yhkRgEdT/nXYhexJqwdsaTXayeWUHV2T+Jp0cLmoCsrxKwTS4CSXsVZtwQGAIH+IcjexMTyT5E5x18wqTpSImmIJUklhugII43r2596Hl5IohHmYxG8fpQLQSgBuoHBO+5snscX/DHjOKPMtkTWqi6AbbsSzr7XvrA9i3sMOOzLXoIeFOtPPCDmIViBNLS0valsEgH9O3B2xVzsi+f+zKwEjWTfZAa39hdX7sVA3wxzdVJFadIOw7n/AH/vtjn/AIuyI8yKWg8aODLExoOgYMV1e1gGjYJAwUlofyRZbLdLSdunuk07vJqkk1aQX35CMDpUk0NwCe53xa8cV00LODqjI0xqzW/mn6QD/hVdT6ubUDveHDpoykhGYMJjmffS4Ia/t9J9wf6YAfiR0sZ3LvFwRuh9mG9/nx9jhpVh2Zz2cVzq+YsckSsr6WRhrvZB77E+hqrmged8Mvh3MzJCkjr+6y4kkuOn4C+QAQePNksKSPpbijhZzEXlyFVf+HnfnSQaAJon54vkYfPC/wCHWe/4ewSoXmlVgJXMZ0Kp08AspZnJrY+ge+MmgFkoViycz69TSrLFEwsN5aETS6gQN7GiiP4mo1ijks/JHHDKlTWpiCkH3YE82Dp0j+IbcHDJ4g6dmMrnYUlWo1Xy4XYbv6SGZZUOoMzszFSbGr88BYepR5jMZaKSFwTNGqOGDfU6gggAKb23JJwgMWfhTM5oawNAzc8T7UDHGwJLMNxpVdr9h2wrI00xzU0bykOWbUtg2ZVY0EJI21flifxB1EPETE7vrzEz+oaTVDVupIK01ciwTtziXJ9BWXKFoRGZdAUCKQaz6lO4JNHbuQcRArxh5scwMR+uHLsRQOq4I96I3JN/mTg/1fps0maIVUrTCGZo4yLMMYqyvbmud/kUV690+XShilmRkyyDSuoi0DINgdNkp7YkkhIzUzO0vpZWVRGCNoI7NlDZLDswxEQZfOwxwxyWqJ5kwYiKkZlYU1gHR6HXk8A77YkzOZM0qzK1RvCJNYVbGlGVjdc6o2NXgV0TJTtkJYw0qBGEwIQg1qKuoGxNqQ1AfwYpdLkZpHhYsVSN0jR7ViJXtydXNAuQTvviILDORtAXik9cIadgrbsklg6tPBWQq1GqBY1QxAmZTMZcToJHbLuYw0hAtN3DUCbKsfKu6qRb9sUPBuTkhZyBGuooDHLILkSyJVKgk7oSLC9zglL5fTc4scsinLmIJpbUCyO2otpVWs72Pp3UDbTeEDf8PfE3lSnLubRiB/ytvv8AayOPc++Lf4lwxxyxuxdWcNYQKFJUqdWogjUw0WaY0ikA3gD1HKjLTSTMwDJaDykESszghWV2Zmb0+sGiK0+9Ep0wN1TLLEWCvB/4eqpNYqiJFpbIG6nvbCuBgLQs9N67nCqpB9Ja1u28sAg/V9XxZvaztyOgQ5JczTad47caI9VNqNyJpO6lvVJFe5phuCMK/QmeTNiFd41axagDTxqVV9G4B2P+IY7B1zo8rQx/slLo4C+mlqqUjjb2+NjVY0lZPAi+F+jtHmA0qC03skPq1G9moAryRQG9XxWHjqngyDNQJEvpjXdQOVO+4PZtzYIIN+9ES5cNJBeYrzY7DECjt3r5FNXHt8C+ieJ4p7MTkFW0sGBVlN1uDuP998CyhNfFXhhP2GGDWdcbKqOfqr+Pntp7fC4kJ8iBkhi819Gny9iu+3rsgVvZB5F/fEnX+pRwESTvKEI06SNV786diu5G5N8UBi5livlq8R1RtupHz7/N841LdvsI0sLoo+F/CcGUXU1lwSwFlkjvlYrF6Qbq7O+Isn1aOZmaI7aj6Tsw+68jFvxZ0yNss3nTmFBRYhdV1wCOTuR+dYVOmdAaZgXcTRitM62r8bK2oWdq2a67NW2C7x6Gkv6lL8SMyZkWEbKCWZgAdxsBuDXfcEGx8YC9Az4psvOSYpQBqJvSw+lrPt/T7Y6/mUkTLVlVGpRspF/fbuf645zP4flzUUrywrDPHREiLpWUk1pKAbP7EAXwR3xcZbSwHJXT2KuY8Ezh2AiYgE0RVHft8YzBBPGMqgKGcgbDcdvyxmMm7EKCdooZYifqdbqjutkfbG/UM8ZVrU/N0b3/ANeMQZbqGoyE0C5uvjFdptOzG6477dsed25H2ouMfClacWq16brN7z/g6n+Gfh+byRm0jR5AHRJWUkxqKCld92HqFgEhaHsMPXgzwzmo5mnnm1BwOCdJ5rTZsje9Rrt98cn/AAz/ABSkyDeTLTZd2vcEmMnuK3KnuPzG9g9ePWnYakZfLf1Uh9LXvamzzztsceiLcXZ8acU3jRnjOOSSN/2cqJQtKWFgnkj+wJ2v4widF/DnMZloszMjZZlcOWsiSQckhd2Q2BvXBNLsBh0m8TwwvH5gZ3dgscSLqdmJA+mxsLs/bEfXfCOezPUUlMuiCIqUCEg0KJHt6iNye3Y4Jy4xbMrZP1fOnLwLNmXjCmgzx6mQN7bjUPgEfHPPOPE3jEZ1kymUsmZ1QuQVHqYAAXvzyTW3GOydf6JHJl3ilF+Yulq/i+/vXIPINY47l/BkeQnOYd2KwMHRbAJKmwSw5Gw2ofO3KR0zxT1R+n5NQimealQMU1FmFWxA7UCfuV+cWemiXMZJXkGlyt6TuLA/hJNjfbkjE/hbxAuaycU2YWMs9tSrqUbnSNydwKv5vF7O9TDClFDGlVGadnDvw6yEDdUiMkgamdtDoVfWASvpGpTTb7MeOMdE8V5SSfqcCQSan8mQhbFQ/wAJk/5tyAPejvVYRM3kBlusvmDYjhU5tq242C/9UpC/9WOm9Y6TFnTFIwtl+h12Yqw4sdjsfjGezW0VPxTyhXpRshpImidWPurAE/oT+uONeGpmHUoGGy6vMNUAQis90CavRdA0Md6614XkzMEkRYHWhWnY+224BI++/wCeOcZD8PTlDM0kbrL5E+kBllG8TraEBLPq70d62wt2FUJ+WyMuZy8SQxGaT1MViUk0wQE7VRtSCSffBaX8NmihaTMxTRbXfpIG3F9vb++OoeHukPkukBcpGRM0WvWQPU7C7NEkVdAEbUPnEfgHN5wxyjqBLKxIGumB9xYFUfbAssHgSZp4tCtIJSxEyKUd0I05ic76GF/WtXfGKnibMOudl0yMGVUVSWe7aSMGiPptVI9Nd/vg313LJlo9EaSMiz5gLQLUp8thuSSVo0D8HCrL1Rs1MkxU679ZUHQTeofSG2viztd4SCfRun5lp11yyyxNqSRAZWASRShNbgkarF+w3vC9mun/ALLGEzCN5gkkHrjvZVVQfV/Deojajsewx2vxN52UyNZBQXFC1ok+535J/wC2No8n/wAQyCLnFVZGQUWoMjgUT8eoE17EA4nSaXslk+f+ieWuajYWArhixIA57AAckgV8/fHQpek/8SOWi16ZFe2IADeUWHmaT7qxDD4dvbChkegyGUkxSKAKPpZQbNGuNiLH54ePAWTZc40zLtGgRK9Rtt24JI22398PRDN4uaDIZdAuSinRdKsJF1kLWlSSwYmqC32tfcYWPEfgiHyU6lk0aA6QXis0oJ+pO60TwNt7AFbt/wCIeYMuWjjjiczmVDAw0hQw9Xqs/TpDAgj+mNvGWec5No9CBpFoopPAosAaH24784zWbEXvCGWSYtmAAJT6ZABtf+JR2DWCR2PGxAD3Bm2j25/yj1H9BuMIH4Y5ZnkZ6CQjahq3Yj3JPA57bjDd4z6HmJIAuVfymVg1LahgLsWu45u/cb83ilLirYoDeMfEzLKqRgxymtRHJF2oYC/k/Y/OLPhboaJqzGkCaamkIJYAgAUhIsJtsO3HFV5nukytkVlzIBzGX9YbuyqbKsaF7X+Y+TdjpecUjzYz+6P11/Cfeu3+YfnjRlO8jFPlocwmiZVPwwBH89sQPk4ctEETSig2oBqt9/74r5rqMK2BIpYb0CKq6snsAeT2vAVkZpGE43H8PYDtVcg9jjPFXyo0VvD3VpeoS5nLTAPAjNpzAj0Brqo9LWG2N6hdgDiwcMfT/DseTikCknWdTE9z2qyf64zpvT1WJQtJGopVAoAD+mA2fz4V30yRzLH9SRkCVPe0J9X3BBH+Hvh5KP8AUKvIW/btAuxQ3N8f9vvjmCfiLm0zMoszQ+owtMACpY7FdH1KBdXwD273PEHjEOCkXHFkbf8Af+n32pRAHYV9tsIlUqfjHuJ9OMwEImey+h2HszD9DWK4GCHUmUki79bkEbgg13+4OKc43Fewv78f9/zwEYuG/wAG+PGygMUoaSE7gA+pD/lvaj3XbfcVvalKo1GuBjAuArof+ofiHE2agnywliliJAkYLpogimT1al3N0QaLV2x2PwV49OcyqTOFWvTK4DUHAFiux3BG9bj7Y+XgmPprwH0OHM9Dy8QNLJHblTR16iXv512PyworwFOleJ8nnZHWNnZ02OoFffj9D27YS/xTykkWjyRqLhqvvVWB7mt9PcXzRw69E8DrlRqWQl+7P6i1XWo0pIAJr2vA3xfl1zUTRSChXpdTdMDYZTyCDx/3wRlyVtUTXo5d+F/WtOY8jy21SgKpjBvUpJ9Sjaq5NbVZ7nHY/wDgUoG5Un2HP86B/XC1+EXSiGzMk3ltmUKxMyjfTWoFj3Lek2BwADZBwNm8J9RbqpnkkKRq5bVqYDT7WaUKB8/lhUZN/H9hKSWwP4/6LmollLIWbMSKo0BjphiFqDYsFpG1Ht6OarDN+DHVpJo2imq4kHl7+opZXcewI0g//MmvxL6Ws2QOrVcZEylfqpAdVHsShIv5GOSeEPG0sefjeRyEdtDcWqtsAGILaVOk1e9YhQ/9T8I9Rk6qJhIREGBUgsAF9vavff8ALDZ40JXLMVoyVS2LvUyg9xt7+3PbE/8AxmRe6t/zCj+q/wCmEnx1npDNlpWjLqvmj0EGmZQF2IG1A/zwqkqSozT7djf4U6qy5WNXpiookbdzxfasFJ+tbHSK+ThF6Xn9A32B332I+4NY96j4kpSY1aQ1tpBI/MjEaNc94Xm6gsgUCMJOxR3umBXSzAAGyCNu1/YjASf8Ks3l2V1dJY9alhESpAsWdJ5AHsT9sdE8UZJ5sg0eVkVZCg0m6/Ikbi/fAj8LOh5vLwuM0eTarr1gD3viz8HA5xTrsKYy5eaID1RofkKMVfEPV44crNKoVQkbGyAK7A/qRhSzXj/LJm54Gk0NHIyeoGjR7EWOdqNYXPF/4iJLG0GXqRXVlkZgQpBUil4N3RvgEDnCIl5HNJJIscBDSOwUarAJJAG3J/ljt8OQynRsozuC38Ujcs7EgbAmgLIAHYc++OZ/hF4eVsycw/EI9N19bWP5Cz9yMdo6pBls3CY5ipB5Fgn9N7GHeNGcrKKHR+vw52EyZewV5VhRF7/bf4xy3q/iwy57zAbiA8tfle5/82/6Y6j03I5TpmXdk1BB6mYq1fG5H98c8yXgpcxnAEY+U9yigdl1EMhatmDgpsDwDW+Cqxdim2sj/wBCgWOFQoFEXt3vcn87wUzGebymAYKdJ0ud9JrY77Gj2POAXXOtZfpyRpJsD6VWNbND/M5JxF4idP2E5mAGVWX+I2VB2vnajzW4/ovGyTAOX8bzZ7LnKny/NVzHLKhtZAp+pABtq79varoNvRelLHGIySqEUQuxN8knnf4rC10TKxifLmIbSQAVyQRvbffgn4GHedY4l1SSBB7kgDElZWAM54HiWWPSWSifKlDerfdo2JUhgdyARuLHvdjxP+z5c5YzsI2DeXEdwDY4PahQ52GJ+tZ5I4SWcGNhY0sN/Yj2N1R98I3W2n6kP2bzVKGtcukNpqjQDEGz2YDGVFK67H7nRYs0gBjYaiw2Ud77E8AfJwDy34dmPMLN5gFMHNWWJHAsjfjcir5IxL0/KLDEkSXSgCybJr3Pc4C+IPHrQAxwPqfgnlU/1PxwP5Y2pNGXHlsVfxCyCw56RYwArAPQ4BYWR+u/54X0bEmezLSMXdizMbLE2SfnECnGTTJLxmM1j4x5iITIMpegH5/1/scR5nT5goggAE19hf8AMfzxFmM0XFmhvwBXviOBefscBGR4lXGiDbEgGMgbLhz/AA9/EOXpz6NROXc+tOdJ/wASg9/cdx8gYTMYTiFYPpd/EDzKreZrRgCpWgpB4O3P54hzWeAQkkAAEkk0AO9/GOF9C8a5nKp5cbK0d3ocagD3rcEX8Gsa9Z8X5nMjTI9J/gQaVP37n8ycKYuhs8O/iQ0XUmbzHGWkbTV0FHCvRut9yPYna8dF/EHrE75CWKNNerTqrZylgsB2O322vHzuMdg/CTxQ+anjykyhvLQsJL3KpQAYVvyN74G+ItoeOjdQTORWQ0KD0BZFoUAKAIJWqNc3zthA8S/gpLDG02WmE6qCxTTpeufTTENQ7bH2vjDL+L8WdqGPJpJ5dEERbAHaroilA78DDH4E6ZJ+xRnMWJa3ZSVJ47ir3798MXGSdPRlvIg+FPGDSxKspGsHTqJ+qgK+533/AO+Og5DoYeMS5k6UrUFutvdj9scl8UZaLKdQdWgHluQyOrMponexumzA8KMdg8VdJmzeTkhTSNajSyN9iNjWx4q+DgdpYHeyCPo+SzaMMtItjYtG+qj8gk3/AL3xxfxTkny0ksUgGtAeODtYI+CKP546X+Gng2bp5dp9bF+yqSBX8/8Afxha/FrIyS5zzIULDylU8KbBbamIPFY3ozs6Z03Po0SkqrrpU8DcGq+43vG2c6nCFJ8tQALJIG1Y4j0TxLnspHDHMjpCrqA5BGpf/u7ogj277VifxF4zzWZiMcOWmRHFM2lmJHcChQB784yaKPhiLOdQzuiKaQAsZGt20omqzYvjcKAPcDHTsz+GGWCaZs7mNTbDXKApPYaCNx8X+eBH4G5HyVzMk/7pnKKof0mlsnY0ath+mNPxN8LTZnORzQSKyhQpBJIFEmxpB333BrgbnsZbSiibSywl0Twu3SpGikIkglIMUhHDC7RgSaJFEVsaPfbDF+3C9tvttiDryg9LMZbXIqJRo/UCO52Hcc45tlWzLzJl1lS32AErM3twtgAbbmucbdJ0CeLCP4i9fkmIhSzGhtyDepuw+y/1+2Gfw3mV6bkBLmNRHpZ9I1EaqUbX2XSCfjHkHgKGJA05e63ZpUjUH4ADH9Ti94o6dmDk3EHluJBoNDXSt6S25UEAG+Pntha7JPOQ113wxluoRoXAdaDIyk9+CCD8/wA8aTdMiymSaFCAojYKCbJJBrmydzgD0DINlcskTTuwjWiQdC1ue3YfJ4wldT8ZLNnItJAgRuf8V2C571vtfb7458VfIUPfhmNo411XI/LNsLJ537gcDb2xf8UeFXzkNFo75VaLL2IJs+rcDYisaZeShizluqNHxuPY/wBvbG02tA1aoo+HPCkkeVkgzTLJ5m2woAVQr7Hcdhjk65ySCQmNirAkWOD73exH3x0jxT+I2lWigA8zgvdhfttu39McukxiMeKo0wxP4zzEiFCyrexKij+t7flWAT4jJ3xs2NAegYhdKxKuNZF2xEQ3jMZeMxEK3UnWWWRgAgLHYD22+MZlcsWJVQz/AGHv8C8EPFsAVYSFAJDg0KvcEE1zzgr+H0n7uRf8wP6j/tjwT+o/j8H8kVr/AHR6/H9Py8v8bf8A1WKs0RWgwIIsURR5PONRgn4rr9pYDt/3P98CQcd/HLlBS9nn8keMmjbHhx7qxre+Opg9C42Axl42AxEegYP+C/EjZDOR5gDUFJDLxqUimH3rcfIGASLiQYRR9aZHxFlcxCkqyIUcBhq2/ke44++Ic/4gUgrGbvluP0x89eDfGZyZMcgLwtvQ5U+63tv3H2/Nun/EzKotp5kh7KFK/qW2H5XhJr0VfxbzukwVRY67B7r6efz4/PDp+Gfjrzcigcami/dtvvt9P39NfoccO6/12TNzGWT7Ko4UdgP9e5xnROvzZR9cLVezKRasPkf3FHECPpWfxZYpV0/JN4XOj5EZ7qbOzt5WUjAZAxp5HJKhvcKo1Ee7L2sY5Nn/AMTcy60iRxseWFsfyBND87w9f/R56rf7XC5t2ZZbJstdq2/30n88BBvxr+IHTxOmUzMbyBJFYkAaUI4u+RRN0OME/H3RE/YmzECxxtENRPloQUHN7dvqv4Pvir4j/B2DN5w5hmI1UWWzR/Ic/qMHPHwCdLzKDlomQe/qGk/nRwuLUrTtfozGVrKoUvw869qgJLIXVzuoABBArYfp+WHiLxKP4kN/5Tt/PHzR4Xzs+XnqJqc8qfpIG9kd/b332rHQc942lj0qI08xgCdya+wrknYb++I0MP4heKhJUOkFV9bBjSg16dRO3G9fIxJ+GWXtjM6ou5RNIr3BNnkHYfrjmPUOpNJIXJtyd25r4QHYD/NyfgbYfvw96kDlfL1W0bG75piSD/OvywkMH4s+Eps7llGXPrRg2kmgw3sE9uQQTtY35vFz8Nehz5fJ+XmOST6b1BRxV8fptglk/EoAqQEn/EP7jCz4/wDxUjyyGGAnz3XdiNogf4iNyT7CjXJBFA4qXK7x6GrFfN9dme0YsFsj6Ql0SBf+6PPfC51fo2xkjHyyj+o/0wY6TnROmh6Dgbe3/wAuO57chgTpmMz5O73XFAWbx1TTMO7I/DPjqSILFLTx2ACTTKLrnuAOx9ucHvGHX5I38hBpBAJcHcg9h7bgj8sJXXOl6G1KPQ/t2P8A35/XDL15/OyuUzHcpof/AJgP/Ur/AK4zo0mAm5xE+JCdsRyDERVlxqsmNpMQXRxETXj0nEZbGBsRGVjMZq+MZiIpeOIv3MLf5mH+/wBMQeBZt5QO4X++PcZj40c/Ryv2/wBn1NfVRr0v0VvFkGnMfdRgNpxmMx7PpXfhj+Dx/VKvNJL2e1WMAx7jMek85sExvpxmMxojdRiRRjMZiEzTjw4zGYiMrGVjMZhI1bB3wP4j/Ys2spJCEFXI5ANbj7EA/rjMZiA7zl/GrsoKGORSNnG9/oawC8SeJVlDwktJJXqCC9I5o9gdrq7xmMxLRqSo550J4/PbUQrbABtu9n9SAOcS5rMApJIOXkKr32X0j+jH8xjMZgWzPQGrFzIZ54nDxsVYdx/Q+4+MZjMaAL53x1mtH7vyg3vpJP5Wav8ALCP5jyMSdTOTZO5N9yfnHuMwMbC3QM+0LFWFEC1uxRFWu2/B2+GP+EU+KWkhSVgoYgE6eOAf6f0x5jMZ0hK2Zg1oUO97X7G9v0/tjboAMmQzMB+qFtaj/wDNX6q4/wCrHmMxtOzKAhrfEd48xmISvOuK74zGYCNQcYDjMZiE3vHmMxmIj//Z"/>
          <p:cNvSpPr>
            <a:spLocks noChangeAspect="1" noChangeArrowheads="1"/>
          </p:cNvSpPr>
          <p:nvPr/>
        </p:nvSpPr>
        <p:spPr bwMode="auto">
          <a:xfrm>
            <a:off x="0" y="-639763"/>
            <a:ext cx="200025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pic>
        <p:nvPicPr>
          <p:cNvPr id="8202"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54600" y="3921125"/>
            <a:ext cx="408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3"/>
          <p:cNvPicPr>
            <a:picLocks noChangeAspect="1" noChangeArrowheads="1"/>
          </p:cNvPicPr>
          <p:nvPr/>
        </p:nvPicPr>
        <p:blipFill>
          <a:blip r:embed="rId20">
            <a:extLst>
              <a:ext uri="{28A0092B-C50C-407E-A947-70E740481C1C}">
                <a14:useLocalDpi xmlns:a14="http://schemas.microsoft.com/office/drawing/2010/main" val="0"/>
              </a:ext>
            </a:extLst>
          </a:blip>
          <a:srcRect r="39832" b="38680"/>
          <a:stretch>
            <a:fillRect/>
          </a:stretch>
        </p:blipFill>
        <p:spPr bwMode="auto">
          <a:xfrm>
            <a:off x="5086350" y="5035550"/>
            <a:ext cx="40449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21" presetClass="entr" presetSubtype="2" fill="hold" nodeType="afterEffect">
                                  <p:stCondLst>
                                    <p:cond delay="0"/>
                                  </p:stCondLst>
                                  <p:childTnLst>
                                    <p:set>
                                      <p:cBhvr>
                                        <p:cTn id="10" dur="1" fill="hold">
                                          <p:stCondLst>
                                            <p:cond delay="0"/>
                                          </p:stCondLst>
                                        </p:cTn>
                                        <p:tgtEl>
                                          <p:spTgt spid="8200"/>
                                        </p:tgtEl>
                                        <p:attrNameLst>
                                          <p:attrName>style.visibility</p:attrName>
                                        </p:attrNameLst>
                                      </p:cBhvr>
                                      <p:to>
                                        <p:strVal val="visible"/>
                                      </p:to>
                                    </p:set>
                                    <p:animEffect transition="in" filter="wheel(2)">
                                      <p:cBhvr>
                                        <p:cTn id="11" dur="2000"/>
                                        <p:tgtEl>
                                          <p:spTgt spid="82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8200"/>
                                        </p:tgtEl>
                                      </p:cBhvr>
                                    </p:animEffect>
                                    <p:set>
                                      <p:cBhvr>
                                        <p:cTn id="16" dur="1" fill="hold">
                                          <p:stCondLst>
                                            <p:cond delay="499"/>
                                          </p:stCondLst>
                                        </p:cTn>
                                        <p:tgtEl>
                                          <p:spTgt spid="8200"/>
                                        </p:tgtEl>
                                        <p:attrNameLst>
                                          <p:attrName>style.visibility</p:attrName>
                                        </p:attrNameLst>
                                      </p:cBhvr>
                                      <p:to>
                                        <p:strVal val="hidden"/>
                                      </p:to>
                                    </p:se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nodeType="afterGroup">
                            <p:stCondLst>
                              <p:cond delay="1000"/>
                            </p:stCondLst>
                            <p:childTnLst>
                              <p:par>
                                <p:cTn id="22" presetID="21" presetClass="entr" presetSubtype="2" fill="hold" nodeType="afterEffect">
                                  <p:stCondLst>
                                    <p:cond delay="0"/>
                                  </p:stCondLst>
                                  <p:childTnLst>
                                    <p:set>
                                      <p:cBhvr>
                                        <p:cTn id="23" dur="1" fill="hold">
                                          <p:stCondLst>
                                            <p:cond delay="0"/>
                                          </p:stCondLst>
                                        </p:cTn>
                                        <p:tgtEl>
                                          <p:spTgt spid="8202"/>
                                        </p:tgtEl>
                                        <p:attrNameLst>
                                          <p:attrName>style.visibility</p:attrName>
                                        </p:attrNameLst>
                                      </p:cBhvr>
                                      <p:to>
                                        <p:strVal val="visible"/>
                                      </p:to>
                                    </p:set>
                                    <p:animEffect transition="in" filter="wheel(2)">
                                      <p:cBhvr>
                                        <p:cTn id="24" dur="2000"/>
                                        <p:tgtEl>
                                          <p:spTgt spid="82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500"/>
                                        <p:tgtEl>
                                          <p:spTgt spid="8202"/>
                                        </p:tgtEl>
                                      </p:cBhvr>
                                    </p:animEffect>
                                    <p:set>
                                      <p:cBhvr>
                                        <p:cTn id="29" dur="1" fill="hold">
                                          <p:stCondLst>
                                            <p:cond delay="499"/>
                                          </p:stCondLst>
                                        </p:cTn>
                                        <p:tgtEl>
                                          <p:spTgt spid="8202"/>
                                        </p:tgtEl>
                                        <p:attrNameLst>
                                          <p:attrName>style.visibility</p:attrName>
                                        </p:attrNameLst>
                                      </p:cBhvr>
                                      <p:to>
                                        <p:strVal val="hidden"/>
                                      </p:to>
                                    </p:set>
                                  </p:childTnLst>
                                </p:cTn>
                              </p:par>
                            </p:childTnLst>
                          </p:cTn>
                        </p:par>
                        <p:par>
                          <p:cTn id="30" fill="hold" nodeType="afterGroup">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nodeType="afterGroup">
                            <p:stCondLst>
                              <p:cond delay="1000"/>
                            </p:stCondLst>
                            <p:childTnLst>
                              <p:par>
                                <p:cTn id="35" presetID="21" presetClass="entr" presetSubtype="2" fill="hold" nodeType="afterEffect">
                                  <p:stCondLst>
                                    <p:cond delay="0"/>
                                  </p:stCondLst>
                                  <p:childTnLst>
                                    <p:set>
                                      <p:cBhvr>
                                        <p:cTn id="36" dur="1" fill="hold">
                                          <p:stCondLst>
                                            <p:cond delay="0"/>
                                          </p:stCondLst>
                                        </p:cTn>
                                        <p:tgtEl>
                                          <p:spTgt spid="8203"/>
                                        </p:tgtEl>
                                        <p:attrNameLst>
                                          <p:attrName>style.visibility</p:attrName>
                                        </p:attrNameLst>
                                      </p:cBhvr>
                                      <p:to>
                                        <p:strVal val="visible"/>
                                      </p:to>
                                    </p:set>
                                    <p:animEffect transition="in" filter="wheel(2)">
                                      <p:cBhvr>
                                        <p:cTn id="37" dur="2000"/>
                                        <p:tgtEl>
                                          <p:spTgt spid="820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nodeType="clickEffect">
                                  <p:stCondLst>
                                    <p:cond delay="0"/>
                                  </p:stCondLst>
                                  <p:childTnLst>
                                    <p:animEffect transition="out" filter="fade">
                                      <p:cBhvr>
                                        <p:cTn id="41" dur="500"/>
                                        <p:tgtEl>
                                          <p:spTgt spid="8203"/>
                                        </p:tgtEl>
                                      </p:cBhvr>
                                    </p:animEffect>
                                    <p:set>
                                      <p:cBhvr>
                                        <p:cTn id="42" dur="1" fill="hold">
                                          <p:stCondLst>
                                            <p:cond delay="499"/>
                                          </p:stCondLst>
                                        </p:cTn>
                                        <p:tgtEl>
                                          <p:spTgt spid="8203"/>
                                        </p:tgtEl>
                                        <p:attrNameLst>
                                          <p:attrName>style.visibility</p:attrName>
                                        </p:attrNameLst>
                                      </p:cBhvr>
                                      <p:to>
                                        <p:strVal val="hidden"/>
                                      </p:to>
                                    </p:set>
                                  </p:childTnLst>
                                </p:cTn>
                              </p:par>
                            </p:childTnLst>
                          </p:cTn>
                        </p:par>
                        <p:par>
                          <p:cTn id="43" fill="hold" nodeType="afterGroup">
                            <p:stCondLst>
                              <p:cond delay="500"/>
                            </p:stCondLst>
                            <p:childTnLst>
                              <p:par>
                                <p:cTn id="44" presetID="22" presetClass="entr" presetSubtype="4" fill="hold" nodeType="afterEffect">
                                  <p:stCondLst>
                                    <p:cond delay="0"/>
                                  </p:stCondLst>
                                  <p:childTnLst>
                                    <p:set>
                                      <p:cBhvr>
                                        <p:cTn id="45" dur="1" fill="hold">
                                          <p:stCondLst>
                                            <p:cond delay="0"/>
                                          </p:stCondLst>
                                        </p:cTn>
                                        <p:tgtEl>
                                          <p:spTgt spid="8200"/>
                                        </p:tgtEl>
                                        <p:attrNameLst>
                                          <p:attrName>style.visibility</p:attrName>
                                        </p:attrNameLst>
                                      </p:cBhvr>
                                      <p:to>
                                        <p:strVal val="visible"/>
                                      </p:to>
                                    </p:set>
                                    <p:animEffect transition="in" filter="wipe(down)">
                                      <p:cBhvr>
                                        <p:cTn id="46" dur="500"/>
                                        <p:tgtEl>
                                          <p:spTgt spid="8200"/>
                                        </p:tgtEl>
                                      </p:cBhvr>
                                    </p:animEffect>
                                  </p:childTnLst>
                                </p:cTn>
                              </p:par>
                              <p:par>
                                <p:cTn id="47" presetID="22" presetClass="entr" presetSubtype="4" fill="hold" nodeType="withEffect">
                                  <p:stCondLst>
                                    <p:cond delay="0"/>
                                  </p:stCondLst>
                                  <p:childTnLst>
                                    <p:set>
                                      <p:cBhvr>
                                        <p:cTn id="48" dur="1" fill="hold">
                                          <p:stCondLst>
                                            <p:cond delay="0"/>
                                          </p:stCondLst>
                                        </p:cTn>
                                        <p:tgtEl>
                                          <p:spTgt spid="8202"/>
                                        </p:tgtEl>
                                        <p:attrNameLst>
                                          <p:attrName>style.visibility</p:attrName>
                                        </p:attrNameLst>
                                      </p:cBhvr>
                                      <p:to>
                                        <p:strVal val="visible"/>
                                      </p:to>
                                    </p:set>
                                    <p:animEffect transition="in" filter="wipe(down)">
                                      <p:cBhvr>
                                        <p:cTn id="49" dur="500"/>
                                        <p:tgtEl>
                                          <p:spTgt spid="8202"/>
                                        </p:tgtEl>
                                      </p:cBhvr>
                                    </p:animEffect>
                                  </p:childTnLst>
                                </p:cTn>
                              </p:par>
                              <p:par>
                                <p:cTn id="50" presetID="22" presetClass="entr" presetSubtype="4" fill="hold" nodeType="withEffect">
                                  <p:stCondLst>
                                    <p:cond delay="0"/>
                                  </p:stCondLst>
                                  <p:childTnLst>
                                    <p:set>
                                      <p:cBhvr>
                                        <p:cTn id="51" dur="1" fill="hold">
                                          <p:stCondLst>
                                            <p:cond delay="0"/>
                                          </p:stCondLst>
                                        </p:cTn>
                                        <p:tgtEl>
                                          <p:spTgt spid="8203"/>
                                        </p:tgtEl>
                                        <p:attrNameLst>
                                          <p:attrName>style.visibility</p:attrName>
                                        </p:attrNameLst>
                                      </p:cBhvr>
                                      <p:to>
                                        <p:strVal val="visible"/>
                                      </p:to>
                                    </p:set>
                                    <p:animEffect transition="in" filter="wipe(down)">
                                      <p:cBhvr>
                                        <p:cTn id="52"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188" y="1268413"/>
            <a:ext cx="7996237" cy="5602287"/>
          </a:xfrm>
          <a:prstGeom prst="rect">
            <a:avLst/>
          </a:prstGeom>
        </p:spPr>
        <p:txBody>
          <a:bodyPr>
            <a:spAutoFit/>
          </a:bodyPr>
          <a:lstStyle/>
          <a:p>
            <a:pPr eaLnBrk="1" hangingPunct="1">
              <a:defRPr/>
            </a:pPr>
            <a:r>
              <a:rPr lang="tr-TR" sz="2000" b="1" dirty="0">
                <a:solidFill>
                  <a:srgbClr val="C00000"/>
                </a:solidFill>
                <a:latin typeface="Arial" charset="0"/>
              </a:rPr>
              <a:t>İş Sağlığı ve Güvenliğine ilişkin  İşyeri Tehlike Sınıfları Tebliği (</a:t>
            </a:r>
            <a:r>
              <a:rPr lang="es-ES" sz="2000" b="1" dirty="0">
                <a:solidFill>
                  <a:srgbClr val="C00000"/>
                </a:solidFill>
                <a:latin typeface="Arial" charset="0"/>
              </a:rPr>
              <a:t>26.12.2012 tarihli ve 28509 sayılı</a:t>
            </a:r>
            <a:r>
              <a:rPr lang="tr-TR" sz="2000" b="1" dirty="0">
                <a:solidFill>
                  <a:srgbClr val="C00000"/>
                </a:solidFill>
                <a:latin typeface="Arial" charset="0"/>
              </a:rPr>
              <a:t>)</a:t>
            </a:r>
          </a:p>
          <a:p>
            <a:pPr eaLnBrk="1" hangingPunct="1">
              <a:buClr>
                <a:srgbClr val="002060"/>
              </a:buClr>
              <a:defRPr/>
            </a:pPr>
            <a:endParaRPr lang="tr-TR" sz="2000" b="1" u="sng" dirty="0">
              <a:solidFill>
                <a:srgbClr val="000066"/>
              </a:solidFill>
              <a:latin typeface="Arial" charset="0"/>
            </a:endParaRPr>
          </a:p>
          <a:p>
            <a:pPr marL="285750" indent="-285750" eaLnBrk="1" hangingPunct="1">
              <a:buClr>
                <a:srgbClr val="002060"/>
              </a:buClr>
              <a:buFont typeface="Arial" pitchFamily="34" charset="0"/>
              <a:buChar char="•"/>
              <a:defRPr/>
            </a:pPr>
            <a:r>
              <a:rPr lang="tr-TR" sz="2000" dirty="0">
                <a:solidFill>
                  <a:srgbClr val="000066"/>
                </a:solidFill>
                <a:latin typeface="Arial" charset="0"/>
              </a:rPr>
              <a:t>Artık </a:t>
            </a:r>
            <a:r>
              <a:rPr lang="tr-TR" sz="2000" b="1" u="sng" dirty="0">
                <a:solidFill>
                  <a:srgbClr val="000066"/>
                </a:solidFill>
                <a:latin typeface="Arial" charset="0"/>
              </a:rPr>
              <a:t>ağır ve tehlikeli iş kavramı yok</a:t>
            </a:r>
            <a:r>
              <a:rPr lang="tr-TR" sz="2000" u="sng" dirty="0">
                <a:solidFill>
                  <a:srgbClr val="000066"/>
                </a:solidFill>
                <a:latin typeface="Arial" charset="0"/>
              </a:rPr>
              <a:t>tur.</a:t>
            </a:r>
          </a:p>
          <a:p>
            <a:pPr marL="285750" indent="-285750" eaLnBrk="1" hangingPunct="1">
              <a:buClr>
                <a:srgbClr val="002060"/>
              </a:buClr>
              <a:buFont typeface="Arial" pitchFamily="34" charset="0"/>
              <a:buChar char="•"/>
              <a:defRPr/>
            </a:pPr>
            <a:endParaRPr lang="tr-TR" sz="2000" dirty="0">
              <a:solidFill>
                <a:srgbClr val="000066"/>
              </a:solidFill>
              <a:latin typeface="Arial" charset="0"/>
            </a:endParaRPr>
          </a:p>
          <a:p>
            <a:pPr marL="285750" indent="-285750" eaLnBrk="1" hangingPunct="1">
              <a:buClr>
                <a:srgbClr val="002060"/>
              </a:buClr>
              <a:buFont typeface="Arial" pitchFamily="34" charset="0"/>
              <a:buChar char="•"/>
              <a:defRPr/>
            </a:pPr>
            <a:r>
              <a:rPr lang="tr-TR" sz="2000" dirty="0">
                <a:solidFill>
                  <a:srgbClr val="000066"/>
                </a:solidFill>
                <a:latin typeface="Arial" charset="0"/>
              </a:rPr>
              <a:t>İşyerinde yapılan </a:t>
            </a:r>
            <a:r>
              <a:rPr lang="tr-TR" sz="2000" b="1" u="sng" dirty="0">
                <a:solidFill>
                  <a:srgbClr val="000066"/>
                </a:solidFill>
                <a:latin typeface="Arial" charset="0"/>
              </a:rPr>
              <a:t>asıl iş </a:t>
            </a:r>
            <a:r>
              <a:rPr lang="tr-TR" sz="2000" dirty="0">
                <a:solidFill>
                  <a:srgbClr val="000066"/>
                </a:solidFill>
                <a:latin typeface="Arial" charset="0"/>
              </a:rPr>
              <a:t>dikkate alınır (İşyerinin kuruluş amacına bakılır. Birden fazla asıl iş varsa tehlike sınıfı yüksek olan esas alınır.)</a:t>
            </a:r>
          </a:p>
          <a:p>
            <a:pPr marL="285750" indent="-285750" eaLnBrk="1" hangingPunct="1">
              <a:buClr>
                <a:srgbClr val="002060"/>
              </a:buClr>
              <a:buFont typeface="Arial" pitchFamily="34" charset="0"/>
              <a:buChar char="•"/>
              <a:defRPr/>
            </a:pPr>
            <a:endParaRPr lang="tr-TR" sz="2000" dirty="0">
              <a:solidFill>
                <a:srgbClr val="000066"/>
              </a:solidFill>
              <a:latin typeface="Arial" charset="0"/>
            </a:endParaRPr>
          </a:p>
          <a:p>
            <a:pPr marL="285750" indent="-285750" eaLnBrk="1" hangingPunct="1">
              <a:buClr>
                <a:srgbClr val="002060"/>
              </a:buClr>
              <a:buFont typeface="Arial" pitchFamily="34" charset="0"/>
              <a:buChar char="•"/>
              <a:defRPr/>
            </a:pPr>
            <a:r>
              <a:rPr lang="tr-TR" sz="2000" dirty="0">
                <a:solidFill>
                  <a:srgbClr val="000066"/>
                </a:solidFill>
                <a:latin typeface="Arial" charset="0"/>
              </a:rPr>
              <a:t>İşyerindeki </a:t>
            </a:r>
            <a:r>
              <a:rPr lang="tr-TR" sz="2000" b="1" u="sng" dirty="0">
                <a:solidFill>
                  <a:srgbClr val="000066"/>
                </a:solidFill>
                <a:latin typeface="Arial" charset="0"/>
              </a:rPr>
              <a:t>asıl iş </a:t>
            </a:r>
            <a:r>
              <a:rPr lang="tr-TR" sz="2000" dirty="0">
                <a:solidFill>
                  <a:srgbClr val="000066"/>
                </a:solidFill>
                <a:latin typeface="Arial" charset="0"/>
              </a:rPr>
              <a:t>faaliyetindeki </a:t>
            </a:r>
            <a:r>
              <a:rPr lang="tr-TR" sz="2000" b="1" dirty="0">
                <a:solidFill>
                  <a:srgbClr val="000066"/>
                </a:solidFill>
                <a:latin typeface="Arial" charset="0"/>
              </a:rPr>
              <a:t>değişiklik Bakanlığa </a:t>
            </a:r>
            <a:r>
              <a:rPr lang="tr-TR" sz="2000" b="1" u="sng" dirty="0">
                <a:solidFill>
                  <a:srgbClr val="000066"/>
                </a:solidFill>
                <a:latin typeface="Arial" charset="0"/>
              </a:rPr>
              <a:t>en geç bir ay</a:t>
            </a:r>
            <a:r>
              <a:rPr lang="tr-TR" sz="2000" b="1" dirty="0">
                <a:solidFill>
                  <a:srgbClr val="000066"/>
                </a:solidFill>
                <a:latin typeface="Arial" charset="0"/>
              </a:rPr>
              <a:t> içinde bildirilmeli</a:t>
            </a:r>
            <a:r>
              <a:rPr lang="tr-TR" sz="2000" dirty="0">
                <a:solidFill>
                  <a:srgbClr val="000066"/>
                </a:solidFill>
                <a:latin typeface="Arial" charset="0"/>
              </a:rPr>
              <a:t>dir.</a:t>
            </a:r>
          </a:p>
          <a:p>
            <a:pPr marL="285750" indent="-285750" eaLnBrk="1" hangingPunct="1">
              <a:buClr>
                <a:srgbClr val="002060"/>
              </a:buClr>
              <a:buFont typeface="Arial" pitchFamily="34" charset="0"/>
              <a:buChar char="•"/>
              <a:defRPr/>
            </a:pPr>
            <a:endParaRPr lang="tr-TR" sz="2000" dirty="0">
              <a:solidFill>
                <a:srgbClr val="000066"/>
              </a:solidFill>
              <a:latin typeface="Arial" charset="0"/>
            </a:endParaRPr>
          </a:p>
          <a:p>
            <a:pPr marL="285750" indent="-285750" eaLnBrk="1" hangingPunct="1">
              <a:buClr>
                <a:srgbClr val="002060"/>
              </a:buClr>
              <a:buFont typeface="Arial" pitchFamily="34" charset="0"/>
              <a:buChar char="•"/>
              <a:defRPr/>
            </a:pPr>
            <a:r>
              <a:rPr lang="tr-TR" sz="2000" b="1" u="sng" dirty="0">
                <a:solidFill>
                  <a:srgbClr val="000066"/>
                </a:solidFill>
                <a:latin typeface="Arial" charset="0"/>
              </a:rPr>
              <a:t>Teftiş sonrası işyeri </a:t>
            </a:r>
            <a:r>
              <a:rPr lang="tr-TR" sz="2000" b="1" dirty="0">
                <a:solidFill>
                  <a:srgbClr val="000066"/>
                </a:solidFill>
                <a:latin typeface="Arial" charset="0"/>
              </a:rPr>
              <a:t>tehlike sınıfı değiştirilebilir</a:t>
            </a:r>
            <a:r>
              <a:rPr lang="tr-TR" sz="2000" dirty="0">
                <a:solidFill>
                  <a:srgbClr val="000066"/>
                </a:solidFill>
                <a:latin typeface="Arial" charset="0"/>
              </a:rPr>
              <a:t>, işveren </a:t>
            </a:r>
            <a:r>
              <a:rPr lang="tr-TR" sz="2000" b="1" dirty="0">
                <a:solidFill>
                  <a:srgbClr val="000066"/>
                </a:solidFill>
                <a:latin typeface="Arial" charset="0"/>
              </a:rPr>
              <a:t>en geç </a:t>
            </a:r>
            <a:r>
              <a:rPr lang="tr-TR" sz="2000" b="1" u="sng" dirty="0">
                <a:solidFill>
                  <a:srgbClr val="000066"/>
                </a:solidFill>
                <a:latin typeface="Arial" charset="0"/>
              </a:rPr>
              <a:t>90 gün içinde gerekenleri </a:t>
            </a:r>
            <a:r>
              <a:rPr lang="tr-TR" sz="2000" b="1" dirty="0">
                <a:solidFill>
                  <a:srgbClr val="000066"/>
                </a:solidFill>
                <a:latin typeface="Arial" charset="0"/>
              </a:rPr>
              <a:t>yapmalı</a:t>
            </a:r>
            <a:r>
              <a:rPr lang="tr-TR" sz="2000" dirty="0">
                <a:solidFill>
                  <a:srgbClr val="000066"/>
                </a:solidFill>
                <a:latin typeface="Arial" charset="0"/>
              </a:rPr>
              <a:t>dır.</a:t>
            </a:r>
          </a:p>
          <a:p>
            <a:pPr marL="285750" indent="-285750" eaLnBrk="1" hangingPunct="1">
              <a:buClr>
                <a:srgbClr val="002060"/>
              </a:buClr>
              <a:buFont typeface="Arial" pitchFamily="34" charset="0"/>
              <a:buChar char="•"/>
              <a:defRPr/>
            </a:pPr>
            <a:endParaRPr lang="tr-TR" sz="2000" dirty="0">
              <a:solidFill>
                <a:srgbClr val="000066"/>
              </a:solidFill>
              <a:latin typeface="Arial" charset="0"/>
            </a:endParaRPr>
          </a:p>
          <a:p>
            <a:pPr marL="285750" indent="-285750" eaLnBrk="1" hangingPunct="1">
              <a:buClr>
                <a:srgbClr val="002060"/>
              </a:buClr>
              <a:buFont typeface="Arial" pitchFamily="34" charset="0"/>
              <a:buChar char="•"/>
              <a:defRPr/>
            </a:pPr>
            <a:r>
              <a:rPr lang="tr-TR" sz="2000" b="1" dirty="0">
                <a:solidFill>
                  <a:srgbClr val="000066"/>
                </a:solidFill>
                <a:latin typeface="Arial" charset="0"/>
              </a:rPr>
              <a:t>İtirazlar </a:t>
            </a:r>
            <a:r>
              <a:rPr lang="tr-TR" sz="2000" b="1" u="sng" dirty="0">
                <a:solidFill>
                  <a:srgbClr val="000066"/>
                </a:solidFill>
                <a:latin typeface="Arial" charset="0"/>
              </a:rPr>
              <a:t>SGK İl Müdürlüklerine </a:t>
            </a:r>
            <a:r>
              <a:rPr lang="tr-TR" sz="2000" dirty="0">
                <a:solidFill>
                  <a:srgbClr val="000066"/>
                </a:solidFill>
                <a:latin typeface="Arial" charset="0"/>
              </a:rPr>
              <a:t>yapılmalıdır.</a:t>
            </a:r>
          </a:p>
          <a:p>
            <a:pPr eaLnBrk="1" hangingPunct="1">
              <a:buClr>
                <a:srgbClr val="002060"/>
              </a:buClr>
              <a:defRPr/>
            </a:pPr>
            <a:endParaRPr lang="tr-TR" sz="2000" dirty="0">
              <a:solidFill>
                <a:srgbClr val="000066"/>
              </a:solidFill>
              <a:latin typeface="Arial" charset="0"/>
            </a:endParaRPr>
          </a:p>
          <a:p>
            <a:pPr marL="285750" indent="-285750" eaLnBrk="1" hangingPunct="1">
              <a:buClr>
                <a:srgbClr val="002060"/>
              </a:buClr>
              <a:buFont typeface="Arial" pitchFamily="34" charset="0"/>
              <a:buChar char="•"/>
              <a:defRPr/>
            </a:pPr>
            <a:endParaRPr lang="tr-TR" dirty="0">
              <a:solidFill>
                <a:srgbClr val="000066"/>
              </a:solidFill>
              <a:latin typeface="Arial" charset="0"/>
            </a:endParaRPr>
          </a:p>
        </p:txBody>
      </p:sp>
      <p:sp>
        <p:nvSpPr>
          <p:cNvPr id="13315" name="1 Başlık"/>
          <p:cNvSpPr>
            <a:spLocks noGrp="1"/>
          </p:cNvSpPr>
          <p:nvPr>
            <p:ph type="title"/>
          </p:nvPr>
        </p:nvSpPr>
        <p:spPr>
          <a:xfrm>
            <a:off x="679450" y="0"/>
            <a:ext cx="7859712" cy="1143000"/>
          </a:xfrm>
        </p:spPr>
        <p:txBody>
          <a:bodyPr lIns="91440" tIns="45720" rIns="91440" bIns="45720"/>
          <a:lstStyle/>
          <a:p>
            <a:pPr algn="ctr"/>
            <a:r>
              <a:rPr lang="tr-TR" altLang="tr-TR" dirty="0"/>
              <a:t>Tehlike Sınıfı-2</a:t>
            </a:r>
            <a:endParaRPr lang="en-US" alt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4992</TotalTime>
  <Words>2244</Words>
  <Application>Microsoft Office PowerPoint</Application>
  <PresentationFormat>Ekran Gösterisi (4:3)</PresentationFormat>
  <Paragraphs>424</Paragraphs>
  <Slides>48</Slides>
  <Notes>31</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48</vt:i4>
      </vt:variant>
    </vt:vector>
  </HeadingPairs>
  <TitlesOfParts>
    <vt:vector size="62" baseType="lpstr">
      <vt:lpstr>ＭＳ Ｐゴシック</vt:lpstr>
      <vt:lpstr>Arial</vt:lpstr>
      <vt:lpstr>Arial Black</vt:lpstr>
      <vt:lpstr>Calibri</vt:lpstr>
      <vt:lpstr>Century Gothic</vt:lpstr>
      <vt:lpstr>Comic Sans MS</vt:lpstr>
      <vt:lpstr>Courier New</vt:lpstr>
      <vt:lpstr>Impact</vt:lpstr>
      <vt:lpstr>Times New Roman</vt:lpstr>
      <vt:lpstr>Verdana</vt:lpstr>
      <vt:lpstr>Wingdings</vt:lpstr>
      <vt:lpstr>Wingdings 2</vt:lpstr>
      <vt:lpstr>Wingdings 3</vt:lpstr>
      <vt:lpstr>Duman</vt:lpstr>
      <vt:lpstr>PowerPoint Sunusu</vt:lpstr>
      <vt:lpstr>6331 İSG Kanunu</vt:lpstr>
      <vt:lpstr>Testi kırılmadan önce…</vt:lpstr>
      <vt:lpstr>İş sağlığı ve güvenliği ilk kez müstakil bir kanunda ele alındı.                                          </vt:lpstr>
      <vt:lpstr>PowerPoint Sunusu</vt:lpstr>
      <vt:lpstr>İSG Kapsam ve Çalışan Sayısı</vt:lpstr>
      <vt:lpstr>Tanımlar</vt:lpstr>
      <vt:lpstr>İşyerleri, yapılan işin niteliğine göre tehlike sınıflarına ayrılıyor. </vt:lpstr>
      <vt:lpstr>Tehlike Sınıfı-2</vt:lpstr>
      <vt:lpstr>Tehlike Sınıfı-3</vt:lpstr>
      <vt:lpstr>İSG Organizasyonu ve Görevlendirmeler</vt:lpstr>
      <vt:lpstr>PowerPoint Sunusu</vt:lpstr>
      <vt:lpstr>İş Sağlığı ve Güvenliği Hizmeti</vt:lpstr>
      <vt:lpstr>İş Sağlığı ve Güvenliği Profesyonelleri</vt:lpstr>
      <vt:lpstr>İSG Profesyonellerinin Yetkileri</vt:lpstr>
      <vt:lpstr>İSG Profesyonellerinin Yükümlülükleri</vt:lpstr>
      <vt:lpstr>İSG Profesyonelleri-Yenilikler 1</vt:lpstr>
      <vt:lpstr>İSG Profesyonelleri-Yenilikler 2</vt:lpstr>
      <vt:lpstr>İŞ GÜVENLİĞİ UZMANININ ÇALIŞMA SÜRELERİ (Değişik:RG-30/4/2015-29342)</vt:lpstr>
      <vt:lpstr>İŞYERİ HEKİMİ ÇALIŞMA SÜRELERİ (Değişik:RG-18/12/2014-29209)  </vt:lpstr>
      <vt:lpstr>DİĞER SAĞLIK PERSONELİNİN ÇALIŞMA SÜRELERİ (Değişik:RG-18/12/2014-29209)</vt:lpstr>
      <vt:lpstr>Çalışan Temsilcisi</vt:lpstr>
      <vt:lpstr>Çalışanların Yükümlülükleri ve Hakları</vt:lpstr>
      <vt:lpstr>Çalışmaktan Kaçınma Hakkı</vt:lpstr>
      <vt:lpstr>Elli ve daha fazla çalışanın bulunduğu altı aydan fazla süren işlerin yapıldığı tüm işyerlerinde,  iş sağlığı ve güvenliği kurulu oluşturulacak.</vt:lpstr>
      <vt:lpstr>İş Sağlığı ve Güvenliği Kurulu</vt:lpstr>
      <vt:lpstr>PowerPoint Sunusu</vt:lpstr>
      <vt:lpstr>İŞVEREN YÜKÜMLÜLÜKLERİ</vt:lpstr>
      <vt:lpstr>İş kazalarını ve meslek hastalıklarını önleme adına önceden risk değerlendirmesi yapılacak.</vt:lpstr>
      <vt:lpstr>Risk değerlendirmesi ekibi </vt:lpstr>
      <vt:lpstr>PowerPoint Sunusu</vt:lpstr>
      <vt:lpstr>Risk Değerlendirmesi</vt:lpstr>
      <vt:lpstr>Sağlık Gözetimi</vt:lpstr>
      <vt:lpstr>Çalışanların İSG Eğitimleri</vt:lpstr>
      <vt:lpstr>Tehlikeli ve Çok Tehlikeli İşlerde Çalışacakların Mesleki Eğitimleri</vt:lpstr>
      <vt:lpstr>İşyerlerinde acil durum planları </vt:lpstr>
      <vt:lpstr>Acil Durumlara Hazırlık ve Tatbikat</vt:lpstr>
      <vt:lpstr>Acil Durumlara Hazırlık ve Tatbikat</vt:lpstr>
      <vt:lpstr>PowerPoint Sunusu</vt:lpstr>
      <vt:lpstr>İş Kazası ve Meslek Hastalığı-1</vt:lpstr>
      <vt:lpstr>İş Kazası ve Meslek Hastalığı-2</vt:lpstr>
      <vt:lpstr>İşin Durdurulması</vt:lpstr>
      <vt:lpstr>İşin Durdurulması</vt:lpstr>
      <vt:lpstr>Yapı İşyerleri</vt:lpstr>
      <vt:lpstr>Maden İşyerleri</vt:lpstr>
      <vt:lpstr>Üniversiteler ve İhaleler</vt:lpstr>
      <vt:lpstr>İdari Para Cezaları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İSG KANUNU</dc:title>
  <dc:creator>muhammed furkan kahraman</dc:creator>
  <cp:lastModifiedBy>Müdür</cp:lastModifiedBy>
  <cp:revision>417</cp:revision>
  <dcterms:created xsi:type="dcterms:W3CDTF">2009-12-12T09:55:19Z</dcterms:created>
  <dcterms:modified xsi:type="dcterms:W3CDTF">2021-02-19T08:54:12Z</dcterms:modified>
</cp:coreProperties>
</file>