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302" r:id="rId4"/>
    <p:sldId id="303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54ADE-4286-43FC-B4FA-910F718CFAB9}" v="99" dt="2020-10-02T22:21:38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MER ALİ OSMANOĞLU" userId="4b45da3246be371e" providerId="LiveId" clId="{BE654ADE-4286-43FC-B4FA-910F718CFAB9}"/>
    <pc:docChg chg="undo custSel delSld modSld">
      <pc:chgData name="ÖMER ALİ OSMANOĞLU" userId="4b45da3246be371e" providerId="LiveId" clId="{BE654ADE-4286-43FC-B4FA-910F718CFAB9}" dt="2020-10-02T22:21:38.016" v="218"/>
      <pc:docMkLst>
        <pc:docMk/>
      </pc:docMkLst>
      <pc:sldChg chg="addSp delSp modSp mod">
        <pc:chgData name="ÖMER ALİ OSMANOĞLU" userId="4b45da3246be371e" providerId="LiveId" clId="{BE654ADE-4286-43FC-B4FA-910F718CFAB9}" dt="2020-10-02T22:20:28.965" v="116" actId="478"/>
        <pc:sldMkLst>
          <pc:docMk/>
          <pc:sldMk cId="3608918747" sldId="301"/>
        </pc:sldMkLst>
        <pc:spChg chg="add del mod">
          <ac:chgData name="ÖMER ALİ OSMANOĞLU" userId="4b45da3246be371e" providerId="LiveId" clId="{BE654ADE-4286-43FC-B4FA-910F718CFAB9}" dt="2020-10-02T22:20:25.844" v="114" actId="1076"/>
          <ac:spMkLst>
            <pc:docMk/>
            <pc:sldMk cId="3608918747" sldId="301"/>
            <ac:spMk id="5" creationId="{00000000-0000-0000-0000-000000000000}"/>
          </ac:spMkLst>
        </pc:spChg>
        <pc:picChg chg="add del mod">
          <ac:chgData name="ÖMER ALİ OSMANOĞLU" userId="4b45da3246be371e" providerId="LiveId" clId="{BE654ADE-4286-43FC-B4FA-910F718CFAB9}" dt="2020-10-02T22:20:25.844" v="114" actId="1076"/>
          <ac:picMkLst>
            <pc:docMk/>
            <pc:sldMk cId="3608918747" sldId="301"/>
            <ac:picMk id="6" creationId="{00000000-0000-0000-0000-000000000000}"/>
          </ac:picMkLst>
        </pc:picChg>
        <pc:inkChg chg="add del mod">
          <ac:chgData name="ÖMER ALİ OSMANOĞLU" userId="4b45da3246be371e" providerId="LiveId" clId="{BE654ADE-4286-43FC-B4FA-910F718CFAB9}" dt="2020-10-02T22:20:28.004" v="115" actId="478"/>
          <ac:inkMkLst>
            <pc:docMk/>
            <pc:sldMk cId="3608918747" sldId="301"/>
            <ac:inkMk id="2" creationId="{A232CF4E-5B71-4C9B-92AB-6071372FE8C9}"/>
          </ac:inkMkLst>
        </pc:inkChg>
        <pc:inkChg chg="add del mod">
          <ac:chgData name="ÖMER ALİ OSMANOĞLU" userId="4b45da3246be371e" providerId="LiveId" clId="{BE654ADE-4286-43FC-B4FA-910F718CFAB9}" dt="2020-10-02T22:20:28.965" v="116" actId="478"/>
          <ac:inkMkLst>
            <pc:docMk/>
            <pc:sldMk cId="3608918747" sldId="301"/>
            <ac:inkMk id="3" creationId="{BB18E3AD-6E9B-4FCF-9F89-640EFF870067}"/>
          </ac:inkMkLst>
        </pc:inkChg>
      </pc:sldChg>
      <pc:sldChg chg="addSp delSp mod">
        <pc:chgData name="ÖMER ALİ OSMANOĞLU" userId="4b45da3246be371e" providerId="LiveId" clId="{BE654ADE-4286-43FC-B4FA-910F718CFAB9}" dt="2020-10-02T22:20:32.972" v="117" actId="478"/>
        <pc:sldMkLst>
          <pc:docMk/>
          <pc:sldMk cId="3795207216" sldId="302"/>
        </pc:sldMkLst>
        <pc:inkChg chg="add del">
          <ac:chgData name="ÖMER ALİ OSMANOĞLU" userId="4b45da3246be371e" providerId="LiveId" clId="{BE654ADE-4286-43FC-B4FA-910F718CFAB9}" dt="2020-10-02T22:20:32.972" v="117" actId="478"/>
          <ac:inkMkLst>
            <pc:docMk/>
            <pc:sldMk cId="3795207216" sldId="302"/>
            <ac:inkMk id="3" creationId="{01729D06-7AE3-43BE-99BD-BBFDD31DA9E9}"/>
          </ac:inkMkLst>
        </pc:inkChg>
      </pc:sldChg>
      <pc:sldChg chg="addSp delSp mod">
        <pc:chgData name="ÖMER ALİ OSMANOĞLU" userId="4b45da3246be371e" providerId="LiveId" clId="{BE654ADE-4286-43FC-B4FA-910F718CFAB9}" dt="2020-10-02T22:20:36.403" v="118" actId="478"/>
        <pc:sldMkLst>
          <pc:docMk/>
          <pc:sldMk cId="2624516091" sldId="303"/>
        </pc:sldMkLst>
        <pc:inkChg chg="add del">
          <ac:chgData name="ÖMER ALİ OSMANOĞLU" userId="4b45da3246be371e" providerId="LiveId" clId="{BE654ADE-4286-43FC-B4FA-910F718CFAB9}" dt="2020-10-02T22:20:36.403" v="118" actId="478"/>
          <ac:inkMkLst>
            <pc:docMk/>
            <pc:sldMk cId="2624516091" sldId="303"/>
            <ac:inkMk id="2" creationId="{276CD2F4-0C1E-4CFD-90A9-B55524D21630}"/>
          </ac:inkMkLst>
        </pc:inkChg>
      </pc:sldChg>
      <pc:sldChg chg="del">
        <pc:chgData name="ÖMER ALİ OSMANOĞLU" userId="4b45da3246be371e" providerId="LiveId" clId="{BE654ADE-4286-43FC-B4FA-910F718CFAB9}" dt="2020-09-17T19:07:26.183" v="0" actId="47"/>
        <pc:sldMkLst>
          <pc:docMk/>
          <pc:sldMk cId="461422808" sldId="304"/>
        </pc:sldMkLst>
      </pc:sldChg>
      <pc:sldChg chg="addSp delSp mod">
        <pc:chgData name="ÖMER ALİ OSMANOĞLU" userId="4b45da3246be371e" providerId="LiveId" clId="{BE654ADE-4286-43FC-B4FA-910F718CFAB9}" dt="2020-10-02T22:20:39.147" v="119" actId="478"/>
        <pc:sldMkLst>
          <pc:docMk/>
          <pc:sldMk cId="2662938888" sldId="305"/>
        </pc:sldMkLst>
        <pc:inkChg chg="add del">
          <ac:chgData name="ÖMER ALİ OSMANOĞLU" userId="4b45da3246be371e" providerId="LiveId" clId="{BE654ADE-4286-43FC-B4FA-910F718CFAB9}" dt="2020-10-02T22:20:39.147" v="119" actId="478"/>
          <ac:inkMkLst>
            <pc:docMk/>
            <pc:sldMk cId="2662938888" sldId="305"/>
            <ac:inkMk id="3" creationId="{C6D2C25D-1545-421D-8EC2-52D32CEF4B10}"/>
          </ac:inkMkLst>
        </pc:inkChg>
      </pc:sldChg>
      <pc:sldChg chg="addSp delSp mod">
        <pc:chgData name="ÖMER ALİ OSMANOĞLU" userId="4b45da3246be371e" providerId="LiveId" clId="{BE654ADE-4286-43FC-B4FA-910F718CFAB9}" dt="2020-10-02T22:20:41.339" v="120" actId="478"/>
        <pc:sldMkLst>
          <pc:docMk/>
          <pc:sldMk cId="913207280" sldId="306"/>
        </pc:sldMkLst>
        <pc:inkChg chg="add del">
          <ac:chgData name="ÖMER ALİ OSMANOĞLU" userId="4b45da3246be371e" providerId="LiveId" clId="{BE654ADE-4286-43FC-B4FA-910F718CFAB9}" dt="2020-10-02T22:20:41.339" v="120" actId="478"/>
          <ac:inkMkLst>
            <pc:docMk/>
            <pc:sldMk cId="913207280" sldId="306"/>
            <ac:inkMk id="2" creationId="{868FF35C-44F4-4CF3-9688-718B884D4389}"/>
          </ac:inkMkLst>
        </pc:inkChg>
      </pc:sldChg>
      <pc:sldChg chg="addSp delSp mod">
        <pc:chgData name="ÖMER ALİ OSMANOĞLU" userId="4b45da3246be371e" providerId="LiveId" clId="{BE654ADE-4286-43FC-B4FA-910F718CFAB9}" dt="2020-10-02T22:20:48.003" v="123" actId="478"/>
        <pc:sldMkLst>
          <pc:docMk/>
          <pc:sldMk cId="3058448085" sldId="307"/>
        </pc:sldMkLst>
        <pc:picChg chg="add del">
          <ac:chgData name="ÖMER ALİ OSMANOĞLU" userId="4b45da3246be371e" providerId="LiveId" clId="{BE654ADE-4286-43FC-B4FA-910F718CFAB9}" dt="2020-10-02T22:20:45.685" v="122" actId="478"/>
          <ac:picMkLst>
            <pc:docMk/>
            <pc:sldMk cId="3058448085" sldId="307"/>
            <ac:picMk id="2" creationId="{00000000-0000-0000-0000-000000000000}"/>
          </ac:picMkLst>
        </pc:picChg>
        <pc:inkChg chg="add del">
          <ac:chgData name="ÖMER ALİ OSMANOĞLU" userId="4b45da3246be371e" providerId="LiveId" clId="{BE654ADE-4286-43FC-B4FA-910F718CFAB9}" dt="2020-10-02T22:20:48.003" v="123" actId="478"/>
          <ac:inkMkLst>
            <pc:docMk/>
            <pc:sldMk cId="3058448085" sldId="307"/>
            <ac:inkMk id="3" creationId="{071E1AF1-E117-48B6-9D40-E718BF261EFE}"/>
          </ac:inkMkLst>
        </pc:inkChg>
      </pc:sldChg>
      <pc:sldChg chg="addSp delSp mod">
        <pc:chgData name="ÖMER ALİ OSMANOĞLU" userId="4b45da3246be371e" providerId="LiveId" clId="{BE654ADE-4286-43FC-B4FA-910F718CFAB9}" dt="2020-10-02T22:20:50.853" v="124" actId="478"/>
        <pc:sldMkLst>
          <pc:docMk/>
          <pc:sldMk cId="3156879451" sldId="308"/>
        </pc:sldMkLst>
        <pc:inkChg chg="add del">
          <ac:chgData name="ÖMER ALİ OSMANOĞLU" userId="4b45da3246be371e" providerId="LiveId" clId="{BE654ADE-4286-43FC-B4FA-910F718CFAB9}" dt="2020-10-02T22:20:50.853" v="124" actId="478"/>
          <ac:inkMkLst>
            <pc:docMk/>
            <pc:sldMk cId="3156879451" sldId="308"/>
            <ac:inkMk id="2" creationId="{794D37CE-CCB3-4773-8702-3B08B7C8EC37}"/>
          </ac:inkMkLst>
        </pc:inkChg>
      </pc:sldChg>
      <pc:sldChg chg="addSp delSp mod">
        <pc:chgData name="ÖMER ALİ OSMANOĞLU" userId="4b45da3246be371e" providerId="LiveId" clId="{BE654ADE-4286-43FC-B4FA-910F718CFAB9}" dt="2020-10-02T22:20:53.803" v="125" actId="478"/>
        <pc:sldMkLst>
          <pc:docMk/>
          <pc:sldMk cId="1068740205" sldId="309"/>
        </pc:sldMkLst>
        <pc:inkChg chg="add del">
          <ac:chgData name="ÖMER ALİ OSMANOĞLU" userId="4b45da3246be371e" providerId="LiveId" clId="{BE654ADE-4286-43FC-B4FA-910F718CFAB9}" dt="2020-10-02T22:20:53.803" v="125" actId="478"/>
          <ac:inkMkLst>
            <pc:docMk/>
            <pc:sldMk cId="1068740205" sldId="309"/>
            <ac:inkMk id="5" creationId="{E246B162-1780-421B-B4C3-23D708597E48}"/>
          </ac:inkMkLst>
        </pc:inkChg>
      </pc:sldChg>
      <pc:sldChg chg="addSp delSp mod">
        <pc:chgData name="ÖMER ALİ OSMANOĞLU" userId="4b45da3246be371e" providerId="LiveId" clId="{BE654ADE-4286-43FC-B4FA-910F718CFAB9}" dt="2020-10-02T22:20:57.055" v="126" actId="478"/>
        <pc:sldMkLst>
          <pc:docMk/>
          <pc:sldMk cId="3974257737" sldId="310"/>
        </pc:sldMkLst>
        <pc:inkChg chg="add del">
          <ac:chgData name="ÖMER ALİ OSMANOĞLU" userId="4b45da3246be371e" providerId="LiveId" clId="{BE654ADE-4286-43FC-B4FA-910F718CFAB9}" dt="2020-10-02T22:20:57.055" v="126" actId="478"/>
          <ac:inkMkLst>
            <pc:docMk/>
            <pc:sldMk cId="3974257737" sldId="310"/>
            <ac:inkMk id="4" creationId="{A5ED9EAB-7F01-4AC3-8AD4-16E4A86A8EAE}"/>
          </ac:inkMkLst>
        </pc:inkChg>
      </pc:sldChg>
      <pc:sldChg chg="addSp delSp modSp mod">
        <pc:chgData name="ÖMER ALİ OSMANOĞLU" userId="4b45da3246be371e" providerId="LiveId" clId="{BE654ADE-4286-43FC-B4FA-910F718CFAB9}" dt="2020-10-02T22:21:38.016" v="218"/>
        <pc:sldMkLst>
          <pc:docMk/>
          <pc:sldMk cId="73221414" sldId="311"/>
        </pc:sldMkLst>
        <pc:grpChg chg="del mod">
          <ac:chgData name="ÖMER ALİ OSMANOĞLU" userId="4b45da3246be371e" providerId="LiveId" clId="{BE654ADE-4286-43FC-B4FA-910F718CFAB9}" dt="2020-09-18T18:05:50.218" v="35"/>
          <ac:grpSpMkLst>
            <pc:docMk/>
            <pc:sldMk cId="73221414" sldId="311"/>
            <ac:grpSpMk id="22" creationId="{2F5E663F-07A4-47EA-9D5E-669FDA1F39FA}"/>
          </ac:grpSpMkLst>
        </pc:grpChg>
        <pc:grpChg chg="del mod">
          <ac:chgData name="ÖMER ALİ OSMANOĞLU" userId="4b45da3246be371e" providerId="LiveId" clId="{BE654ADE-4286-43FC-B4FA-910F718CFAB9}" dt="2020-09-18T18:05:50.218" v="35"/>
          <ac:grpSpMkLst>
            <pc:docMk/>
            <pc:sldMk cId="73221414" sldId="311"/>
            <ac:grpSpMk id="23" creationId="{23616717-C265-48A7-8FA3-97060777E181}"/>
          </ac:grpSpMkLst>
        </pc:grpChg>
        <pc:grpChg chg="del mod">
          <ac:chgData name="ÖMER ALİ OSMANOĞLU" userId="4b45da3246be371e" providerId="LiveId" clId="{BE654ADE-4286-43FC-B4FA-910F718CFAB9}" dt="2020-09-18T18:05:50.218" v="35"/>
          <ac:grpSpMkLst>
            <pc:docMk/>
            <pc:sldMk cId="73221414" sldId="311"/>
            <ac:grpSpMk id="24" creationId="{084F86BE-1F45-4C9D-B624-43BC82CD6ECC}"/>
          </ac:grpSpMkLst>
        </pc:grpChg>
        <pc:grpChg chg="del mod">
          <ac:chgData name="ÖMER ALİ OSMANOĞLU" userId="4b45da3246be371e" providerId="LiveId" clId="{BE654ADE-4286-43FC-B4FA-910F718CFAB9}" dt="2020-09-18T18:05:50.218" v="35"/>
          <ac:grpSpMkLst>
            <pc:docMk/>
            <pc:sldMk cId="73221414" sldId="311"/>
            <ac:grpSpMk id="25" creationId="{822DE6C7-F862-4F29-8BD5-B0D43A6736E4}"/>
          </ac:grpSpMkLst>
        </pc:grpChg>
        <pc:grpChg chg="del mod">
          <ac:chgData name="ÖMER ALİ OSMANOĞLU" userId="4b45da3246be371e" providerId="LiveId" clId="{BE654ADE-4286-43FC-B4FA-910F718CFAB9}" dt="2020-09-18T18:05:47.308" v="30"/>
          <ac:grpSpMkLst>
            <pc:docMk/>
            <pc:sldMk cId="73221414" sldId="311"/>
            <ac:grpSpMk id="31" creationId="{BB5C75D9-F942-4266-AFFC-54C75C6C6153}"/>
          </ac:grpSpMkLst>
        </pc:grpChg>
        <pc:grpChg chg="del mod">
          <ac:chgData name="ÖMER ALİ OSMANOĞLU" userId="4b45da3246be371e" providerId="LiveId" clId="{BE654ADE-4286-43FC-B4FA-910F718CFAB9}" dt="2020-09-18T18:05:50.218" v="35"/>
          <ac:grpSpMkLst>
            <pc:docMk/>
            <pc:sldMk cId="73221414" sldId="311"/>
            <ac:grpSpMk id="36" creationId="{6CB6F146-CD32-4CAB-8474-F989916290B9}"/>
          </ac:grpSpMkLst>
        </pc:grpChg>
        <pc:grpChg chg="del mod">
          <ac:chgData name="ÖMER ALİ OSMANOĞLU" userId="4b45da3246be371e" providerId="LiveId" clId="{BE654ADE-4286-43FC-B4FA-910F718CFAB9}" dt="2020-09-18T18:06:50.112" v="51"/>
          <ac:grpSpMkLst>
            <pc:docMk/>
            <pc:sldMk cId="73221414" sldId="311"/>
            <ac:grpSpMk id="41" creationId="{BD892D2F-2B49-4057-BB0C-85E44C27A7C9}"/>
          </ac:grpSpMkLst>
        </pc:grpChg>
        <pc:grpChg chg="del mod">
          <ac:chgData name="ÖMER ALİ OSMANOĞLU" userId="4b45da3246be371e" providerId="LiveId" clId="{BE654ADE-4286-43FC-B4FA-910F718CFAB9}" dt="2020-09-18T18:07:53.829" v="99"/>
          <ac:grpSpMkLst>
            <pc:docMk/>
            <pc:sldMk cId="73221414" sldId="311"/>
            <ac:grpSpMk id="46" creationId="{20DCC0E8-2CD4-4B62-B2CC-B53FDFA4C49C}"/>
          </ac:grpSpMkLst>
        </pc:grpChg>
        <pc:grpChg chg="del mod">
          <ac:chgData name="ÖMER ALİ OSMANOĞLU" userId="4b45da3246be371e" providerId="LiveId" clId="{BE654ADE-4286-43FC-B4FA-910F718CFAB9}" dt="2020-09-18T18:06:57.075" v="59"/>
          <ac:grpSpMkLst>
            <pc:docMk/>
            <pc:sldMk cId="73221414" sldId="311"/>
            <ac:grpSpMk id="57" creationId="{223AB856-3728-4ADF-BFEA-8D5DB6C51086}"/>
          </ac:grpSpMkLst>
        </pc:grpChg>
        <pc:grpChg chg="del mod">
          <ac:chgData name="ÖMER ALİ OSMANOĞLU" userId="4b45da3246be371e" providerId="LiveId" clId="{BE654ADE-4286-43FC-B4FA-910F718CFAB9}" dt="2020-09-18T18:07:19.849" v="97"/>
          <ac:grpSpMkLst>
            <pc:docMk/>
            <pc:sldMk cId="73221414" sldId="311"/>
            <ac:grpSpMk id="65" creationId="{FD227C2F-5D42-4C6E-BC4C-2FBBE9C3F4B7}"/>
          </ac:grpSpMkLst>
        </pc:grpChg>
        <pc:grpChg chg="del mod">
          <ac:chgData name="ÖMER ALİ OSMANOĞLU" userId="4b45da3246be371e" providerId="LiveId" clId="{BE654ADE-4286-43FC-B4FA-910F718CFAB9}" dt="2020-09-18T18:07:16.875" v="91"/>
          <ac:grpSpMkLst>
            <pc:docMk/>
            <pc:sldMk cId="73221414" sldId="311"/>
            <ac:grpSpMk id="78" creationId="{846F5C07-5018-4722-A172-87B27AE0CEB5}"/>
          </ac:grpSpMkLst>
        </pc:grpChg>
        <pc:grpChg chg="del mod">
          <ac:chgData name="ÖMER ALİ OSMANOĞLU" userId="4b45da3246be371e" providerId="LiveId" clId="{BE654ADE-4286-43FC-B4FA-910F718CFAB9}" dt="2020-09-18T18:07:16.875" v="91"/>
          <ac:grpSpMkLst>
            <pc:docMk/>
            <pc:sldMk cId="73221414" sldId="311"/>
            <ac:grpSpMk id="79" creationId="{E17912E0-DD86-418A-A81E-63E505405134}"/>
          </ac:grpSpMkLst>
        </pc:grpChg>
        <pc:grpChg chg="del mod">
          <ac:chgData name="ÖMER ALİ OSMANOĞLU" userId="4b45da3246be371e" providerId="LiveId" clId="{BE654ADE-4286-43FC-B4FA-910F718CFAB9}" dt="2020-09-18T18:07:16.875" v="91"/>
          <ac:grpSpMkLst>
            <pc:docMk/>
            <pc:sldMk cId="73221414" sldId="311"/>
            <ac:grpSpMk id="83" creationId="{E92E0325-11C0-4CE5-AA54-622B19B59427}"/>
          </ac:grpSpMkLst>
        </pc:grpChg>
        <pc:grpChg chg="del mod">
          <ac:chgData name="ÖMER ALİ OSMANOĞLU" userId="4b45da3246be371e" providerId="LiveId" clId="{BE654ADE-4286-43FC-B4FA-910F718CFAB9}" dt="2020-09-18T18:07:19.849" v="97"/>
          <ac:grpSpMkLst>
            <pc:docMk/>
            <pc:sldMk cId="73221414" sldId="311"/>
            <ac:grpSpMk id="98" creationId="{BC9E2817-3433-42AB-A1D2-5D63AD321077}"/>
          </ac:grpSpMkLst>
        </pc:grpChg>
        <pc:grpChg chg="del mod">
          <ac:chgData name="ÖMER ALİ OSMANOĞLU" userId="4b45da3246be371e" providerId="LiveId" clId="{BE654ADE-4286-43FC-B4FA-910F718CFAB9}" dt="2020-09-18T18:07:53.829" v="99"/>
          <ac:grpSpMkLst>
            <pc:docMk/>
            <pc:sldMk cId="73221414" sldId="311"/>
            <ac:grpSpMk id="104" creationId="{44B8E81E-1766-4F52-8702-468D44007918}"/>
          </ac:grpSpMkLst>
        </pc:grpChg>
        <pc:grpChg chg="del mod">
          <ac:chgData name="ÖMER ALİ OSMANOĞLU" userId="4b45da3246be371e" providerId="LiveId" clId="{BE654ADE-4286-43FC-B4FA-910F718CFAB9}" dt="2020-09-18T18:09:19.020" v="103"/>
          <ac:grpSpMkLst>
            <pc:docMk/>
            <pc:sldMk cId="73221414" sldId="311"/>
            <ac:grpSpMk id="106" creationId="{3ECDFE28-9550-4182-B03E-DCC378FA5FA1}"/>
          </ac:grpSpMkLst>
        </pc:grpChg>
        <pc:grpChg chg="del mod">
          <ac:chgData name="ÖMER ALİ OSMANOĞLU" userId="4b45da3246be371e" providerId="LiveId" clId="{BE654ADE-4286-43FC-B4FA-910F718CFAB9}" dt="2020-09-18T18:09:21.317" v="107"/>
          <ac:grpSpMkLst>
            <pc:docMk/>
            <pc:sldMk cId="73221414" sldId="311"/>
            <ac:grpSpMk id="110" creationId="{87A866A9-0E93-4282-9A7D-D56A2E33AEA3}"/>
          </ac:grpSpMkLst>
        </pc:grpChg>
        <pc:grpChg chg="del mod">
          <ac:chgData name="ÖMER ALİ OSMANOĞLU" userId="4b45da3246be371e" providerId="LiveId" clId="{BE654ADE-4286-43FC-B4FA-910F718CFAB9}" dt="2020-09-18T18:09:23.784" v="111"/>
          <ac:grpSpMkLst>
            <pc:docMk/>
            <pc:sldMk cId="73221414" sldId="311"/>
            <ac:grpSpMk id="114" creationId="{245E1C6D-1B24-41FB-8947-CCD40B92FEAC}"/>
          </ac:grpSpMkLst>
        </pc:grpChg>
        <pc:grpChg chg="del mod">
          <ac:chgData name="ÖMER ALİ OSMANOĞLU" userId="4b45da3246be371e" providerId="LiveId" clId="{BE654ADE-4286-43FC-B4FA-910F718CFAB9}" dt="2020-10-02T22:21:04.379" v="130" actId="478"/>
          <ac:grpSpMkLst>
            <pc:docMk/>
            <pc:sldMk cId="73221414" sldId="311"/>
            <ac:grpSpMk id="118" creationId="{04F76796-D6ED-4169-B2F3-7E90AA24A93C}"/>
          </ac:grpSpMkLst>
        </pc:grpChg>
        <pc:picChg chg="mod">
          <ac:chgData name="ÖMER ALİ OSMANOĞLU" userId="4b45da3246be371e" providerId="LiveId" clId="{BE654ADE-4286-43FC-B4FA-910F718CFAB9}" dt="2020-10-02T22:21:09.515" v="136" actId="1076"/>
          <ac:picMkLst>
            <pc:docMk/>
            <pc:sldMk cId="73221414" sldId="311"/>
            <ac:picMk id="4" creationId="{00000000-0000-0000-0000-000000000000}"/>
          </ac:picMkLst>
        </pc:picChg>
        <pc:inkChg chg="add del">
          <ac:chgData name="ÖMER ALİ OSMANOĞLU" userId="4b45da3246be371e" providerId="LiveId" clId="{BE654ADE-4286-43FC-B4FA-910F718CFAB9}" dt="2020-10-02T22:21:06.347" v="133" actId="478"/>
          <ac:inkMkLst>
            <pc:docMk/>
            <pc:sldMk cId="73221414" sldId="311"/>
            <ac:inkMk id="5" creationId="{712710CC-9509-47BE-9B7B-2F339F951D5C}"/>
          </ac:inkMkLst>
        </pc:inkChg>
        <pc:inkChg chg="add mod">
          <ac:chgData name="ÖMER ALİ OSMANOĞLU" userId="4b45da3246be371e" providerId="LiveId" clId="{BE654ADE-4286-43FC-B4FA-910F718CFAB9}" dt="2020-09-18T18:09:23.784" v="111"/>
          <ac:inkMkLst>
            <pc:docMk/>
            <pc:sldMk cId="73221414" sldId="311"/>
            <ac:inkMk id="6" creationId="{4FEA1B7B-4429-4CBE-99BF-C8C7E6A2EE49}"/>
          </ac:inkMkLst>
        </pc:inkChg>
        <pc:inkChg chg="add mod">
          <ac:chgData name="ÖMER ALİ OSMANOĞLU" userId="4b45da3246be371e" providerId="LiveId" clId="{BE654ADE-4286-43FC-B4FA-910F718CFAB9}" dt="2020-09-18T18:09:23.784" v="111"/>
          <ac:inkMkLst>
            <pc:docMk/>
            <pc:sldMk cId="73221414" sldId="311"/>
            <ac:inkMk id="7" creationId="{FAF89018-8EB8-4298-9FD2-9476C35585C0}"/>
          </ac:inkMkLst>
        </pc:inkChg>
        <pc:inkChg chg="add mod">
          <ac:chgData name="ÖMER ALİ OSMANOĞLU" userId="4b45da3246be371e" providerId="LiveId" clId="{BE654ADE-4286-43FC-B4FA-910F718CFAB9}" dt="2020-09-18T18:09:23.784" v="111"/>
          <ac:inkMkLst>
            <pc:docMk/>
            <pc:sldMk cId="73221414" sldId="311"/>
            <ac:inkMk id="8" creationId="{436A2F9A-5F95-4BDC-AA83-32FB59B5FA3A}"/>
          </ac:inkMkLst>
        </pc:inkChg>
        <pc:inkChg chg="add del mod">
          <ac:chgData name="ÖMER ALİ OSMANOĞLU" userId="4b45da3246be371e" providerId="LiveId" clId="{BE654ADE-4286-43FC-B4FA-910F718CFAB9}" dt="2020-10-02T22:21:05.502" v="132" actId="478"/>
          <ac:inkMkLst>
            <pc:docMk/>
            <pc:sldMk cId="73221414" sldId="311"/>
            <ac:inkMk id="9" creationId="{FAC4199B-0935-410D-95E7-8A365A4E40CF}"/>
          </ac:inkMkLst>
        </pc:inkChg>
        <pc:inkChg chg="add del mod">
          <ac:chgData name="ÖMER ALİ OSMANOĞLU" userId="4b45da3246be371e" providerId="LiveId" clId="{BE654ADE-4286-43FC-B4FA-910F718CFAB9}" dt="2020-10-02T22:21:25.984" v="146"/>
          <ac:inkMkLst>
            <pc:docMk/>
            <pc:sldMk cId="73221414" sldId="311"/>
            <ac:inkMk id="10" creationId="{C4C56A7F-A699-4D7A-8F78-538B99C4DD79}"/>
          </ac:inkMkLst>
        </pc:inkChg>
        <pc:inkChg chg="add del mod">
          <ac:chgData name="ÖMER ALİ OSMANOĞLU" userId="4b45da3246be371e" providerId="LiveId" clId="{BE654ADE-4286-43FC-B4FA-910F718CFAB9}" dt="2020-10-02T22:21:25.993" v="153"/>
          <ac:inkMkLst>
            <pc:docMk/>
            <pc:sldMk cId="73221414" sldId="311"/>
            <ac:inkMk id="11" creationId="{CA85C0A1-4603-49E7-BB05-CA1AAC9ADA4A}"/>
          </ac:inkMkLst>
        </pc:inkChg>
        <pc:inkChg chg="add del mod">
          <ac:chgData name="ÖMER ALİ OSMANOĞLU" userId="4b45da3246be371e" providerId="LiveId" clId="{BE654ADE-4286-43FC-B4FA-910F718CFAB9}" dt="2020-10-02T22:21:25.998" v="157"/>
          <ac:inkMkLst>
            <pc:docMk/>
            <pc:sldMk cId="73221414" sldId="311"/>
            <ac:inkMk id="12" creationId="{7CA196BB-99E2-43B0-B5D8-4640DD4CBC71}"/>
          </ac:inkMkLst>
        </pc:inkChg>
        <pc:inkChg chg="add del mod">
          <ac:chgData name="ÖMER ALİ OSMANOĞLU" userId="4b45da3246be371e" providerId="LiveId" clId="{BE654ADE-4286-43FC-B4FA-910F718CFAB9}" dt="2020-10-02T22:21:25.980" v="144"/>
          <ac:inkMkLst>
            <pc:docMk/>
            <pc:sldMk cId="73221414" sldId="311"/>
            <ac:inkMk id="13" creationId="{2CE05E3B-1C7A-49D0-BF8E-53B99AFCCF4D}"/>
          </ac:inkMkLst>
        </pc:inkChg>
        <pc:inkChg chg="add del mod">
          <ac:chgData name="ÖMER ALİ OSMANOĞLU" userId="4b45da3246be371e" providerId="LiveId" clId="{BE654ADE-4286-43FC-B4FA-910F718CFAB9}" dt="2020-10-02T22:21:25.990" v="151"/>
          <ac:inkMkLst>
            <pc:docMk/>
            <pc:sldMk cId="73221414" sldId="311"/>
            <ac:inkMk id="14" creationId="{E0DAFD5E-2B26-4CF5-BEB6-2798A6FF2EB7}"/>
          </ac:inkMkLst>
        </pc:inkChg>
        <pc:inkChg chg="add del mod">
          <ac:chgData name="ÖMER ALİ OSMANOĞLU" userId="4b45da3246be371e" providerId="LiveId" clId="{BE654ADE-4286-43FC-B4FA-910F718CFAB9}" dt="2020-10-02T22:21:25.987" v="149"/>
          <ac:inkMkLst>
            <pc:docMk/>
            <pc:sldMk cId="73221414" sldId="311"/>
            <ac:inkMk id="15" creationId="{17CD8A70-2B4E-4F2C-8DCD-3D909E507579}"/>
          </ac:inkMkLst>
        </pc:inkChg>
        <pc:inkChg chg="add del mod">
          <ac:chgData name="ÖMER ALİ OSMANOĞLU" userId="4b45da3246be371e" providerId="LiveId" clId="{BE654ADE-4286-43FC-B4FA-910F718CFAB9}" dt="2020-10-02T22:21:21.738" v="141"/>
          <ac:inkMkLst>
            <pc:docMk/>
            <pc:sldMk cId="73221414" sldId="311"/>
            <ac:inkMk id="16" creationId="{46AC7528-B5DB-4F2C-8095-7F2F66C3F6A2}"/>
          </ac:inkMkLst>
        </pc:inkChg>
        <pc:inkChg chg="add del mod">
          <ac:chgData name="ÖMER ALİ OSMANOĞLU" userId="4b45da3246be371e" providerId="LiveId" clId="{BE654ADE-4286-43FC-B4FA-910F718CFAB9}" dt="2020-10-02T22:21:21.736" v="140"/>
          <ac:inkMkLst>
            <pc:docMk/>
            <pc:sldMk cId="73221414" sldId="311"/>
            <ac:inkMk id="17" creationId="{5B352561-7CF4-401A-AE58-429CCCADD9F5}"/>
          </ac:inkMkLst>
        </pc:inkChg>
        <pc:inkChg chg="add del mod">
          <ac:chgData name="ÖMER ALİ OSMANOĞLU" userId="4b45da3246be371e" providerId="LiveId" clId="{BE654ADE-4286-43FC-B4FA-910F718CFAB9}" dt="2020-10-02T22:21:25.994" v="154"/>
          <ac:inkMkLst>
            <pc:docMk/>
            <pc:sldMk cId="73221414" sldId="311"/>
            <ac:inkMk id="18" creationId="{350BE0B5-AF77-4C06-91A3-2B1DB67F377C}"/>
          </ac:inkMkLst>
        </pc:inkChg>
        <pc:inkChg chg="add del mod">
          <ac:chgData name="ÖMER ALİ OSMANOĞLU" userId="4b45da3246be371e" providerId="LiveId" clId="{BE654ADE-4286-43FC-B4FA-910F718CFAB9}" dt="2020-10-02T22:21:25.982" v="145"/>
          <ac:inkMkLst>
            <pc:docMk/>
            <pc:sldMk cId="73221414" sldId="311"/>
            <ac:inkMk id="19" creationId="{DCACFDC3-FEE6-4938-A07C-FF1CF307498F}"/>
          </ac:inkMkLst>
        </pc:inkChg>
        <pc:inkChg chg="add del mod">
          <ac:chgData name="ÖMER ALİ OSMANOĞLU" userId="4b45da3246be371e" providerId="LiveId" clId="{BE654ADE-4286-43FC-B4FA-910F718CFAB9}" dt="2020-10-02T22:21:21.734" v="139"/>
          <ac:inkMkLst>
            <pc:docMk/>
            <pc:sldMk cId="73221414" sldId="311"/>
            <ac:inkMk id="20" creationId="{064D16A5-6ED5-49A3-B181-D738E494572D}"/>
          </ac:inkMkLst>
        </pc:inkChg>
        <pc:inkChg chg="add del mod">
          <ac:chgData name="ÖMER ALİ OSMANOĞLU" userId="4b45da3246be371e" providerId="LiveId" clId="{BE654ADE-4286-43FC-B4FA-910F718CFAB9}" dt="2020-10-02T22:21:25.995" v="155"/>
          <ac:inkMkLst>
            <pc:docMk/>
            <pc:sldMk cId="73221414" sldId="311"/>
            <ac:inkMk id="21" creationId="{82694828-1BE9-4E8C-B303-BC78B7A941AC}"/>
          </ac:inkMkLst>
        </pc:inkChg>
        <pc:inkChg chg="add del mod">
          <ac:chgData name="ÖMER ALİ OSMANOĞLU" userId="4b45da3246be371e" providerId="LiveId" clId="{BE654ADE-4286-43FC-B4FA-910F718CFAB9}" dt="2020-10-02T22:21:25.992" v="152"/>
          <ac:inkMkLst>
            <pc:docMk/>
            <pc:sldMk cId="73221414" sldId="311"/>
            <ac:inkMk id="26" creationId="{209E3B50-AB04-44DF-8B9F-6C1DAD0930E7}"/>
          </ac:inkMkLst>
        </pc:inkChg>
        <pc:inkChg chg="add del mod">
          <ac:chgData name="ÖMER ALİ OSMANOĞLU" userId="4b45da3246be371e" providerId="LiveId" clId="{BE654ADE-4286-43FC-B4FA-910F718CFAB9}" dt="2020-10-02T22:21:26.003" v="161"/>
          <ac:inkMkLst>
            <pc:docMk/>
            <pc:sldMk cId="73221414" sldId="311"/>
            <ac:inkMk id="27" creationId="{A4D0242A-A4DF-4C24-9C0B-764C22ED5F9E}"/>
          </ac:inkMkLst>
        </pc:inkChg>
        <pc:inkChg chg="add del mod">
          <ac:chgData name="ÖMER ALİ OSMANOĞLU" userId="4b45da3246be371e" providerId="LiveId" clId="{BE654ADE-4286-43FC-B4FA-910F718CFAB9}" dt="2020-10-02T22:21:25.986" v="148"/>
          <ac:inkMkLst>
            <pc:docMk/>
            <pc:sldMk cId="73221414" sldId="311"/>
            <ac:inkMk id="28" creationId="{B600D3FC-8E7C-4CF5-BD53-B12B7E27AA0E}"/>
          </ac:inkMkLst>
        </pc:inkChg>
        <pc:inkChg chg="add del mod">
          <ac:chgData name="ÖMER ALİ OSMANOĞLU" userId="4b45da3246be371e" providerId="LiveId" clId="{BE654ADE-4286-43FC-B4FA-910F718CFAB9}" dt="2020-10-02T22:21:25.985" v="147"/>
          <ac:inkMkLst>
            <pc:docMk/>
            <pc:sldMk cId="73221414" sldId="311"/>
            <ac:inkMk id="29" creationId="{531B3309-8905-4CCC-98D2-60F961754333}"/>
          </ac:inkMkLst>
        </pc:inkChg>
        <pc:inkChg chg="add del mod">
          <ac:chgData name="ÖMER ALİ OSMANOĞLU" userId="4b45da3246be371e" providerId="LiveId" clId="{BE654ADE-4286-43FC-B4FA-910F718CFAB9}" dt="2020-10-02T22:21:25.979" v="143"/>
          <ac:inkMkLst>
            <pc:docMk/>
            <pc:sldMk cId="73221414" sldId="311"/>
            <ac:inkMk id="30" creationId="{E50BC10A-4E8B-421B-B52A-BB190D99B112}"/>
          </ac:inkMkLst>
        </pc:inkChg>
        <pc:inkChg chg="add del mod">
          <ac:chgData name="ÖMER ALİ OSMANOĞLU" userId="4b45da3246be371e" providerId="LiveId" clId="{BE654ADE-4286-43FC-B4FA-910F718CFAB9}" dt="2020-10-02T22:21:26" v="159"/>
          <ac:inkMkLst>
            <pc:docMk/>
            <pc:sldMk cId="73221414" sldId="311"/>
            <ac:inkMk id="32" creationId="{5E20F36D-8AA4-45B8-A7E7-FB45E5D19723}"/>
          </ac:inkMkLst>
        </pc:inkChg>
        <pc:inkChg chg="add del mod">
          <ac:chgData name="ÖMER ALİ OSMANOĞLU" userId="4b45da3246be371e" providerId="LiveId" clId="{BE654ADE-4286-43FC-B4FA-910F718CFAB9}" dt="2020-10-02T22:21:26.004" v="162"/>
          <ac:inkMkLst>
            <pc:docMk/>
            <pc:sldMk cId="73221414" sldId="311"/>
            <ac:inkMk id="33" creationId="{0930FBE5-817F-4856-93F0-6AC169AFC5A9}"/>
          </ac:inkMkLst>
        </pc:inkChg>
        <pc:inkChg chg="add del mod">
          <ac:chgData name="ÖMER ALİ OSMANOĞLU" userId="4b45da3246be371e" providerId="LiveId" clId="{BE654ADE-4286-43FC-B4FA-910F718CFAB9}" dt="2020-10-02T22:21:26.001" v="160"/>
          <ac:inkMkLst>
            <pc:docMk/>
            <pc:sldMk cId="73221414" sldId="311"/>
            <ac:inkMk id="34" creationId="{1D87E2F0-406B-4C6D-A2C6-5D6DBB3FDBE7}"/>
          </ac:inkMkLst>
        </pc:inkChg>
        <pc:inkChg chg="add del mod">
          <ac:chgData name="ÖMER ALİ OSMANOĞLU" userId="4b45da3246be371e" providerId="LiveId" clId="{BE654ADE-4286-43FC-B4FA-910F718CFAB9}" dt="2020-10-02T22:21:38.014" v="216"/>
          <ac:inkMkLst>
            <pc:docMk/>
            <pc:sldMk cId="73221414" sldId="311"/>
            <ac:inkMk id="35" creationId="{33FC8E26-F98D-42E8-856F-C6892EC12A8C}"/>
          </ac:inkMkLst>
        </pc:inkChg>
        <pc:inkChg chg="add del mod">
          <ac:chgData name="ÖMER ALİ OSMANOĞLU" userId="4b45da3246be371e" providerId="LiveId" clId="{BE654ADE-4286-43FC-B4FA-910F718CFAB9}" dt="2020-10-02T22:21:38.002" v="205"/>
          <ac:inkMkLst>
            <pc:docMk/>
            <pc:sldMk cId="73221414" sldId="311"/>
            <ac:inkMk id="37" creationId="{8D63996D-018A-4ECE-8A57-81DF8DDA392D}"/>
          </ac:inkMkLst>
        </pc:inkChg>
        <pc:inkChg chg="add del mod">
          <ac:chgData name="ÖMER ALİ OSMANOĞLU" userId="4b45da3246be371e" providerId="LiveId" clId="{BE654ADE-4286-43FC-B4FA-910F718CFAB9}" dt="2020-10-02T22:21:25.999" v="158"/>
          <ac:inkMkLst>
            <pc:docMk/>
            <pc:sldMk cId="73221414" sldId="311"/>
            <ac:inkMk id="38" creationId="{15EB9882-A124-4CDF-AD4D-9D420BDDC1E6}"/>
          </ac:inkMkLst>
        </pc:inkChg>
        <pc:inkChg chg="add del mod">
          <ac:chgData name="ÖMER ALİ OSMANOĞLU" userId="4b45da3246be371e" providerId="LiveId" clId="{BE654ADE-4286-43FC-B4FA-910F718CFAB9}" dt="2020-10-02T22:21:37.992" v="196"/>
          <ac:inkMkLst>
            <pc:docMk/>
            <pc:sldMk cId="73221414" sldId="311"/>
            <ac:inkMk id="39" creationId="{C6731AD1-DA3A-4C1F-AE02-0E1AC82A4881}"/>
          </ac:inkMkLst>
        </pc:inkChg>
        <pc:inkChg chg="add del mod">
          <ac:chgData name="ÖMER ALİ OSMANOĞLU" userId="4b45da3246be371e" providerId="LiveId" clId="{BE654ADE-4286-43FC-B4FA-910F718CFAB9}" dt="2020-10-02T22:21:21.726" v="137"/>
          <ac:inkMkLst>
            <pc:docMk/>
            <pc:sldMk cId="73221414" sldId="311"/>
            <ac:inkMk id="40" creationId="{57FCD5EA-A19C-4FB0-9DBE-8B1A5043F1D4}"/>
          </ac:inkMkLst>
        </pc:inkChg>
        <pc:inkChg chg="add del mod">
          <ac:chgData name="ÖMER ALİ OSMANOĞLU" userId="4b45da3246be371e" providerId="LiveId" clId="{BE654ADE-4286-43FC-B4FA-910F718CFAB9}" dt="2020-10-02T22:21:37.969" v="178"/>
          <ac:inkMkLst>
            <pc:docMk/>
            <pc:sldMk cId="73221414" sldId="311"/>
            <ac:inkMk id="42" creationId="{2B5DA39A-59B8-44AB-8BB9-807BFA6886BF}"/>
          </ac:inkMkLst>
        </pc:inkChg>
        <pc:inkChg chg="add del mod">
          <ac:chgData name="ÖMER ALİ OSMANOĞLU" userId="4b45da3246be371e" providerId="LiveId" clId="{BE654ADE-4286-43FC-B4FA-910F718CFAB9}" dt="2020-10-02T22:21:37.976" v="184"/>
          <ac:inkMkLst>
            <pc:docMk/>
            <pc:sldMk cId="73221414" sldId="311"/>
            <ac:inkMk id="43" creationId="{19D445A6-ED8E-4A39-AA67-9BA10271F521}"/>
          </ac:inkMkLst>
        </pc:inkChg>
        <pc:inkChg chg="add del mod">
          <ac:chgData name="ÖMER ALİ OSMANOĞLU" userId="4b45da3246be371e" providerId="LiveId" clId="{BE654ADE-4286-43FC-B4FA-910F718CFAB9}" dt="2020-10-02T22:21:38" v="203"/>
          <ac:inkMkLst>
            <pc:docMk/>
            <pc:sldMk cId="73221414" sldId="311"/>
            <ac:inkMk id="44" creationId="{725C0DFB-BBF8-41C8-A84C-6B182A8DD287}"/>
          </ac:inkMkLst>
        </pc:inkChg>
        <pc:inkChg chg="add del mod">
          <ac:chgData name="ÖMER ALİ OSMANOĞLU" userId="4b45da3246be371e" providerId="LiveId" clId="{BE654ADE-4286-43FC-B4FA-910F718CFAB9}" dt="2020-10-02T22:21:37.965" v="175"/>
          <ac:inkMkLst>
            <pc:docMk/>
            <pc:sldMk cId="73221414" sldId="311"/>
            <ac:inkMk id="45" creationId="{6FE87E02-C47F-4D58-9737-3BC19058CA92}"/>
          </ac:inkMkLst>
        </pc:inkChg>
        <pc:inkChg chg="add del mod">
          <ac:chgData name="ÖMER ALİ OSMANOĞLU" userId="4b45da3246be371e" providerId="LiveId" clId="{BE654ADE-4286-43FC-B4FA-910F718CFAB9}" dt="2020-10-02T22:21:38.010" v="212"/>
          <ac:inkMkLst>
            <pc:docMk/>
            <pc:sldMk cId="73221414" sldId="311"/>
            <ac:inkMk id="47" creationId="{197E9522-BB3F-466C-95AE-DD18D44423E2}"/>
          </ac:inkMkLst>
        </pc:inkChg>
        <pc:inkChg chg="add del mod">
          <ac:chgData name="ÖMER ALİ OSMANOĞLU" userId="4b45da3246be371e" providerId="LiveId" clId="{BE654ADE-4286-43FC-B4FA-910F718CFAB9}" dt="2020-10-02T22:21:37.990" v="194"/>
          <ac:inkMkLst>
            <pc:docMk/>
            <pc:sldMk cId="73221414" sldId="311"/>
            <ac:inkMk id="48" creationId="{73F4575D-BB7D-41AF-B713-95FF0DCFA8EA}"/>
          </ac:inkMkLst>
        </pc:inkChg>
        <pc:inkChg chg="add del mod">
          <ac:chgData name="ÖMER ALİ OSMANOĞLU" userId="4b45da3246be371e" providerId="LiveId" clId="{BE654ADE-4286-43FC-B4FA-910F718CFAB9}" dt="2020-10-02T22:21:27.870" v="169"/>
          <ac:inkMkLst>
            <pc:docMk/>
            <pc:sldMk cId="73221414" sldId="311"/>
            <ac:inkMk id="49" creationId="{ECE884A6-5CE4-4618-8FC8-DC9B1845D76F}"/>
          </ac:inkMkLst>
        </pc:inkChg>
        <pc:inkChg chg="add del mod">
          <ac:chgData name="ÖMER ALİ OSMANOĞLU" userId="4b45da3246be371e" providerId="LiveId" clId="{BE654ADE-4286-43FC-B4FA-910F718CFAB9}" dt="2020-10-02T22:21:27.859" v="163"/>
          <ac:inkMkLst>
            <pc:docMk/>
            <pc:sldMk cId="73221414" sldId="311"/>
            <ac:inkMk id="50" creationId="{11DD1D45-4593-47F4-A569-35C95A7F3BBF}"/>
          </ac:inkMkLst>
        </pc:inkChg>
        <pc:inkChg chg="add del mod">
          <ac:chgData name="ÖMER ALİ OSMANOĞLU" userId="4b45da3246be371e" providerId="LiveId" clId="{BE654ADE-4286-43FC-B4FA-910F718CFAB9}" dt="2020-10-02T22:21:27.863" v="165"/>
          <ac:inkMkLst>
            <pc:docMk/>
            <pc:sldMk cId="73221414" sldId="311"/>
            <ac:inkMk id="51" creationId="{569D9105-2E8C-443C-A271-F7EBA1859038}"/>
          </ac:inkMkLst>
        </pc:inkChg>
        <pc:inkChg chg="add del mod">
          <ac:chgData name="ÖMER ALİ OSMANOĞLU" userId="4b45da3246be371e" providerId="LiveId" clId="{BE654ADE-4286-43FC-B4FA-910F718CFAB9}" dt="2020-10-02T22:21:27.864" v="166"/>
          <ac:inkMkLst>
            <pc:docMk/>
            <pc:sldMk cId="73221414" sldId="311"/>
            <ac:inkMk id="52" creationId="{4485BA0E-ED05-42B2-A638-4CA769F81EE6}"/>
          </ac:inkMkLst>
        </pc:inkChg>
        <pc:inkChg chg="add del mod">
          <ac:chgData name="ÖMER ALİ OSMANOĞLU" userId="4b45da3246be371e" providerId="LiveId" clId="{BE654ADE-4286-43FC-B4FA-910F718CFAB9}" dt="2020-10-02T22:21:27.873" v="171"/>
          <ac:inkMkLst>
            <pc:docMk/>
            <pc:sldMk cId="73221414" sldId="311"/>
            <ac:inkMk id="53" creationId="{F74F03BB-71A9-4CA0-A672-0DD86D4856D1}"/>
          </ac:inkMkLst>
        </pc:inkChg>
        <pc:inkChg chg="add del mod">
          <ac:chgData name="ÖMER ALİ OSMANOĞLU" userId="4b45da3246be371e" providerId="LiveId" clId="{BE654ADE-4286-43FC-B4FA-910F718CFAB9}" dt="2020-10-02T22:21:38.016" v="218"/>
          <ac:inkMkLst>
            <pc:docMk/>
            <pc:sldMk cId="73221414" sldId="311"/>
            <ac:inkMk id="54" creationId="{67A27DA6-DA19-431C-80F5-B2EC7DF76B15}"/>
          </ac:inkMkLst>
        </pc:inkChg>
        <pc:inkChg chg="add del mod">
          <ac:chgData name="ÖMER ALİ OSMANOĞLU" userId="4b45da3246be371e" providerId="LiveId" clId="{BE654ADE-4286-43FC-B4FA-910F718CFAB9}" dt="2020-10-02T22:21:25.988" v="150"/>
          <ac:inkMkLst>
            <pc:docMk/>
            <pc:sldMk cId="73221414" sldId="311"/>
            <ac:inkMk id="55" creationId="{1086A40C-2B9B-4B2A-9DF8-65D10E3A86DC}"/>
          </ac:inkMkLst>
        </pc:inkChg>
        <pc:inkChg chg="add del mod">
          <ac:chgData name="ÖMER ALİ OSMANOĞLU" userId="4b45da3246be371e" providerId="LiveId" clId="{BE654ADE-4286-43FC-B4FA-910F718CFAB9}" dt="2020-10-02T22:21:25.996" v="156"/>
          <ac:inkMkLst>
            <pc:docMk/>
            <pc:sldMk cId="73221414" sldId="311"/>
            <ac:inkMk id="56" creationId="{C73EE0D9-476A-4130-8E4C-7040C301EF9D}"/>
          </ac:inkMkLst>
        </pc:inkChg>
        <pc:inkChg chg="add del mod">
          <ac:chgData name="ÖMER ALİ OSMANOĞLU" userId="4b45da3246be371e" providerId="LiveId" clId="{BE654ADE-4286-43FC-B4FA-910F718CFAB9}" dt="2020-10-02T22:21:27.874" v="172"/>
          <ac:inkMkLst>
            <pc:docMk/>
            <pc:sldMk cId="73221414" sldId="311"/>
            <ac:inkMk id="58" creationId="{A02EAD5F-5B42-4EA9-B683-178E69282897}"/>
          </ac:inkMkLst>
        </pc:inkChg>
        <pc:inkChg chg="add del mod">
          <ac:chgData name="ÖMER ALİ OSMANOĞLU" userId="4b45da3246be371e" providerId="LiveId" clId="{BE654ADE-4286-43FC-B4FA-910F718CFAB9}" dt="2020-10-02T22:21:27.861" v="164"/>
          <ac:inkMkLst>
            <pc:docMk/>
            <pc:sldMk cId="73221414" sldId="311"/>
            <ac:inkMk id="59" creationId="{FF52C4AA-29CB-4E30-A08D-1559A4E402A7}"/>
          </ac:inkMkLst>
        </pc:inkChg>
        <pc:inkChg chg="add del mod">
          <ac:chgData name="ÖMER ALİ OSMANOĞLU" userId="4b45da3246be371e" providerId="LiveId" clId="{BE654ADE-4286-43FC-B4FA-910F718CFAB9}" dt="2020-10-02T22:21:27.868" v="168"/>
          <ac:inkMkLst>
            <pc:docMk/>
            <pc:sldMk cId="73221414" sldId="311"/>
            <ac:inkMk id="60" creationId="{744ACB60-D1D3-4F4D-B8DD-C8E9C2BDE0FC}"/>
          </ac:inkMkLst>
        </pc:inkChg>
        <pc:inkChg chg="add del mod">
          <ac:chgData name="ÖMER ALİ OSMANOĞLU" userId="4b45da3246be371e" providerId="LiveId" clId="{BE654ADE-4286-43FC-B4FA-910F718CFAB9}" dt="2020-10-02T22:21:27.877" v="174"/>
          <ac:inkMkLst>
            <pc:docMk/>
            <pc:sldMk cId="73221414" sldId="311"/>
            <ac:inkMk id="61" creationId="{0AA1EC4A-78EF-481E-9345-63050D35B50F}"/>
          </ac:inkMkLst>
        </pc:inkChg>
        <pc:inkChg chg="add del mod">
          <ac:chgData name="ÖMER ALİ OSMANOĞLU" userId="4b45da3246be371e" providerId="LiveId" clId="{BE654ADE-4286-43FC-B4FA-910F718CFAB9}" dt="2020-10-02T22:21:27.876" v="173"/>
          <ac:inkMkLst>
            <pc:docMk/>
            <pc:sldMk cId="73221414" sldId="311"/>
            <ac:inkMk id="62" creationId="{FE64867F-EE47-48C6-88A5-500245F93216}"/>
          </ac:inkMkLst>
        </pc:inkChg>
        <pc:inkChg chg="add del mod">
          <ac:chgData name="ÖMER ALİ OSMANOĞLU" userId="4b45da3246be371e" providerId="LiveId" clId="{BE654ADE-4286-43FC-B4FA-910F718CFAB9}" dt="2020-10-02T22:21:27.871" v="170"/>
          <ac:inkMkLst>
            <pc:docMk/>
            <pc:sldMk cId="73221414" sldId="311"/>
            <ac:inkMk id="63" creationId="{41135510-E4BB-4AC8-9A68-7897AD4524B0}"/>
          </ac:inkMkLst>
        </pc:inkChg>
        <pc:inkChg chg="add del mod">
          <ac:chgData name="ÖMER ALİ OSMANOĞLU" userId="4b45da3246be371e" providerId="LiveId" clId="{BE654ADE-4286-43FC-B4FA-910F718CFAB9}" dt="2020-10-02T22:21:27.866" v="167"/>
          <ac:inkMkLst>
            <pc:docMk/>
            <pc:sldMk cId="73221414" sldId="311"/>
            <ac:inkMk id="64" creationId="{5C294383-911A-4E53-A250-A482BBB0D6EA}"/>
          </ac:inkMkLst>
        </pc:inkChg>
        <pc:inkChg chg="add del mod">
          <ac:chgData name="ÖMER ALİ OSMANOĞLU" userId="4b45da3246be371e" providerId="LiveId" clId="{BE654ADE-4286-43FC-B4FA-910F718CFAB9}" dt="2020-10-02T22:21:37.974" v="183"/>
          <ac:inkMkLst>
            <pc:docMk/>
            <pc:sldMk cId="73221414" sldId="311"/>
            <ac:inkMk id="66" creationId="{5567B1F1-DF03-42D6-9B85-28B51889F57B}"/>
          </ac:inkMkLst>
        </pc:inkChg>
        <pc:inkChg chg="add del mod">
          <ac:chgData name="ÖMER ALİ OSMANOĞLU" userId="4b45da3246be371e" providerId="LiveId" clId="{BE654ADE-4286-43FC-B4FA-910F718CFAB9}" dt="2020-10-02T22:21:38.011" v="213"/>
          <ac:inkMkLst>
            <pc:docMk/>
            <pc:sldMk cId="73221414" sldId="311"/>
            <ac:inkMk id="67" creationId="{0CDC0759-4A32-4DD5-8089-C4B44475873C}"/>
          </ac:inkMkLst>
        </pc:inkChg>
        <pc:inkChg chg="add del mod">
          <ac:chgData name="ÖMER ALİ OSMANOĞLU" userId="4b45da3246be371e" providerId="LiveId" clId="{BE654ADE-4286-43FC-B4FA-910F718CFAB9}" dt="2020-10-02T22:21:38.003" v="206"/>
          <ac:inkMkLst>
            <pc:docMk/>
            <pc:sldMk cId="73221414" sldId="311"/>
            <ac:inkMk id="68" creationId="{13D0B4CB-9BC4-45E3-9DBC-F101C26E8280}"/>
          </ac:inkMkLst>
        </pc:inkChg>
        <pc:inkChg chg="add del mod">
          <ac:chgData name="ÖMER ALİ OSMANOĞLU" userId="4b45da3246be371e" providerId="LiveId" clId="{BE654ADE-4286-43FC-B4FA-910F718CFAB9}" dt="2020-10-02T22:21:37.966" v="176"/>
          <ac:inkMkLst>
            <pc:docMk/>
            <pc:sldMk cId="73221414" sldId="311"/>
            <ac:inkMk id="69" creationId="{F73B8F6E-F5D7-4CDE-8D4A-EB3A0872D50C}"/>
          </ac:inkMkLst>
        </pc:inkChg>
        <pc:inkChg chg="add del mod">
          <ac:chgData name="ÖMER ALİ OSMANOĞLU" userId="4b45da3246be371e" providerId="LiveId" clId="{BE654ADE-4286-43FC-B4FA-910F718CFAB9}" dt="2020-10-02T22:21:37.998" v="202"/>
          <ac:inkMkLst>
            <pc:docMk/>
            <pc:sldMk cId="73221414" sldId="311"/>
            <ac:inkMk id="70" creationId="{6D23EBEA-47CB-4E03-AAE6-061C995E342A}"/>
          </ac:inkMkLst>
        </pc:inkChg>
        <pc:inkChg chg="add del mod">
          <ac:chgData name="ÖMER ALİ OSMANOĞLU" userId="4b45da3246be371e" providerId="LiveId" clId="{BE654ADE-4286-43FC-B4FA-910F718CFAB9}" dt="2020-10-02T22:21:37.982" v="188"/>
          <ac:inkMkLst>
            <pc:docMk/>
            <pc:sldMk cId="73221414" sldId="311"/>
            <ac:inkMk id="71" creationId="{226FE04E-1D98-435E-9D9F-BC9CECCD3850}"/>
          </ac:inkMkLst>
        </pc:inkChg>
        <pc:inkChg chg="add del mod">
          <ac:chgData name="ÖMER ALİ OSMANOĞLU" userId="4b45da3246be371e" providerId="LiveId" clId="{BE654ADE-4286-43FC-B4FA-910F718CFAB9}" dt="2020-10-02T22:21:37.991" v="195"/>
          <ac:inkMkLst>
            <pc:docMk/>
            <pc:sldMk cId="73221414" sldId="311"/>
            <ac:inkMk id="72" creationId="{4CDE4F66-FFD8-4117-802D-E7001283268B}"/>
          </ac:inkMkLst>
        </pc:inkChg>
        <pc:inkChg chg="add del mod">
          <ac:chgData name="ÖMER ALİ OSMANOĞLU" userId="4b45da3246be371e" providerId="LiveId" clId="{BE654ADE-4286-43FC-B4FA-910F718CFAB9}" dt="2020-10-02T22:21:37.972" v="181"/>
          <ac:inkMkLst>
            <pc:docMk/>
            <pc:sldMk cId="73221414" sldId="311"/>
            <ac:inkMk id="73" creationId="{5521CD0F-2C4E-487E-9C61-63D1D6CD7768}"/>
          </ac:inkMkLst>
        </pc:inkChg>
        <pc:inkChg chg="add del mod">
          <ac:chgData name="ÖMER ALİ OSMANOĞLU" userId="4b45da3246be371e" providerId="LiveId" clId="{BE654ADE-4286-43FC-B4FA-910F718CFAB9}" dt="2020-10-02T22:21:38.008" v="211"/>
          <ac:inkMkLst>
            <pc:docMk/>
            <pc:sldMk cId="73221414" sldId="311"/>
            <ac:inkMk id="74" creationId="{C5E96D21-2A0C-423A-91B3-4B69720F3797}"/>
          </ac:inkMkLst>
        </pc:inkChg>
        <pc:inkChg chg="add del mod">
          <ac:chgData name="ÖMER ALİ OSMANOĞLU" userId="4b45da3246be371e" providerId="LiveId" clId="{BE654ADE-4286-43FC-B4FA-910F718CFAB9}" dt="2020-10-02T22:21:37.989" v="193"/>
          <ac:inkMkLst>
            <pc:docMk/>
            <pc:sldMk cId="73221414" sldId="311"/>
            <ac:inkMk id="75" creationId="{29C8FC77-28CD-4AF5-9BD7-AF287D965009}"/>
          </ac:inkMkLst>
        </pc:inkChg>
        <pc:inkChg chg="add del mod">
          <ac:chgData name="ÖMER ALİ OSMANOĞLU" userId="4b45da3246be371e" providerId="LiveId" clId="{BE654ADE-4286-43FC-B4FA-910F718CFAB9}" dt="2020-10-02T22:21:37.986" v="191"/>
          <ac:inkMkLst>
            <pc:docMk/>
            <pc:sldMk cId="73221414" sldId="311"/>
            <ac:inkMk id="76" creationId="{A8A1225E-99AA-4CF5-A366-A87236707CFC}"/>
          </ac:inkMkLst>
        </pc:inkChg>
        <pc:inkChg chg="add del mod">
          <ac:chgData name="ÖMER ALİ OSMANOĞLU" userId="4b45da3246be371e" providerId="LiveId" clId="{BE654ADE-4286-43FC-B4FA-910F718CFAB9}" dt="2020-10-02T22:21:37.971" v="180"/>
          <ac:inkMkLst>
            <pc:docMk/>
            <pc:sldMk cId="73221414" sldId="311"/>
            <ac:inkMk id="77" creationId="{D143D25A-68F6-4DAB-A9E9-3437A4AE2489}"/>
          </ac:inkMkLst>
        </pc:inkChg>
        <pc:inkChg chg="add del mod">
          <ac:chgData name="ÖMER ALİ OSMANOĞLU" userId="4b45da3246be371e" providerId="LiveId" clId="{BE654ADE-4286-43FC-B4FA-910F718CFAB9}" dt="2020-10-02T22:21:37.997" v="201"/>
          <ac:inkMkLst>
            <pc:docMk/>
            <pc:sldMk cId="73221414" sldId="311"/>
            <ac:inkMk id="80" creationId="{8EAC5203-FC06-4077-8D1F-82B957B8A5AB}"/>
          </ac:inkMkLst>
        </pc:inkChg>
        <pc:inkChg chg="add del mod">
          <ac:chgData name="ÖMER ALİ OSMANOĞLU" userId="4b45da3246be371e" providerId="LiveId" clId="{BE654ADE-4286-43FC-B4FA-910F718CFAB9}" dt="2020-10-02T22:21:38.001" v="204"/>
          <ac:inkMkLst>
            <pc:docMk/>
            <pc:sldMk cId="73221414" sldId="311"/>
            <ac:inkMk id="81" creationId="{940E0DB0-79D2-459E-83D2-DA6B64E4F328}"/>
          </ac:inkMkLst>
        </pc:inkChg>
        <pc:inkChg chg="add del mod">
          <ac:chgData name="ÖMER ALİ OSMANOĞLU" userId="4b45da3246be371e" providerId="LiveId" clId="{BE654ADE-4286-43FC-B4FA-910F718CFAB9}" dt="2020-10-02T22:21:37.995" v="199"/>
          <ac:inkMkLst>
            <pc:docMk/>
            <pc:sldMk cId="73221414" sldId="311"/>
            <ac:inkMk id="82" creationId="{57A95C89-F6D1-4C8A-89DB-FDF28B9A2A6C}"/>
          </ac:inkMkLst>
        </pc:inkChg>
        <pc:inkChg chg="add del mod">
          <ac:chgData name="ÖMER ALİ OSMANOĞLU" userId="4b45da3246be371e" providerId="LiveId" clId="{BE654ADE-4286-43FC-B4FA-910F718CFAB9}" dt="2020-10-02T22:21:37.968" v="177"/>
          <ac:inkMkLst>
            <pc:docMk/>
            <pc:sldMk cId="73221414" sldId="311"/>
            <ac:inkMk id="84" creationId="{BB0527D2-CC98-409B-A558-B81F35E7F90A}"/>
          </ac:inkMkLst>
        </pc:inkChg>
        <pc:inkChg chg="add del mod">
          <ac:chgData name="ÖMER ALİ OSMANOĞLU" userId="4b45da3246be371e" providerId="LiveId" clId="{BE654ADE-4286-43FC-B4FA-910F718CFAB9}" dt="2020-10-02T22:21:38.004" v="207"/>
          <ac:inkMkLst>
            <pc:docMk/>
            <pc:sldMk cId="73221414" sldId="311"/>
            <ac:inkMk id="85" creationId="{6C6FC7D0-A42B-4C47-86A1-B349F46143BE}"/>
          </ac:inkMkLst>
        </pc:inkChg>
        <pc:inkChg chg="add del mod">
          <ac:chgData name="ÖMER ALİ OSMANOĞLU" userId="4b45da3246be371e" providerId="LiveId" clId="{BE654ADE-4286-43FC-B4FA-910F718CFAB9}" dt="2020-10-02T22:21:37.970" v="179"/>
          <ac:inkMkLst>
            <pc:docMk/>
            <pc:sldMk cId="73221414" sldId="311"/>
            <ac:inkMk id="86" creationId="{494B594F-B099-44EE-985D-A2EE2F2EBFED}"/>
          </ac:inkMkLst>
        </pc:inkChg>
        <pc:inkChg chg="add del mod">
          <ac:chgData name="ÖMER ALİ OSMANOĞLU" userId="4b45da3246be371e" providerId="LiveId" clId="{BE654ADE-4286-43FC-B4FA-910F718CFAB9}" dt="2020-10-02T22:21:37.996" v="200"/>
          <ac:inkMkLst>
            <pc:docMk/>
            <pc:sldMk cId="73221414" sldId="311"/>
            <ac:inkMk id="87" creationId="{2FFFDF6C-D034-479E-A051-733BA66CBDC7}"/>
          </ac:inkMkLst>
        </pc:inkChg>
        <pc:inkChg chg="add del mod">
          <ac:chgData name="ÖMER ALİ OSMANOĞLU" userId="4b45da3246be371e" providerId="LiveId" clId="{BE654ADE-4286-43FC-B4FA-910F718CFAB9}" dt="2020-10-02T22:21:38.015" v="217"/>
          <ac:inkMkLst>
            <pc:docMk/>
            <pc:sldMk cId="73221414" sldId="311"/>
            <ac:inkMk id="88" creationId="{A0399ED4-79A7-4F88-8C81-F4369824B7DB}"/>
          </ac:inkMkLst>
        </pc:inkChg>
        <pc:inkChg chg="add del mod">
          <ac:chgData name="ÖMER ALİ OSMANOĞLU" userId="4b45da3246be371e" providerId="LiveId" clId="{BE654ADE-4286-43FC-B4FA-910F718CFAB9}" dt="2020-10-02T22:21:38.013" v="215"/>
          <ac:inkMkLst>
            <pc:docMk/>
            <pc:sldMk cId="73221414" sldId="311"/>
            <ac:inkMk id="89" creationId="{E1268468-7025-44C9-AC18-F874E04D13BB}"/>
          </ac:inkMkLst>
        </pc:inkChg>
        <pc:inkChg chg="add del mod">
          <ac:chgData name="ÖMER ALİ OSMANOĞLU" userId="4b45da3246be371e" providerId="LiveId" clId="{BE654ADE-4286-43FC-B4FA-910F718CFAB9}" dt="2020-10-02T22:21:37.985" v="190"/>
          <ac:inkMkLst>
            <pc:docMk/>
            <pc:sldMk cId="73221414" sldId="311"/>
            <ac:inkMk id="90" creationId="{996076DF-A522-4FD0-8B38-51C3B054A56E}"/>
          </ac:inkMkLst>
        </pc:inkChg>
        <pc:inkChg chg="add del mod">
          <ac:chgData name="ÖMER ALİ OSMANOĞLU" userId="4b45da3246be371e" providerId="LiveId" clId="{BE654ADE-4286-43FC-B4FA-910F718CFAB9}" dt="2020-10-02T22:21:37.973" v="182"/>
          <ac:inkMkLst>
            <pc:docMk/>
            <pc:sldMk cId="73221414" sldId="311"/>
            <ac:inkMk id="91" creationId="{FFC808C2-8F70-4564-91E3-F3168EEF8C94}"/>
          </ac:inkMkLst>
        </pc:inkChg>
        <pc:inkChg chg="add del mod">
          <ac:chgData name="ÖMER ALİ OSMANOĞLU" userId="4b45da3246be371e" providerId="LiveId" clId="{BE654ADE-4286-43FC-B4FA-910F718CFAB9}" dt="2020-10-02T22:21:37.987" v="192"/>
          <ac:inkMkLst>
            <pc:docMk/>
            <pc:sldMk cId="73221414" sldId="311"/>
            <ac:inkMk id="92" creationId="{0F7AF1F0-3A08-4AF8-873C-460A4F80A182}"/>
          </ac:inkMkLst>
        </pc:inkChg>
        <pc:inkChg chg="add del mod">
          <ac:chgData name="ÖMER ALİ OSMANOĞLU" userId="4b45da3246be371e" providerId="LiveId" clId="{BE654ADE-4286-43FC-B4FA-910F718CFAB9}" dt="2020-10-02T22:21:37.993" v="197"/>
          <ac:inkMkLst>
            <pc:docMk/>
            <pc:sldMk cId="73221414" sldId="311"/>
            <ac:inkMk id="93" creationId="{5F9AD609-8D51-4DA6-9C45-CEC21B7B8D4C}"/>
          </ac:inkMkLst>
        </pc:inkChg>
        <pc:inkChg chg="add del mod">
          <ac:chgData name="ÖMER ALİ OSMANOĞLU" userId="4b45da3246be371e" providerId="LiveId" clId="{BE654ADE-4286-43FC-B4FA-910F718CFAB9}" dt="2020-10-02T22:21:38.005" v="208"/>
          <ac:inkMkLst>
            <pc:docMk/>
            <pc:sldMk cId="73221414" sldId="311"/>
            <ac:inkMk id="94" creationId="{2CED75E4-026E-4080-8CA4-0E299B80D4E2}"/>
          </ac:inkMkLst>
        </pc:inkChg>
        <pc:inkChg chg="add del mod">
          <ac:chgData name="ÖMER ALİ OSMANOĞLU" userId="4b45da3246be371e" providerId="LiveId" clId="{BE654ADE-4286-43FC-B4FA-910F718CFAB9}" dt="2020-10-02T22:21:38.007" v="210"/>
          <ac:inkMkLst>
            <pc:docMk/>
            <pc:sldMk cId="73221414" sldId="311"/>
            <ac:inkMk id="95" creationId="{BA684F69-77AD-4344-8CA6-194D972DDD59}"/>
          </ac:inkMkLst>
        </pc:inkChg>
        <pc:inkChg chg="add del mod">
          <ac:chgData name="ÖMER ALİ OSMANOĞLU" userId="4b45da3246be371e" providerId="LiveId" clId="{BE654ADE-4286-43FC-B4FA-910F718CFAB9}" dt="2020-10-02T22:21:37.994" v="198"/>
          <ac:inkMkLst>
            <pc:docMk/>
            <pc:sldMk cId="73221414" sldId="311"/>
            <ac:inkMk id="96" creationId="{EC1044AA-C58E-48C9-B8B3-A88F5A9F2F08}"/>
          </ac:inkMkLst>
        </pc:inkChg>
        <pc:inkChg chg="add del mod">
          <ac:chgData name="ÖMER ALİ OSMANOĞLU" userId="4b45da3246be371e" providerId="LiveId" clId="{BE654ADE-4286-43FC-B4FA-910F718CFAB9}" dt="2020-10-02T22:21:38.006" v="209"/>
          <ac:inkMkLst>
            <pc:docMk/>
            <pc:sldMk cId="73221414" sldId="311"/>
            <ac:inkMk id="97" creationId="{E389F7CF-35E2-42B7-85D6-605845C738B4}"/>
          </ac:inkMkLst>
        </pc:inkChg>
        <pc:inkChg chg="add del mod">
          <ac:chgData name="ÖMER ALİ OSMANOĞLU" userId="4b45da3246be371e" providerId="LiveId" clId="{BE654ADE-4286-43FC-B4FA-910F718CFAB9}" dt="2020-10-02T22:21:37.980" v="187"/>
          <ac:inkMkLst>
            <pc:docMk/>
            <pc:sldMk cId="73221414" sldId="311"/>
            <ac:inkMk id="99" creationId="{048B7795-1BFD-4461-BC2B-177341C16371}"/>
          </ac:inkMkLst>
        </pc:inkChg>
        <pc:inkChg chg="add del mod">
          <ac:chgData name="ÖMER ALİ OSMANOĞLU" userId="4b45da3246be371e" providerId="LiveId" clId="{BE654ADE-4286-43FC-B4FA-910F718CFAB9}" dt="2020-10-02T22:21:37.977" v="185"/>
          <ac:inkMkLst>
            <pc:docMk/>
            <pc:sldMk cId="73221414" sldId="311"/>
            <ac:inkMk id="100" creationId="{53805A1D-F5A7-425A-B6FA-2220D1A2C3E3}"/>
          </ac:inkMkLst>
        </pc:inkChg>
        <pc:inkChg chg="add del mod">
          <ac:chgData name="ÖMER ALİ OSMANOĞLU" userId="4b45da3246be371e" providerId="LiveId" clId="{BE654ADE-4286-43FC-B4FA-910F718CFAB9}" dt="2020-10-02T22:21:37.979" v="186"/>
          <ac:inkMkLst>
            <pc:docMk/>
            <pc:sldMk cId="73221414" sldId="311"/>
            <ac:inkMk id="101" creationId="{ED55E6AE-5AA5-4F2C-8EF5-9658D58CFF3F}"/>
          </ac:inkMkLst>
        </pc:inkChg>
        <pc:inkChg chg="add del mod">
          <ac:chgData name="ÖMER ALİ OSMANOĞLU" userId="4b45da3246be371e" providerId="LiveId" clId="{BE654ADE-4286-43FC-B4FA-910F718CFAB9}" dt="2020-10-02T22:21:38.012" v="214"/>
          <ac:inkMkLst>
            <pc:docMk/>
            <pc:sldMk cId="73221414" sldId="311"/>
            <ac:inkMk id="102" creationId="{84AAFD73-A7FF-4182-A652-5526ACA61E8D}"/>
          </ac:inkMkLst>
        </pc:inkChg>
        <pc:inkChg chg="add del mod">
          <ac:chgData name="ÖMER ALİ OSMANOĞLU" userId="4b45da3246be371e" providerId="LiveId" clId="{BE654ADE-4286-43FC-B4FA-910F718CFAB9}" dt="2020-10-02T22:21:37.983" v="189"/>
          <ac:inkMkLst>
            <pc:docMk/>
            <pc:sldMk cId="73221414" sldId="311"/>
            <ac:inkMk id="103" creationId="{7ACD7597-3831-47CA-8195-C10C28DCADC5}"/>
          </ac:inkMkLst>
        </pc:inkChg>
        <pc:inkChg chg="add del mod">
          <ac:chgData name="ÖMER ALİ OSMANOĞLU" userId="4b45da3246be371e" providerId="LiveId" clId="{BE654ADE-4286-43FC-B4FA-910F718CFAB9}" dt="2020-10-02T22:21:02.093" v="128" actId="478"/>
          <ac:inkMkLst>
            <pc:docMk/>
            <pc:sldMk cId="73221414" sldId="311"/>
            <ac:inkMk id="105" creationId="{F49C9CFD-8CF4-4060-B106-17379FA6F990}"/>
          </ac:inkMkLst>
        </pc:inkChg>
        <pc:inkChg chg="add del mod">
          <ac:chgData name="ÖMER ALİ OSMANOĞLU" userId="4b45da3246be371e" providerId="LiveId" clId="{BE654ADE-4286-43FC-B4FA-910F718CFAB9}" dt="2020-10-02T22:21:03.181" v="129" actId="478"/>
          <ac:inkMkLst>
            <pc:docMk/>
            <pc:sldMk cId="73221414" sldId="311"/>
            <ac:inkMk id="107" creationId="{E042DAD1-793E-4FC3-985C-081EEF37D259}"/>
          </ac:inkMkLst>
        </pc:inkChg>
        <pc:inkChg chg="add mod">
          <ac:chgData name="ÖMER ALİ OSMANOĞLU" userId="4b45da3246be371e" providerId="LiveId" clId="{BE654ADE-4286-43FC-B4FA-910F718CFAB9}" dt="2020-09-18T18:09:23.784" v="111"/>
          <ac:inkMkLst>
            <pc:docMk/>
            <pc:sldMk cId="73221414" sldId="311"/>
            <ac:inkMk id="108" creationId="{AE9484E0-42E6-4B70-B8A4-373651826A3D}"/>
          </ac:inkMkLst>
        </pc:inkChg>
        <pc:inkChg chg="add mod">
          <ac:chgData name="ÖMER ALİ OSMANOĞLU" userId="4b45da3246be371e" providerId="LiveId" clId="{BE654ADE-4286-43FC-B4FA-910F718CFAB9}" dt="2020-09-18T18:09:23.784" v="111"/>
          <ac:inkMkLst>
            <pc:docMk/>
            <pc:sldMk cId="73221414" sldId="311"/>
            <ac:inkMk id="109" creationId="{D65D542E-3D3A-4041-B421-67FE28E1CF22}"/>
          </ac:inkMkLst>
        </pc:inkChg>
        <pc:inkChg chg="add mod">
          <ac:chgData name="ÖMER ALİ OSMANOĞLU" userId="4b45da3246be371e" providerId="LiveId" clId="{BE654ADE-4286-43FC-B4FA-910F718CFAB9}" dt="2020-09-18T18:09:23.784" v="111"/>
          <ac:inkMkLst>
            <pc:docMk/>
            <pc:sldMk cId="73221414" sldId="311"/>
            <ac:inkMk id="111" creationId="{5F534FD4-71A6-43C2-8E7F-0C4392E2C1F4}"/>
          </ac:inkMkLst>
        </pc:inkChg>
        <pc:inkChg chg="add mod">
          <ac:chgData name="ÖMER ALİ OSMANOĞLU" userId="4b45da3246be371e" providerId="LiveId" clId="{BE654ADE-4286-43FC-B4FA-910F718CFAB9}" dt="2020-09-18T18:09:23.784" v="111"/>
          <ac:inkMkLst>
            <pc:docMk/>
            <pc:sldMk cId="73221414" sldId="311"/>
            <ac:inkMk id="112" creationId="{D2DB2A20-3E41-4C59-A865-2E7782C9FD3A}"/>
          </ac:inkMkLst>
        </pc:inkChg>
        <pc:inkChg chg="add mod">
          <ac:chgData name="ÖMER ALİ OSMANOĞLU" userId="4b45da3246be371e" providerId="LiveId" clId="{BE654ADE-4286-43FC-B4FA-910F718CFAB9}" dt="2020-09-18T18:09:23.784" v="111"/>
          <ac:inkMkLst>
            <pc:docMk/>
            <pc:sldMk cId="73221414" sldId="311"/>
            <ac:inkMk id="113" creationId="{D1C96105-5533-4515-AFDD-07A52927FBE9}"/>
          </ac:inkMkLst>
        </pc:inkChg>
        <pc:inkChg chg="add mod">
          <ac:chgData name="ÖMER ALİ OSMANOĞLU" userId="4b45da3246be371e" providerId="LiveId" clId="{BE654ADE-4286-43FC-B4FA-910F718CFAB9}" dt="2020-09-18T18:09:23.784" v="111"/>
          <ac:inkMkLst>
            <pc:docMk/>
            <pc:sldMk cId="73221414" sldId="311"/>
            <ac:inkMk id="115" creationId="{1F2DEB87-DAD3-4783-B518-C60F7477CA63}"/>
          </ac:inkMkLst>
        </pc:inkChg>
        <pc:inkChg chg="add mod">
          <ac:chgData name="ÖMER ALİ OSMANOĞLU" userId="4b45da3246be371e" providerId="LiveId" clId="{BE654ADE-4286-43FC-B4FA-910F718CFAB9}" dt="2020-09-18T18:09:23.784" v="111"/>
          <ac:inkMkLst>
            <pc:docMk/>
            <pc:sldMk cId="73221414" sldId="311"/>
            <ac:inkMk id="116" creationId="{027D7A3C-1397-413D-A1E7-5C3F9C05368A}"/>
          </ac:inkMkLst>
        </pc:inkChg>
        <pc:inkChg chg="add mod">
          <ac:chgData name="ÖMER ALİ OSMANOĞLU" userId="4b45da3246be371e" providerId="LiveId" clId="{BE654ADE-4286-43FC-B4FA-910F718CFAB9}" dt="2020-09-18T18:09:23.784" v="111"/>
          <ac:inkMkLst>
            <pc:docMk/>
            <pc:sldMk cId="73221414" sldId="311"/>
            <ac:inkMk id="117" creationId="{5102F406-0AD2-40ED-BBC6-F06B59CCC190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4F3A9-5950-4693-B2F8-00F7E9481D3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6A494-BBBE-43DA-A565-B10711A9B4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48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06E-7C42-469A-8563-A6FED930FE26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538D-8D2C-46CA-BC18-B5634D0F0514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27F6-F575-4930-9875-A9FC5654914C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355A-523B-4ED6-B96F-9E6FB30E4600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4127-EBBC-4A02-B3C7-B810C73FE20F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1DA-F15C-4BFF-B056-A51B2BDEBB14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4B6E-386D-402C-9F6E-0B6FBA4DD74E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F738-0408-424F-AA9D-1AE0932467C4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D5AA71-2000-4162-8D23-2063AD57CA7F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1667" y="609600"/>
            <a:ext cx="1193871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10962180" cy="1080938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962180" cy="35993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7813" y="5936187"/>
            <a:ext cx="1204688" cy="365125"/>
          </a:xfrm>
        </p:spPr>
        <p:txBody>
          <a:bodyPr/>
          <a:lstStyle/>
          <a:p>
            <a:fld id="{1D5B000A-84CC-40AC-9F3F-A5D18E5F71A0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HAYAT BOYU ÖĞRENME KURUMLARI YÖNETMİLİĞİ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44010" y="6297011"/>
            <a:ext cx="798491" cy="31571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3EF5-2C8A-43EE-AA63-8F936AD6F537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6C9-ABCB-4D85-9422-CC3139CA9907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4787-D9F3-44AB-B3DA-52943FB5782F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72C-A667-41A9-BB27-8B7429BFA368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CUMHURBAŞKANLIĞI TEŞKİLAT YAPISI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692E-C878-4461-B697-ADF6F7684990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HAYAT BOYU ÖĞRENME KURUMLARI YÖNETMİLİĞİ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30C4-A822-4E73-B305-F14BF2F3BF91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8AE-392B-4C16-A9DA-29A4D3CE85B7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50CC2-E7DA-434F-B676-15484854859E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420280"/>
          </a:xfrm>
        </p:spPr>
        <p:txBody>
          <a:bodyPr/>
          <a:lstStyle/>
          <a:p>
            <a:r>
              <a:rPr lang="tr-TR" dirty="0"/>
              <a:t>CUMHURBAŞKANLIĞI TEŞKİLAT YAPISI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6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485775"/>
            <a:ext cx="105060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40" y="542831"/>
            <a:ext cx="104775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653954" y="753227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11" y="442912"/>
            <a:ext cx="105441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1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466725"/>
            <a:ext cx="105346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0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471487"/>
            <a:ext cx="105346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2912"/>
            <a:ext cx="105156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14" y="595312"/>
            <a:ext cx="104584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0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00062"/>
            <a:ext cx="104775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4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476250"/>
            <a:ext cx="104965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7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HAYAT BOYU ÖĞRENME KURUMLARI YÖNETMİLİĞİ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533400"/>
            <a:ext cx="104965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4020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129</TotalTime>
  <Words>34</Words>
  <Application>Microsoft Office PowerPoint</Application>
  <PresentationFormat>Geniş ekran</PresentationFormat>
  <Paragraphs>16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Berlin</vt:lpstr>
      <vt:lpstr>CUMHURBAŞKANLIĞI TEŞKİLAT YAPISI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Petr Barborik</dc:creator>
  <cp:lastModifiedBy>ÖMER ALİ OSMANOĞLU</cp:lastModifiedBy>
  <cp:revision>26</cp:revision>
  <dcterms:created xsi:type="dcterms:W3CDTF">2013-08-01T11:13:27Z</dcterms:created>
  <dcterms:modified xsi:type="dcterms:W3CDTF">2020-10-02T22:21:42Z</dcterms:modified>
</cp:coreProperties>
</file>