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0" r:id="rId1"/>
    <p:sldMasterId id="2147484602" r:id="rId2"/>
  </p:sldMasterIdLst>
  <p:notesMasterIdLst>
    <p:notesMasterId r:id="rId38"/>
  </p:notesMasterIdLst>
  <p:sldIdLst>
    <p:sldId id="334" r:id="rId3"/>
    <p:sldId id="336" r:id="rId4"/>
    <p:sldId id="259" r:id="rId5"/>
    <p:sldId id="371" r:id="rId6"/>
    <p:sldId id="256" r:id="rId7"/>
    <p:sldId id="272" r:id="rId8"/>
    <p:sldId id="262" r:id="rId9"/>
    <p:sldId id="337" r:id="rId10"/>
    <p:sldId id="263" r:id="rId11"/>
    <p:sldId id="264" r:id="rId12"/>
    <p:sldId id="266" r:id="rId13"/>
    <p:sldId id="267" r:id="rId14"/>
    <p:sldId id="268" r:id="rId15"/>
    <p:sldId id="280" r:id="rId16"/>
    <p:sldId id="269" r:id="rId17"/>
    <p:sldId id="271" r:id="rId18"/>
    <p:sldId id="338" r:id="rId19"/>
    <p:sldId id="345" r:id="rId20"/>
    <p:sldId id="342" r:id="rId21"/>
    <p:sldId id="341" r:id="rId22"/>
    <p:sldId id="343" r:id="rId23"/>
    <p:sldId id="344" r:id="rId24"/>
    <p:sldId id="367" r:id="rId25"/>
    <p:sldId id="369" r:id="rId26"/>
    <p:sldId id="370" r:id="rId27"/>
    <p:sldId id="339" r:id="rId28"/>
    <p:sldId id="347" r:id="rId29"/>
    <p:sldId id="348" r:id="rId30"/>
    <p:sldId id="360" r:id="rId31"/>
    <p:sldId id="346" r:id="rId32"/>
    <p:sldId id="359" r:id="rId33"/>
    <p:sldId id="340" r:id="rId34"/>
    <p:sldId id="365" r:id="rId35"/>
    <p:sldId id="349" r:id="rId36"/>
    <p:sldId id="361" r:id="rId37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5050"/>
    <a:srgbClr val="FFFF66"/>
    <a:srgbClr val="000000"/>
    <a:srgbClr val="CCFF99"/>
    <a:srgbClr val="F1F6AC"/>
    <a:srgbClr val="EFF6AC"/>
    <a:srgbClr val="FB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4C13C-241E-4B7F-80EF-894739F64234}" v="82" dt="2020-09-15T19:24:23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MER ALİ OSMANOĞLU" userId="4b45da3246be371e" providerId="LiveId" clId="{C5A4C13C-241E-4B7F-80EF-894739F64234}"/>
    <pc:docChg chg="undo custSel mod modSld modMainMaster">
      <pc:chgData name="ÖMER ALİ OSMANOĞLU" userId="4b45da3246be371e" providerId="LiveId" clId="{C5A4C13C-241E-4B7F-80EF-894739F64234}" dt="2020-09-15T19:25:19.230" v="522" actId="20577"/>
      <pc:docMkLst>
        <pc:docMk/>
      </pc:docMkLst>
      <pc:sldChg chg="addSp delSp modSp mod setBg">
        <pc:chgData name="ÖMER ALİ OSMANOĞLU" userId="4b45da3246be371e" providerId="LiveId" clId="{C5A4C13C-241E-4B7F-80EF-894739F64234}" dt="2020-09-15T18:44:12.773" v="154" actId="1076"/>
        <pc:sldMkLst>
          <pc:docMk/>
          <pc:sldMk cId="0" sldId="256"/>
        </pc:sldMkLst>
        <pc:spChg chg="add del">
          <ac:chgData name="ÖMER ALİ OSMANOĞLU" userId="4b45da3246be371e" providerId="LiveId" clId="{C5A4C13C-241E-4B7F-80EF-894739F64234}" dt="2020-09-15T18:43:55.860" v="152" actId="26606"/>
          <ac:spMkLst>
            <pc:docMk/>
            <pc:sldMk cId="0" sldId="256"/>
            <ac:spMk id="74" creationId="{0CABCAE3-64FC-4149-819F-2C1812824154}"/>
          </ac:spMkLst>
        </pc:spChg>
        <pc:spChg chg="mod">
          <ac:chgData name="ÖMER ALİ OSMANOĞLU" userId="4b45da3246be371e" providerId="LiveId" clId="{C5A4C13C-241E-4B7F-80EF-894739F64234}" dt="2020-09-15T18:43:55.953" v="153" actId="26606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ÖMER ALİ OSMANOĞLU" userId="4b45da3246be371e" providerId="LiveId" clId="{C5A4C13C-241E-4B7F-80EF-894739F64234}" dt="2020-09-15T18:43:55.953" v="153" actId="26606"/>
          <ac:spMkLst>
            <pc:docMk/>
            <pc:sldMk cId="0" sldId="256"/>
            <ac:spMk id="2051" creationId="{00000000-0000-0000-0000-000000000000}"/>
          </ac:spMkLst>
        </pc:spChg>
        <pc:spChg chg="add">
          <ac:chgData name="ÖMER ALİ OSMANOĞLU" userId="4b45da3246be371e" providerId="LiveId" clId="{C5A4C13C-241E-4B7F-80EF-894739F64234}" dt="2020-09-15T18:43:55.953" v="153" actId="26606"/>
          <ac:spMkLst>
            <pc:docMk/>
            <pc:sldMk cId="0" sldId="256"/>
            <ac:spMk id="2053" creationId="{0CABCAE3-64FC-4149-819F-2C1812824154}"/>
          </ac:spMkLst>
        </pc:spChg>
        <pc:picChg chg="add del">
          <ac:chgData name="ÖMER ALİ OSMANOĞLU" userId="4b45da3246be371e" providerId="LiveId" clId="{C5A4C13C-241E-4B7F-80EF-894739F64234}" dt="2020-09-15T18:43:55.860" v="152" actId="26606"/>
          <ac:picMkLst>
            <pc:docMk/>
            <pc:sldMk cId="0" sldId="256"/>
            <ac:picMk id="71" creationId="{4DFFBEBF-783C-4C79-B9A0-0323883DA17A}"/>
          </ac:picMkLst>
        </pc:picChg>
        <pc:picChg chg="add del">
          <ac:chgData name="ÖMER ALİ OSMANOĞLU" userId="4b45da3246be371e" providerId="LiveId" clId="{C5A4C13C-241E-4B7F-80EF-894739F64234}" dt="2020-09-15T18:43:55.860" v="152" actId="26606"/>
          <ac:picMkLst>
            <pc:docMk/>
            <pc:sldMk cId="0" sldId="256"/>
            <ac:picMk id="76" creationId="{012FDCFE-9AD2-4D8A-8CBF-B3AA37EBF6DD}"/>
          </ac:picMkLst>
        </pc:picChg>
        <pc:picChg chg="add">
          <ac:chgData name="ÖMER ALİ OSMANOĞLU" userId="4b45da3246be371e" providerId="LiveId" clId="{C5A4C13C-241E-4B7F-80EF-894739F64234}" dt="2020-09-15T18:43:55.953" v="153" actId="26606"/>
          <ac:picMkLst>
            <pc:docMk/>
            <pc:sldMk cId="0" sldId="256"/>
            <ac:picMk id="2054" creationId="{012FDCFE-9AD2-4D8A-8CBF-B3AA37EBF6DD}"/>
          </ac:picMkLst>
        </pc:picChg>
        <pc:picChg chg="add mod">
          <ac:chgData name="ÖMER ALİ OSMANOĞLU" userId="4b45da3246be371e" providerId="LiveId" clId="{C5A4C13C-241E-4B7F-80EF-894739F64234}" dt="2020-09-15T18:44:12.773" v="154" actId="1076"/>
          <ac:picMkLst>
            <pc:docMk/>
            <pc:sldMk cId="0" sldId="256"/>
            <ac:picMk id="2057" creationId="{9A5F254D-DB53-4E4C-899B-0BAC1B475049}"/>
          </ac:picMkLst>
        </pc:picChg>
        <pc:cxnChg chg="add del">
          <ac:chgData name="ÖMER ALİ OSMANOĞLU" userId="4b45da3246be371e" providerId="LiveId" clId="{C5A4C13C-241E-4B7F-80EF-894739F64234}" dt="2020-09-15T18:43:55.860" v="152" actId="26606"/>
          <ac:cxnSpMkLst>
            <pc:docMk/>
            <pc:sldMk cId="0" sldId="256"/>
            <ac:cxnSpMk id="78" creationId="{FBD463FC-4CA8-4FF4-85A3-AF9F4B98D210}"/>
          </ac:cxnSpMkLst>
        </pc:cxnChg>
        <pc:cxnChg chg="add del">
          <ac:chgData name="ÖMER ALİ OSMANOĞLU" userId="4b45da3246be371e" providerId="LiveId" clId="{C5A4C13C-241E-4B7F-80EF-894739F64234}" dt="2020-09-15T18:43:55.860" v="152" actId="26606"/>
          <ac:cxnSpMkLst>
            <pc:docMk/>
            <pc:sldMk cId="0" sldId="256"/>
            <ac:cxnSpMk id="80" creationId="{A56012FD-74A8-4C91-B318-435CF2B71927}"/>
          </ac:cxnSpMkLst>
        </pc:cxnChg>
        <pc:cxnChg chg="add">
          <ac:chgData name="ÖMER ALİ OSMANOĞLU" userId="4b45da3246be371e" providerId="LiveId" clId="{C5A4C13C-241E-4B7F-80EF-894739F64234}" dt="2020-09-15T18:43:55.953" v="153" actId="26606"/>
          <ac:cxnSpMkLst>
            <pc:docMk/>
            <pc:sldMk cId="0" sldId="256"/>
            <ac:cxnSpMk id="2055" creationId="{FBD463FC-4CA8-4FF4-85A3-AF9F4B98D210}"/>
          </ac:cxnSpMkLst>
        </pc:cxnChg>
        <pc:cxnChg chg="add">
          <ac:chgData name="ÖMER ALİ OSMANOĞLU" userId="4b45da3246be371e" providerId="LiveId" clId="{C5A4C13C-241E-4B7F-80EF-894739F64234}" dt="2020-09-15T18:43:55.953" v="153" actId="26606"/>
          <ac:cxnSpMkLst>
            <pc:docMk/>
            <pc:sldMk cId="0" sldId="256"/>
            <ac:cxnSpMk id="2056" creationId="{A56012FD-74A8-4C91-B318-435CF2B71927}"/>
          </ac:cxnSpMkLst>
        </pc:cxnChg>
      </pc:sldChg>
      <pc:sldChg chg="modSp mod modTransition">
        <pc:chgData name="ÖMER ALİ OSMANOĞLU" userId="4b45da3246be371e" providerId="LiveId" clId="{C5A4C13C-241E-4B7F-80EF-894739F64234}" dt="2020-09-15T18:39:54.412" v="113" actId="27636"/>
        <pc:sldMkLst>
          <pc:docMk/>
          <pc:sldMk cId="0" sldId="259"/>
        </pc:sldMkLst>
        <pc:spChg chg="mod">
          <ac:chgData name="ÖMER ALİ OSMANOĞLU" userId="4b45da3246be371e" providerId="LiveId" clId="{C5A4C13C-241E-4B7F-80EF-894739F64234}" dt="2020-09-15T18:39:54.405" v="112" actId="27636"/>
          <ac:spMkLst>
            <pc:docMk/>
            <pc:sldMk cId="0" sldId="259"/>
            <ac:spMk id="6146" creationId="{00000000-0000-0000-0000-000000000000}"/>
          </ac:spMkLst>
        </pc:spChg>
        <pc:spChg chg="mod">
          <ac:chgData name="ÖMER ALİ OSMANOĞLU" userId="4b45da3246be371e" providerId="LiveId" clId="{C5A4C13C-241E-4B7F-80EF-894739F64234}" dt="2020-09-15T18:39:54.412" v="113" actId="27636"/>
          <ac:spMkLst>
            <pc:docMk/>
            <pc:sldMk cId="0" sldId="259"/>
            <ac:spMk id="6147" creationId="{00000000-0000-0000-0000-000000000000}"/>
          </ac:spMkLst>
        </pc:spChg>
      </pc:sldChg>
      <pc:sldChg chg="addSp delSp modSp mod modTransition setBg">
        <pc:chgData name="ÖMER ALİ OSMANOĞLU" userId="4b45da3246be371e" providerId="LiveId" clId="{C5A4C13C-241E-4B7F-80EF-894739F64234}" dt="2020-09-15T18:47:55.860" v="216" actId="26606"/>
        <pc:sldMkLst>
          <pc:docMk/>
          <pc:sldMk cId="0" sldId="262"/>
        </pc:sldMkLst>
        <pc:spChg chg="add del">
          <ac:chgData name="ÖMER ALİ OSMANOĞLU" userId="4b45da3246be371e" providerId="LiveId" clId="{C5A4C13C-241E-4B7F-80EF-894739F64234}" dt="2020-09-15T18:47:21.063" v="205" actId="26606"/>
          <ac:spMkLst>
            <pc:docMk/>
            <pc:sldMk cId="0" sldId="262"/>
            <ac:spMk id="73" creationId="{482E7304-2AC2-4A5C-924D-A6AC3FFC5EAC}"/>
          </ac:spMkLst>
        </pc:spChg>
        <pc:spChg chg="add del">
          <ac:chgData name="ÖMER ALİ OSMANOĞLU" userId="4b45da3246be371e" providerId="LiveId" clId="{C5A4C13C-241E-4B7F-80EF-894739F64234}" dt="2020-09-15T18:47:53.919" v="213" actId="26606"/>
          <ac:spMkLst>
            <pc:docMk/>
            <pc:sldMk cId="0" sldId="262"/>
            <ac:spMk id="74" creationId="{35C3D674-3D59-4E93-80CA-0C0A9095E816}"/>
          </ac:spMkLst>
        </pc:spChg>
        <pc:spChg chg="add del">
          <ac:chgData name="ÖMER ALİ OSMANOĞLU" userId="4b45da3246be371e" providerId="LiveId" clId="{C5A4C13C-241E-4B7F-80EF-894739F64234}" dt="2020-09-15T18:47:21.063" v="205" actId="26606"/>
          <ac:spMkLst>
            <pc:docMk/>
            <pc:sldMk cId="0" sldId="262"/>
            <ac:spMk id="77" creationId="{A3C183B1-1D4B-4E3D-A02E-A426E3BFA016}"/>
          </ac:spMkLst>
        </pc:spChg>
        <pc:spChg chg="add del">
          <ac:chgData name="ÖMER ALİ OSMANOĞLU" userId="4b45da3246be371e" providerId="LiveId" clId="{C5A4C13C-241E-4B7F-80EF-894739F64234}" dt="2020-09-15T18:47:53.919" v="213" actId="26606"/>
          <ac:spMkLst>
            <pc:docMk/>
            <pc:sldMk cId="0" sldId="262"/>
            <ac:spMk id="78" creationId="{EF2A81E1-BCBE-426B-8C09-33274E69409D}"/>
          </ac:spMkLst>
        </pc:spChg>
        <pc:spChg chg="add del">
          <ac:chgData name="ÖMER ALİ OSMANOĞLU" userId="4b45da3246be371e" providerId="LiveId" clId="{C5A4C13C-241E-4B7F-80EF-894739F64234}" dt="2020-09-15T18:47:47.491" v="211" actId="26606"/>
          <ac:spMkLst>
            <pc:docMk/>
            <pc:sldMk cId="0" sldId="262"/>
            <ac:spMk id="79" creationId="{A9DA474E-6B91-4200-840F-0257B2358A75}"/>
          </ac:spMkLst>
        </pc:spChg>
        <pc:spChg chg="mod">
          <ac:chgData name="ÖMER ALİ OSMANOĞLU" userId="4b45da3246be371e" providerId="LiveId" clId="{C5A4C13C-241E-4B7F-80EF-894739F64234}" dt="2020-09-15T18:47:55.860" v="216" actId="26606"/>
          <ac:spMkLst>
            <pc:docMk/>
            <pc:sldMk cId="0" sldId="262"/>
            <ac:spMk id="9218" creationId="{00000000-0000-0000-0000-000000000000}"/>
          </ac:spMkLst>
        </pc:spChg>
        <pc:spChg chg="add del mod">
          <ac:chgData name="ÖMER ALİ OSMANOĞLU" userId="4b45da3246be371e" providerId="LiveId" clId="{C5A4C13C-241E-4B7F-80EF-894739F64234}" dt="2020-09-15T18:47:55.860" v="216" actId="26606"/>
          <ac:spMkLst>
            <pc:docMk/>
            <pc:sldMk cId="0" sldId="262"/>
            <ac:spMk id="9219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8:47:47.491" v="211" actId="26606"/>
          <ac:spMkLst>
            <pc:docMk/>
            <pc:sldMk cId="0" sldId="262"/>
            <ac:spMk id="9222" creationId="{32D32A60-013B-47A8-8833-D2424080917B}"/>
          </ac:spMkLst>
        </pc:spChg>
        <pc:spChg chg="add del">
          <ac:chgData name="ÖMER ALİ OSMANOĞLU" userId="4b45da3246be371e" providerId="LiveId" clId="{C5A4C13C-241E-4B7F-80EF-894739F64234}" dt="2020-09-15T18:47:47.491" v="211" actId="26606"/>
          <ac:spMkLst>
            <pc:docMk/>
            <pc:sldMk cId="0" sldId="262"/>
            <ac:spMk id="9223" creationId="{AE27932B-B694-4C4C-90D7-A0333A7C5876}"/>
          </ac:spMkLst>
        </pc:spChg>
        <pc:spChg chg="add del">
          <ac:chgData name="ÖMER ALİ OSMANOĞLU" userId="4b45da3246be371e" providerId="LiveId" clId="{C5A4C13C-241E-4B7F-80EF-894739F64234}" dt="2020-09-15T18:47:53.919" v="213" actId="26606"/>
          <ac:spMkLst>
            <pc:docMk/>
            <pc:sldMk cId="0" sldId="262"/>
            <ac:spMk id="9227" creationId="{00000000-0000-0000-0000-000000000000}"/>
          </ac:spMkLst>
        </pc:spChg>
        <pc:spChg chg="add">
          <ac:chgData name="ÖMER ALİ OSMANOĞLU" userId="4b45da3246be371e" providerId="LiveId" clId="{C5A4C13C-241E-4B7F-80EF-894739F64234}" dt="2020-09-15T18:47:55.860" v="216" actId="26606"/>
          <ac:spMkLst>
            <pc:docMk/>
            <pc:sldMk cId="0" sldId="262"/>
            <ac:spMk id="9231" creationId="{32D32A60-013B-47A8-8833-D2424080917B}"/>
          </ac:spMkLst>
        </pc:spChg>
        <pc:spChg chg="add">
          <ac:chgData name="ÖMER ALİ OSMANOĞLU" userId="4b45da3246be371e" providerId="LiveId" clId="{C5A4C13C-241E-4B7F-80EF-894739F64234}" dt="2020-09-15T18:47:55.860" v="216" actId="26606"/>
          <ac:spMkLst>
            <pc:docMk/>
            <pc:sldMk cId="0" sldId="262"/>
            <ac:spMk id="9232" creationId="{AE27932B-B694-4C4C-90D7-A0333A7C5876}"/>
          </ac:spMkLst>
        </pc:spChg>
        <pc:spChg chg="add">
          <ac:chgData name="ÖMER ALİ OSMANOĞLU" userId="4b45da3246be371e" providerId="LiveId" clId="{C5A4C13C-241E-4B7F-80EF-894739F64234}" dt="2020-09-15T18:47:55.860" v="216" actId="26606"/>
          <ac:spMkLst>
            <pc:docMk/>
            <pc:sldMk cId="0" sldId="262"/>
            <ac:spMk id="9234" creationId="{A9DA474E-6B91-4200-840F-0257B2358A75}"/>
          </ac:spMkLst>
        </pc:spChg>
        <pc:graphicFrameChg chg="add del mod">
          <ac:chgData name="ÖMER ALİ OSMANOĞLU" userId="4b45da3246be371e" providerId="LiveId" clId="{C5A4C13C-241E-4B7F-80EF-894739F64234}" dt="2020-09-15T18:47:21.063" v="205" actId="26606"/>
          <ac:graphicFrameMkLst>
            <pc:docMk/>
            <pc:sldMk cId="0" sldId="262"/>
            <ac:graphicFrameMk id="9221" creationId="{2A31E3E9-110E-4536-BA08-8EB613CAAE41}"/>
          </ac:graphicFrameMkLst>
        </pc:graphicFrameChg>
        <pc:graphicFrameChg chg="add del">
          <ac:chgData name="ÖMER ALİ OSMANOĞLU" userId="4b45da3246be371e" providerId="LiveId" clId="{C5A4C13C-241E-4B7F-80EF-894739F64234}" dt="2020-09-15T18:47:47.491" v="211" actId="26606"/>
          <ac:graphicFrameMkLst>
            <pc:docMk/>
            <pc:sldMk cId="0" sldId="262"/>
            <ac:graphicFrameMk id="9225" creationId="{D3CBA155-0067-4CDF-8B47-F36352D48298}"/>
          </ac:graphicFrameMkLst>
        </pc:graphicFrameChg>
        <pc:graphicFrameChg chg="add del">
          <ac:chgData name="ÖMER ALİ OSMANOĞLU" userId="4b45da3246be371e" providerId="LiveId" clId="{C5A4C13C-241E-4B7F-80EF-894739F64234}" dt="2020-09-15T18:47:55.707" v="215" actId="26606"/>
          <ac:graphicFrameMkLst>
            <pc:docMk/>
            <pc:sldMk cId="0" sldId="262"/>
            <ac:graphicFrameMk id="9229" creationId="{9BF160CA-D8F8-4BAC-9FFC-51B68CA10A20}"/>
          </ac:graphicFrameMkLst>
        </pc:graphicFrameChg>
        <pc:graphicFrameChg chg="add">
          <ac:chgData name="ÖMER ALİ OSMANOĞLU" userId="4b45da3246be371e" providerId="LiveId" clId="{C5A4C13C-241E-4B7F-80EF-894739F64234}" dt="2020-09-15T18:47:55.860" v="216" actId="26606"/>
          <ac:graphicFrameMkLst>
            <pc:docMk/>
            <pc:sldMk cId="0" sldId="262"/>
            <ac:graphicFrameMk id="9237" creationId="{D3CBA155-0067-4CDF-8B47-F36352D48298}"/>
          </ac:graphicFrameMkLst>
        </pc:graphicFrameChg>
        <pc:picChg chg="add del">
          <ac:chgData name="ÖMER ALİ OSMANOĞLU" userId="4b45da3246be371e" providerId="LiveId" clId="{C5A4C13C-241E-4B7F-80EF-894739F64234}" dt="2020-09-15T18:47:53.919" v="213" actId="26606"/>
          <ac:picMkLst>
            <pc:docMk/>
            <pc:sldMk cId="0" sldId="262"/>
            <ac:picMk id="71" creationId="{9C5B2FEB-E803-4E29-8CD7-4AE24306228D}"/>
          </ac:picMkLst>
        </pc:picChg>
        <pc:picChg chg="add del">
          <ac:chgData name="ÖMER ALİ OSMANOĞLU" userId="4b45da3246be371e" providerId="LiveId" clId="{C5A4C13C-241E-4B7F-80EF-894739F64234}" dt="2020-09-15T18:47:53.919" v="213" actId="26606"/>
          <ac:picMkLst>
            <pc:docMk/>
            <pc:sldMk cId="0" sldId="262"/>
            <ac:picMk id="80" creationId="{39D1DDD4-5BB3-45BA-B9B3-06B62299AD79}"/>
          </ac:picMkLst>
        </pc:picChg>
        <pc:picChg chg="add del">
          <ac:chgData name="ÖMER ALİ OSMANOĞLU" userId="4b45da3246be371e" providerId="LiveId" clId="{C5A4C13C-241E-4B7F-80EF-894739F64234}" dt="2020-09-15T18:47:47.491" v="211" actId="26606"/>
          <ac:picMkLst>
            <pc:docMk/>
            <pc:sldMk cId="0" sldId="262"/>
            <ac:picMk id="81" creationId="{DF63C9AD-AE6E-4512-8171-91612E84CCFB}"/>
          </ac:picMkLst>
        </pc:picChg>
        <pc:picChg chg="add">
          <ac:chgData name="ÖMER ALİ OSMANOĞLU" userId="4b45da3246be371e" providerId="LiveId" clId="{C5A4C13C-241E-4B7F-80EF-894739F64234}" dt="2020-09-15T18:47:55.860" v="216" actId="26606"/>
          <ac:picMkLst>
            <pc:docMk/>
            <pc:sldMk cId="0" sldId="262"/>
            <ac:picMk id="9235" creationId="{DF63C9AD-AE6E-4512-8171-91612E84CCFB}"/>
          </ac:picMkLst>
        </pc:picChg>
        <pc:cxnChg chg="add del">
          <ac:chgData name="ÖMER ALİ OSMANOĞLU" userId="4b45da3246be371e" providerId="LiveId" clId="{C5A4C13C-241E-4B7F-80EF-894739F64234}" dt="2020-09-15T18:47:21.063" v="205" actId="26606"/>
          <ac:cxnSpMkLst>
            <pc:docMk/>
            <pc:sldMk cId="0" sldId="262"/>
            <ac:cxnSpMk id="75" creationId="{D259FEF2-F6A5-442F-BA10-4E39EECD0ABE}"/>
          </ac:cxnSpMkLst>
        </pc:cxnChg>
        <pc:cxnChg chg="add del">
          <ac:chgData name="ÖMER ALİ OSMANOĞLU" userId="4b45da3246be371e" providerId="LiveId" clId="{C5A4C13C-241E-4B7F-80EF-894739F64234}" dt="2020-09-15T18:47:53.919" v="213" actId="26606"/>
          <ac:cxnSpMkLst>
            <pc:docMk/>
            <pc:sldMk cId="0" sldId="262"/>
            <ac:cxnSpMk id="76" creationId="{C884B8F8-FDC9-498B-9960-5D7260AFCB03}"/>
          </ac:cxnSpMkLst>
        </pc:cxnChg>
        <pc:cxnChg chg="add del">
          <ac:chgData name="ÖMER ALİ OSMANOĞLU" userId="4b45da3246be371e" providerId="LiveId" clId="{C5A4C13C-241E-4B7F-80EF-894739F64234}" dt="2020-09-15T18:47:53.919" v="213" actId="26606"/>
          <ac:cxnSpMkLst>
            <pc:docMk/>
            <pc:sldMk cId="0" sldId="262"/>
            <ac:cxnSpMk id="82" creationId="{A24DAE64-2302-42EA-8239-F2F0775CA5AD}"/>
          </ac:cxnSpMkLst>
        </pc:cxnChg>
        <pc:cxnChg chg="add del">
          <ac:chgData name="ÖMER ALİ OSMANOĞLU" userId="4b45da3246be371e" providerId="LiveId" clId="{C5A4C13C-241E-4B7F-80EF-894739F64234}" dt="2020-09-15T18:47:47.491" v="211" actId="26606"/>
          <ac:cxnSpMkLst>
            <pc:docMk/>
            <pc:sldMk cId="0" sldId="262"/>
            <ac:cxnSpMk id="83" creationId="{FE1A49CE-B63D-457A-A180-1C883E1A63D2}"/>
          </ac:cxnSpMkLst>
        </pc:cxnChg>
        <pc:cxnChg chg="add del">
          <ac:chgData name="ÖMER ALİ OSMANOĞLU" userId="4b45da3246be371e" providerId="LiveId" clId="{C5A4C13C-241E-4B7F-80EF-894739F64234}" dt="2020-09-15T18:47:47.491" v="211" actId="26606"/>
          <ac:cxnSpMkLst>
            <pc:docMk/>
            <pc:sldMk cId="0" sldId="262"/>
            <ac:cxnSpMk id="9224" creationId="{9EBB0476-5CF0-4F44-8D68-5D42D7AEE43A}"/>
          </ac:cxnSpMkLst>
        </pc:cxnChg>
        <pc:cxnChg chg="add">
          <ac:chgData name="ÖMER ALİ OSMANOĞLU" userId="4b45da3246be371e" providerId="LiveId" clId="{C5A4C13C-241E-4B7F-80EF-894739F64234}" dt="2020-09-15T18:47:55.860" v="216" actId="26606"/>
          <ac:cxnSpMkLst>
            <pc:docMk/>
            <pc:sldMk cId="0" sldId="262"/>
            <ac:cxnSpMk id="9233" creationId="{9EBB0476-5CF0-4F44-8D68-5D42D7AEE43A}"/>
          </ac:cxnSpMkLst>
        </pc:cxnChg>
        <pc:cxnChg chg="add">
          <ac:chgData name="ÖMER ALİ OSMANOĞLU" userId="4b45da3246be371e" providerId="LiveId" clId="{C5A4C13C-241E-4B7F-80EF-894739F64234}" dt="2020-09-15T18:47:55.860" v="216" actId="26606"/>
          <ac:cxnSpMkLst>
            <pc:docMk/>
            <pc:sldMk cId="0" sldId="262"/>
            <ac:cxnSpMk id="9236" creationId="{FE1A49CE-B63D-457A-A180-1C883E1A63D2}"/>
          </ac:cxnSpMkLst>
        </pc:cxnChg>
      </pc:sldChg>
      <pc:sldChg chg="addSp delSp modSp mod modTransition setBg">
        <pc:chgData name="ÖMER ALİ OSMANOĞLU" userId="4b45da3246be371e" providerId="LiveId" clId="{C5A4C13C-241E-4B7F-80EF-894739F64234}" dt="2020-09-15T18:52:42.242" v="246" actId="113"/>
        <pc:sldMkLst>
          <pc:docMk/>
          <pc:sldMk cId="0" sldId="263"/>
        </pc:sldMkLst>
        <pc:spChg chg="mod">
          <ac:chgData name="ÖMER ALİ OSMANOĞLU" userId="4b45da3246be371e" providerId="LiveId" clId="{C5A4C13C-241E-4B7F-80EF-894739F64234}" dt="2020-09-15T18:50:26.466" v="226" actId="26606"/>
          <ac:spMkLst>
            <pc:docMk/>
            <pc:sldMk cId="0" sldId="263"/>
            <ac:spMk id="10242" creationId="{00000000-0000-0000-0000-000000000000}"/>
          </ac:spMkLst>
        </pc:spChg>
        <pc:spChg chg="del">
          <ac:chgData name="ÖMER ALİ OSMANOĞLU" userId="4b45da3246be371e" providerId="LiveId" clId="{C5A4C13C-241E-4B7F-80EF-894739F64234}" dt="2020-09-15T18:50:26.466" v="226" actId="26606"/>
          <ac:spMkLst>
            <pc:docMk/>
            <pc:sldMk cId="0" sldId="263"/>
            <ac:spMk id="10243" creationId="{00000000-0000-0000-0000-000000000000}"/>
          </ac:spMkLst>
        </pc:spChg>
        <pc:graphicFrameChg chg="add mod">
          <ac:chgData name="ÖMER ALİ OSMANOĞLU" userId="4b45da3246be371e" providerId="LiveId" clId="{C5A4C13C-241E-4B7F-80EF-894739F64234}" dt="2020-09-15T18:52:42.242" v="246" actId="113"/>
          <ac:graphicFrameMkLst>
            <pc:docMk/>
            <pc:sldMk cId="0" sldId="263"/>
            <ac:graphicFrameMk id="10245" creationId="{8D464FB1-E212-43FA-B550-148DE1C46776}"/>
          </ac:graphicFrameMkLst>
        </pc:graphicFrameChg>
      </pc:sldChg>
      <pc:sldChg chg="addSp delSp modSp mod modTransition setBg modClrScheme chgLayout">
        <pc:chgData name="ÖMER ALİ OSMANOĞLU" userId="4b45da3246be371e" providerId="LiveId" clId="{C5A4C13C-241E-4B7F-80EF-894739F64234}" dt="2020-09-15T18:52:59.387" v="247" actId="113"/>
        <pc:sldMkLst>
          <pc:docMk/>
          <pc:sldMk cId="0" sldId="264"/>
        </pc:sldMkLst>
        <pc:spChg chg="add del">
          <ac:chgData name="ÖMER ALİ OSMANOĞLU" userId="4b45da3246be371e" providerId="LiveId" clId="{C5A4C13C-241E-4B7F-80EF-894739F64234}" dt="2020-09-15T18:52:00.584" v="237" actId="26606"/>
          <ac:spMkLst>
            <pc:docMk/>
            <pc:sldMk cId="0" sldId="264"/>
            <ac:spMk id="136" creationId="{1669046F-5838-4C7A-BBE8-A77F40FD9C7F}"/>
          </ac:spMkLst>
        </pc:spChg>
        <pc:spChg chg="add del">
          <ac:chgData name="ÖMER ALİ OSMANOĞLU" userId="4b45da3246be371e" providerId="LiveId" clId="{C5A4C13C-241E-4B7F-80EF-894739F64234}" dt="2020-09-15T18:52:00.584" v="237" actId="26606"/>
          <ac:spMkLst>
            <pc:docMk/>
            <pc:sldMk cId="0" sldId="264"/>
            <ac:spMk id="138" creationId="{2D5E6CDB-92ED-43A1-9491-C46E2C8E9956}"/>
          </ac:spMkLst>
        </pc:spChg>
        <pc:spChg chg="add del">
          <ac:chgData name="ÖMER ALİ OSMANOĞLU" userId="4b45da3246be371e" providerId="LiveId" clId="{C5A4C13C-241E-4B7F-80EF-894739F64234}" dt="2020-09-15T18:52:00.584" v="237" actId="26606"/>
          <ac:spMkLst>
            <pc:docMk/>
            <pc:sldMk cId="0" sldId="264"/>
            <ac:spMk id="144" creationId="{23B9DAF8-7DB4-40CB-85F8-7E02F95C6CA7}"/>
          </ac:spMkLst>
        </pc:spChg>
        <pc:spChg chg="mod ord">
          <ac:chgData name="ÖMER ALİ OSMANOĞLU" userId="4b45da3246be371e" providerId="LiveId" clId="{C5A4C13C-241E-4B7F-80EF-894739F64234}" dt="2020-09-15T18:52:59.387" v="247" actId="113"/>
          <ac:spMkLst>
            <pc:docMk/>
            <pc:sldMk cId="0" sldId="264"/>
            <ac:spMk id="11267" creationId="{00000000-0000-0000-0000-000000000000}"/>
          </ac:spMkLst>
        </pc:spChg>
        <pc:grpChg chg="add del">
          <ac:chgData name="ÖMER ALİ OSMANOĞLU" userId="4b45da3246be371e" providerId="LiveId" clId="{C5A4C13C-241E-4B7F-80EF-894739F64234}" dt="2020-09-15T18:52:00.584" v="237" actId="26606"/>
          <ac:grpSpMkLst>
            <pc:docMk/>
            <pc:sldMk cId="0" sldId="264"/>
            <ac:grpSpMk id="140" creationId="{EBB966BC-DC49-4138-8DEF-B1CD13033926}"/>
          </ac:grpSpMkLst>
        </pc:grpChg>
        <pc:picChg chg="add del">
          <ac:chgData name="ÖMER ALİ OSMANOĞLU" userId="4b45da3246be371e" providerId="LiveId" clId="{C5A4C13C-241E-4B7F-80EF-894739F64234}" dt="2020-09-15T18:52:00.584" v="237" actId="26606"/>
          <ac:picMkLst>
            <pc:docMk/>
            <pc:sldMk cId="0" sldId="264"/>
            <ac:picMk id="148" creationId="{7EFCF05C-6070-460B-8E60-12BE3EFD19F0}"/>
          </ac:picMkLst>
        </pc:picChg>
        <pc:picChg chg="mod">
          <ac:chgData name="ÖMER ALİ OSMANOĞLU" userId="4b45da3246be371e" providerId="LiveId" clId="{C5A4C13C-241E-4B7F-80EF-894739F64234}" dt="2020-09-15T18:52:30.472" v="245" actId="26606"/>
          <ac:picMkLst>
            <pc:docMk/>
            <pc:sldMk cId="0" sldId="264"/>
            <ac:picMk id="15363" creationId="{00000000-0000-0000-0000-000000000000}"/>
          </ac:picMkLst>
        </pc:picChg>
        <pc:cxnChg chg="add del">
          <ac:chgData name="ÖMER ALİ OSMANOĞLU" userId="4b45da3246be371e" providerId="LiveId" clId="{C5A4C13C-241E-4B7F-80EF-894739F64234}" dt="2020-09-15T18:52:00.584" v="237" actId="26606"/>
          <ac:cxnSpMkLst>
            <pc:docMk/>
            <pc:sldMk cId="0" sldId="264"/>
            <ac:cxnSpMk id="146" creationId="{606AED2C-61BA-485C-9DD4-B23B6280F9D8}"/>
          </ac:cxnSpMkLst>
        </pc:cxnChg>
        <pc:cxnChg chg="add del">
          <ac:chgData name="ÖMER ALİ OSMANOĞLU" userId="4b45da3246be371e" providerId="LiveId" clId="{C5A4C13C-241E-4B7F-80EF-894739F64234}" dt="2020-09-15T18:52:00.584" v="237" actId="26606"/>
          <ac:cxnSpMkLst>
            <pc:docMk/>
            <pc:sldMk cId="0" sldId="264"/>
            <ac:cxnSpMk id="150" creationId="{CFD731F1-726F-453E-9516-3058095DE995}"/>
          </ac:cxnSpMkLst>
        </pc:cxnChg>
      </pc:sldChg>
      <pc:sldChg chg="addSp delSp modSp mod modTransition setBg">
        <pc:chgData name="ÖMER ALİ OSMANOĞLU" userId="4b45da3246be371e" providerId="LiveId" clId="{C5A4C13C-241E-4B7F-80EF-894739F64234}" dt="2020-09-15T18:54:15.055" v="259" actId="26606"/>
        <pc:sldMkLst>
          <pc:docMk/>
          <pc:sldMk cId="0" sldId="266"/>
        </pc:sldMkLst>
        <pc:spChg chg="add">
          <ac:chgData name="ÖMER ALİ OSMANOĞLU" userId="4b45da3246be371e" providerId="LiveId" clId="{C5A4C13C-241E-4B7F-80EF-894739F64234}" dt="2020-09-15T18:54:15.055" v="259" actId="26606"/>
          <ac:spMkLst>
            <pc:docMk/>
            <pc:sldMk cId="0" sldId="266"/>
            <ac:spMk id="73" creationId="{482E7304-2AC2-4A5C-924D-A6AC3FFC5EAC}"/>
          </ac:spMkLst>
        </pc:spChg>
        <pc:spChg chg="add">
          <ac:chgData name="ÖMER ALİ OSMANOĞLU" userId="4b45da3246be371e" providerId="LiveId" clId="{C5A4C13C-241E-4B7F-80EF-894739F64234}" dt="2020-09-15T18:54:15.055" v="259" actId="26606"/>
          <ac:spMkLst>
            <pc:docMk/>
            <pc:sldMk cId="0" sldId="266"/>
            <ac:spMk id="77" creationId="{A3C183B1-1D4B-4E3D-A02E-A426E3BFA016}"/>
          </ac:spMkLst>
        </pc:spChg>
        <pc:spChg chg="mod">
          <ac:chgData name="ÖMER ALİ OSMANOĞLU" userId="4b45da3246be371e" providerId="LiveId" clId="{C5A4C13C-241E-4B7F-80EF-894739F64234}" dt="2020-09-15T18:54:15.055" v="259" actId="26606"/>
          <ac:spMkLst>
            <pc:docMk/>
            <pc:sldMk cId="0" sldId="266"/>
            <ac:spMk id="13314" creationId="{00000000-0000-0000-0000-000000000000}"/>
          </ac:spMkLst>
        </pc:spChg>
        <pc:spChg chg="add del mod">
          <ac:chgData name="ÖMER ALİ OSMANOĞLU" userId="4b45da3246be371e" providerId="LiveId" clId="{C5A4C13C-241E-4B7F-80EF-894739F64234}" dt="2020-09-15T18:54:15.055" v="259" actId="26606"/>
          <ac:spMkLst>
            <pc:docMk/>
            <pc:sldMk cId="0" sldId="266"/>
            <ac:spMk id="13315" creationId="{00000000-0000-0000-0000-000000000000}"/>
          </ac:spMkLst>
        </pc:spChg>
        <pc:graphicFrameChg chg="add del mod">
          <ac:chgData name="ÖMER ALİ OSMANOĞLU" userId="4b45da3246be371e" providerId="LiveId" clId="{C5A4C13C-241E-4B7F-80EF-894739F64234}" dt="2020-09-15T18:53:59.446" v="256" actId="26606"/>
          <ac:graphicFrameMkLst>
            <pc:docMk/>
            <pc:sldMk cId="0" sldId="266"/>
            <ac:graphicFrameMk id="13317" creationId="{4C74A743-D90C-4722-A9BE-364687117D97}"/>
          </ac:graphicFrameMkLst>
        </pc:graphicFrameChg>
        <pc:graphicFrameChg chg="add">
          <ac:chgData name="ÖMER ALİ OSMANOĞLU" userId="4b45da3246be371e" providerId="LiveId" clId="{C5A4C13C-241E-4B7F-80EF-894739F64234}" dt="2020-09-15T18:54:15.055" v="259" actId="26606"/>
          <ac:graphicFrameMkLst>
            <pc:docMk/>
            <pc:sldMk cId="0" sldId="266"/>
            <ac:graphicFrameMk id="13318" creationId="{D259D163-F784-46A8-8F75-1249F899E35C}"/>
          </ac:graphicFrameMkLst>
        </pc:graphicFrameChg>
        <pc:cxnChg chg="add">
          <ac:chgData name="ÖMER ALİ OSMANOĞLU" userId="4b45da3246be371e" providerId="LiveId" clId="{C5A4C13C-241E-4B7F-80EF-894739F64234}" dt="2020-09-15T18:54:15.055" v="259" actId="26606"/>
          <ac:cxnSpMkLst>
            <pc:docMk/>
            <pc:sldMk cId="0" sldId="266"/>
            <ac:cxnSpMk id="75" creationId="{D259FEF2-F6A5-442F-BA10-4E39EECD0ABE}"/>
          </ac:cxnSpMkLst>
        </pc:cxnChg>
      </pc:sldChg>
      <pc:sldChg chg="addSp delSp modSp mod modTransition setBg">
        <pc:chgData name="ÖMER ALİ OSMANOĞLU" userId="4b45da3246be371e" providerId="LiveId" clId="{C5A4C13C-241E-4B7F-80EF-894739F64234}" dt="2020-09-15T18:55:39.610" v="271" actId="14100"/>
        <pc:sldMkLst>
          <pc:docMk/>
          <pc:sldMk cId="0" sldId="267"/>
        </pc:sldMkLst>
        <pc:spChg chg="add del">
          <ac:chgData name="ÖMER ALİ OSMANOĞLU" userId="4b45da3246be371e" providerId="LiveId" clId="{C5A4C13C-241E-4B7F-80EF-894739F64234}" dt="2020-09-15T18:55:06.177" v="261" actId="26606"/>
          <ac:spMkLst>
            <pc:docMk/>
            <pc:sldMk cId="0" sldId="267"/>
            <ac:spMk id="72" creationId="{FD6EDB49-211E-499D-9A08-6C5FF3D060F7}"/>
          </ac:spMkLst>
        </pc:spChg>
        <pc:spChg chg="add del">
          <ac:chgData name="ÖMER ALİ OSMANOĞLU" userId="4b45da3246be371e" providerId="LiveId" clId="{C5A4C13C-241E-4B7F-80EF-894739F64234}" dt="2020-09-15T18:55:06.177" v="261" actId="26606"/>
          <ac:spMkLst>
            <pc:docMk/>
            <pc:sldMk cId="0" sldId="267"/>
            <ac:spMk id="74" creationId="{38F9F37E-D3CF-4F3D-96C2-25307819DF2D}"/>
          </ac:spMkLst>
        </pc:spChg>
        <pc:spChg chg="add del">
          <ac:chgData name="ÖMER ALİ OSMANOĞLU" userId="4b45da3246be371e" providerId="LiveId" clId="{C5A4C13C-241E-4B7F-80EF-894739F64234}" dt="2020-09-15T18:55:06.177" v="261" actId="26606"/>
          <ac:spMkLst>
            <pc:docMk/>
            <pc:sldMk cId="0" sldId="267"/>
            <ac:spMk id="76" creationId="{C5FFF17D-767C-40E7-8C89-962F1F54BCD0}"/>
          </ac:spMkLst>
        </pc:spChg>
        <pc:spChg chg="add del">
          <ac:chgData name="ÖMER ALİ OSMANOĞLU" userId="4b45da3246be371e" providerId="LiveId" clId="{C5A4C13C-241E-4B7F-80EF-894739F64234}" dt="2020-09-15T18:55:06.177" v="261" actId="26606"/>
          <ac:spMkLst>
            <pc:docMk/>
            <pc:sldMk cId="0" sldId="267"/>
            <ac:spMk id="78" creationId="{E69F39E1-619D-4D9E-8823-8BD8CC3206B6}"/>
          </ac:spMkLst>
        </pc:spChg>
        <pc:spChg chg="add del">
          <ac:chgData name="ÖMER ALİ OSMANOĞLU" userId="4b45da3246be371e" providerId="LiveId" clId="{C5A4C13C-241E-4B7F-80EF-894739F64234}" dt="2020-09-15T18:55:06.177" v="261" actId="26606"/>
          <ac:spMkLst>
            <pc:docMk/>
            <pc:sldMk cId="0" sldId="267"/>
            <ac:spMk id="80" creationId="{C8C53F47-DF50-454F-A5A6-6B969748D972}"/>
          </ac:spMkLst>
        </pc:spChg>
        <pc:spChg chg="mod">
          <ac:chgData name="ÖMER ALİ OSMANOĞLU" userId="4b45da3246be371e" providerId="LiveId" clId="{C5A4C13C-241E-4B7F-80EF-894739F64234}" dt="2020-09-15T18:55:39.610" v="271" actId="14100"/>
          <ac:spMkLst>
            <pc:docMk/>
            <pc:sldMk cId="0" sldId="267"/>
            <ac:spMk id="14338" creationId="{00000000-0000-0000-0000-000000000000}"/>
          </ac:spMkLst>
        </pc:spChg>
        <pc:spChg chg="mod">
          <ac:chgData name="ÖMER ALİ OSMANOĞLU" userId="4b45da3246be371e" providerId="LiveId" clId="{C5A4C13C-241E-4B7F-80EF-894739F64234}" dt="2020-09-15T18:55:22.308" v="267" actId="5793"/>
          <ac:spMkLst>
            <pc:docMk/>
            <pc:sldMk cId="0" sldId="267"/>
            <ac:spMk id="14339" creationId="{00000000-0000-0000-0000-000000000000}"/>
          </ac:spMkLst>
        </pc:spChg>
        <pc:spChg chg="add">
          <ac:chgData name="ÖMER ALİ OSMANOĞLU" userId="4b45da3246be371e" providerId="LiveId" clId="{C5A4C13C-241E-4B7F-80EF-894739F64234}" dt="2020-09-15T18:55:08.971" v="262" actId="26606"/>
          <ac:spMkLst>
            <pc:docMk/>
            <pc:sldMk cId="0" sldId="267"/>
            <ac:spMk id="14341" creationId="{F63C748C-967B-4A7B-A90F-3EDD0F485AC6}"/>
          </ac:spMkLst>
        </pc:spChg>
        <pc:spChg chg="add">
          <ac:chgData name="ÖMER ALİ OSMANOĞLU" userId="4b45da3246be371e" providerId="LiveId" clId="{C5A4C13C-241E-4B7F-80EF-894739F64234}" dt="2020-09-15T18:55:08.971" v="262" actId="26606"/>
          <ac:spMkLst>
            <pc:docMk/>
            <pc:sldMk cId="0" sldId="267"/>
            <ac:spMk id="14342" creationId="{C0143637-4934-44E4-B909-BAF1E7B27972}"/>
          </ac:spMkLst>
        </pc:spChg>
        <pc:picChg chg="add del">
          <ac:chgData name="ÖMER ALİ OSMANOĞLU" userId="4b45da3246be371e" providerId="LiveId" clId="{C5A4C13C-241E-4B7F-80EF-894739F64234}" dt="2020-09-15T18:55:06.177" v="261" actId="26606"/>
          <ac:picMkLst>
            <pc:docMk/>
            <pc:sldMk cId="0" sldId="267"/>
            <ac:picMk id="82" creationId="{6A26901A-BC62-4A3A-A07A-65E1F3DDDEC6}"/>
          </ac:picMkLst>
        </pc:picChg>
      </pc:sldChg>
      <pc:sldChg chg="addSp delSp modSp mod modTransition setBg">
        <pc:chgData name="ÖMER ALİ OSMANOĞLU" userId="4b45da3246be371e" providerId="LiveId" clId="{C5A4C13C-241E-4B7F-80EF-894739F64234}" dt="2020-09-15T18:57:31.056" v="282" actId="207"/>
        <pc:sldMkLst>
          <pc:docMk/>
          <pc:sldMk cId="0" sldId="268"/>
        </pc:sldMkLst>
        <pc:spChg chg="add del">
          <ac:chgData name="ÖMER ALİ OSMANOĞLU" userId="4b45da3246be371e" providerId="LiveId" clId="{C5A4C13C-241E-4B7F-80EF-894739F64234}" dt="2020-09-15T18:56:12.518" v="274" actId="26606"/>
          <ac:spMkLst>
            <pc:docMk/>
            <pc:sldMk cId="0" sldId="268"/>
            <ac:spMk id="72" creationId="{0216D9FD-860F-4F5C-8D9B-CE7002071D21}"/>
          </ac:spMkLst>
        </pc:spChg>
        <pc:spChg chg="add del">
          <ac:chgData name="ÖMER ALİ OSMANOĞLU" userId="4b45da3246be371e" providerId="LiveId" clId="{C5A4C13C-241E-4B7F-80EF-894739F64234}" dt="2020-09-15T18:56:12.518" v="274" actId="26606"/>
          <ac:spMkLst>
            <pc:docMk/>
            <pc:sldMk cId="0" sldId="268"/>
            <ac:spMk id="74" creationId="{8D074069-7026-466C-B495-20FB9578CFBB}"/>
          </ac:spMkLst>
        </pc:spChg>
        <pc:spChg chg="add del">
          <ac:chgData name="ÖMER ALİ OSMANOĞLU" userId="4b45da3246be371e" providerId="LiveId" clId="{C5A4C13C-241E-4B7F-80EF-894739F64234}" dt="2020-09-15T18:56:12.518" v="274" actId="26606"/>
          <ac:spMkLst>
            <pc:docMk/>
            <pc:sldMk cId="0" sldId="268"/>
            <ac:spMk id="76" creationId="{C1685D80-4D5A-471F-9215-651424F47500}"/>
          </ac:spMkLst>
        </pc:spChg>
        <pc:spChg chg="mod">
          <ac:chgData name="ÖMER ALİ OSMANOĞLU" userId="4b45da3246be371e" providerId="LiveId" clId="{C5A4C13C-241E-4B7F-80EF-894739F64234}" dt="2020-09-15T18:56:12.549" v="275" actId="26606"/>
          <ac:spMkLst>
            <pc:docMk/>
            <pc:sldMk cId="0" sldId="268"/>
            <ac:spMk id="15362" creationId="{00000000-0000-0000-0000-000000000000}"/>
          </ac:spMkLst>
        </pc:spChg>
        <pc:spChg chg="mod">
          <ac:chgData name="ÖMER ALİ OSMANOĞLU" userId="4b45da3246be371e" providerId="LiveId" clId="{C5A4C13C-241E-4B7F-80EF-894739F64234}" dt="2020-09-15T18:57:31.056" v="282" actId="207"/>
          <ac:spMkLst>
            <pc:docMk/>
            <pc:sldMk cId="0" sldId="268"/>
            <ac:spMk id="15363" creationId="{00000000-0000-0000-0000-000000000000}"/>
          </ac:spMkLst>
        </pc:spChg>
        <pc:spChg chg="add">
          <ac:chgData name="ÖMER ALİ OSMANOĞLU" userId="4b45da3246be371e" providerId="LiveId" clId="{C5A4C13C-241E-4B7F-80EF-894739F64234}" dt="2020-09-15T18:56:12.549" v="275" actId="26606"/>
          <ac:spMkLst>
            <pc:docMk/>
            <pc:sldMk cId="0" sldId="268"/>
            <ac:spMk id="15365" creationId="{29C51009-A09A-4689-8E6C-F8FC99E6A840}"/>
          </ac:spMkLst>
        </pc:spChg>
        <pc:cxnChg chg="add">
          <ac:chgData name="ÖMER ALİ OSMANOĞLU" userId="4b45da3246be371e" providerId="LiveId" clId="{C5A4C13C-241E-4B7F-80EF-894739F64234}" dt="2020-09-15T18:56:12.549" v="275" actId="26606"/>
          <ac:cxnSpMkLst>
            <pc:docMk/>
            <pc:sldMk cId="0" sldId="268"/>
            <ac:cxnSpMk id="15366" creationId="{9EC65442-F244-409C-BF44-C5D6472E810A}"/>
          </ac:cxnSpMkLst>
        </pc:cxnChg>
      </pc:sldChg>
      <pc:sldChg chg="addSp delSp modSp mod modTransition setBg">
        <pc:chgData name="ÖMER ALİ OSMANOĞLU" userId="4b45da3246be371e" providerId="LiveId" clId="{C5A4C13C-241E-4B7F-80EF-894739F64234}" dt="2020-09-15T19:01:28.055" v="312" actId="1076"/>
        <pc:sldMkLst>
          <pc:docMk/>
          <pc:sldMk cId="0" sldId="269"/>
        </pc:sldMkLst>
        <pc:spChg chg="add mod">
          <ac:chgData name="ÖMER ALİ OSMANOĞLU" userId="4b45da3246be371e" providerId="LiveId" clId="{C5A4C13C-241E-4B7F-80EF-894739F64234}" dt="2020-09-15T19:01:28.055" v="312" actId="1076"/>
          <ac:spMkLst>
            <pc:docMk/>
            <pc:sldMk cId="0" sldId="269"/>
            <ac:spMk id="13" creationId="{50F455C8-B65B-488D-88FF-3CBE89E3798C}"/>
          </ac:spMkLst>
        </pc:spChg>
        <pc:spChg chg="add del">
          <ac:chgData name="ÖMER ALİ OSMANOĞLU" userId="4b45da3246be371e" providerId="LiveId" clId="{C5A4C13C-241E-4B7F-80EF-894739F64234}" dt="2020-09-15T19:01:17.699" v="310" actId="26606"/>
          <ac:spMkLst>
            <pc:docMk/>
            <pc:sldMk cId="0" sldId="269"/>
            <ac:spMk id="73" creationId="{482E7304-2AC2-4A5C-924D-A6AC3FFC5EAC}"/>
          </ac:spMkLst>
        </pc:spChg>
        <pc:spChg chg="add del">
          <ac:chgData name="ÖMER ALİ OSMANOĞLU" userId="4b45da3246be371e" providerId="LiveId" clId="{C5A4C13C-241E-4B7F-80EF-894739F64234}" dt="2020-09-15T19:01:17.699" v="310" actId="26606"/>
          <ac:spMkLst>
            <pc:docMk/>
            <pc:sldMk cId="0" sldId="269"/>
            <ac:spMk id="77" creationId="{A3C183B1-1D4B-4E3D-A02E-A426E3BFA016}"/>
          </ac:spMkLst>
        </pc:spChg>
        <pc:spChg chg="add">
          <ac:chgData name="ÖMER ALİ OSMANOĞLU" userId="4b45da3246be371e" providerId="LiveId" clId="{C5A4C13C-241E-4B7F-80EF-894739F64234}" dt="2020-09-15T19:01:17.699" v="310" actId="26606"/>
          <ac:spMkLst>
            <pc:docMk/>
            <pc:sldMk cId="0" sldId="269"/>
            <ac:spMk id="138" creationId="{32D32A60-013B-47A8-8833-D2424080917B}"/>
          </ac:spMkLst>
        </pc:spChg>
        <pc:spChg chg="add">
          <ac:chgData name="ÖMER ALİ OSMANOĞLU" userId="4b45da3246be371e" providerId="LiveId" clId="{C5A4C13C-241E-4B7F-80EF-894739F64234}" dt="2020-09-15T19:01:17.699" v="310" actId="26606"/>
          <ac:spMkLst>
            <pc:docMk/>
            <pc:sldMk cId="0" sldId="269"/>
            <ac:spMk id="140" creationId="{AE27932B-B694-4C4C-90D7-A0333A7C5876}"/>
          </ac:spMkLst>
        </pc:spChg>
        <pc:spChg chg="add">
          <ac:chgData name="ÖMER ALİ OSMANOĞLU" userId="4b45da3246be371e" providerId="LiveId" clId="{C5A4C13C-241E-4B7F-80EF-894739F64234}" dt="2020-09-15T19:01:17.699" v="310" actId="26606"/>
          <ac:spMkLst>
            <pc:docMk/>
            <pc:sldMk cId="0" sldId="269"/>
            <ac:spMk id="144" creationId="{A9DA474E-6B91-4200-840F-0257B2358A75}"/>
          </ac:spMkLst>
        </pc:spChg>
        <pc:spChg chg="del">
          <ac:chgData name="ÖMER ALİ OSMANOĞLU" userId="4b45da3246be371e" providerId="LiveId" clId="{C5A4C13C-241E-4B7F-80EF-894739F64234}" dt="2020-09-15T19:01:01.332" v="309" actId="26606"/>
          <ac:spMkLst>
            <pc:docMk/>
            <pc:sldMk cId="0" sldId="269"/>
            <ac:spMk id="16387" creationId="{00000000-0000-0000-0000-000000000000}"/>
          </ac:spMkLst>
        </pc:spChg>
        <pc:graphicFrameChg chg="add mod modGraphic">
          <ac:chgData name="ÖMER ALİ OSMANOĞLU" userId="4b45da3246be371e" providerId="LiveId" clId="{C5A4C13C-241E-4B7F-80EF-894739F64234}" dt="2020-09-15T19:01:17.699" v="310" actId="26606"/>
          <ac:graphicFrameMkLst>
            <pc:docMk/>
            <pc:sldMk cId="0" sldId="269"/>
            <ac:graphicFrameMk id="16389" creationId="{43236BB6-9B2B-40EB-BB4B-17867E27A7A7}"/>
          </ac:graphicFrameMkLst>
        </pc:graphicFrameChg>
        <pc:picChg chg="add">
          <ac:chgData name="ÖMER ALİ OSMANOĞLU" userId="4b45da3246be371e" providerId="LiveId" clId="{C5A4C13C-241E-4B7F-80EF-894739F64234}" dt="2020-09-15T19:01:17.699" v="310" actId="26606"/>
          <ac:picMkLst>
            <pc:docMk/>
            <pc:sldMk cId="0" sldId="269"/>
            <ac:picMk id="146" creationId="{DF63C9AD-AE6E-4512-8171-91612E84CCFB}"/>
          </ac:picMkLst>
        </pc:picChg>
        <pc:cxnChg chg="add del">
          <ac:chgData name="ÖMER ALİ OSMANOĞLU" userId="4b45da3246be371e" providerId="LiveId" clId="{C5A4C13C-241E-4B7F-80EF-894739F64234}" dt="2020-09-15T19:01:17.699" v="310" actId="26606"/>
          <ac:cxnSpMkLst>
            <pc:docMk/>
            <pc:sldMk cId="0" sldId="269"/>
            <ac:cxnSpMk id="75" creationId="{D259FEF2-F6A5-442F-BA10-4E39EECD0ABE}"/>
          </ac:cxnSpMkLst>
        </pc:cxnChg>
        <pc:cxnChg chg="add">
          <ac:chgData name="ÖMER ALİ OSMANOĞLU" userId="4b45da3246be371e" providerId="LiveId" clId="{C5A4C13C-241E-4B7F-80EF-894739F64234}" dt="2020-09-15T19:01:17.699" v="310" actId="26606"/>
          <ac:cxnSpMkLst>
            <pc:docMk/>
            <pc:sldMk cId="0" sldId="269"/>
            <ac:cxnSpMk id="142" creationId="{9EBB0476-5CF0-4F44-8D68-5D42D7AEE43A}"/>
          </ac:cxnSpMkLst>
        </pc:cxnChg>
        <pc:cxnChg chg="add">
          <ac:chgData name="ÖMER ALİ OSMANOĞLU" userId="4b45da3246be371e" providerId="LiveId" clId="{C5A4C13C-241E-4B7F-80EF-894739F64234}" dt="2020-09-15T19:01:17.699" v="310" actId="26606"/>
          <ac:cxnSpMkLst>
            <pc:docMk/>
            <pc:sldMk cId="0" sldId="269"/>
            <ac:cxnSpMk id="148" creationId="{FE1A49CE-B63D-457A-A180-1C883E1A63D2}"/>
          </ac:cxnSpMkLst>
        </pc:cxnChg>
      </pc:sldChg>
      <pc:sldChg chg="addSp delSp modSp mod modTransition setBg">
        <pc:chgData name="ÖMER ALİ OSMANOĞLU" userId="4b45da3246be371e" providerId="LiveId" clId="{C5A4C13C-241E-4B7F-80EF-894739F64234}" dt="2020-09-15T19:06:45.846" v="320"/>
        <pc:sldMkLst>
          <pc:docMk/>
          <pc:sldMk cId="0" sldId="271"/>
        </pc:sldMkLst>
        <pc:spChg chg="add">
          <ac:chgData name="ÖMER ALİ OSMANOĞLU" userId="4b45da3246be371e" providerId="LiveId" clId="{C5A4C13C-241E-4B7F-80EF-894739F64234}" dt="2020-09-15T19:02:21.390" v="314" actId="26606"/>
          <ac:spMkLst>
            <pc:docMk/>
            <pc:sldMk cId="0" sldId="271"/>
            <ac:spMk id="73" creationId="{1A86B93D-0879-4BC3-B616-90E504482842}"/>
          </ac:spMkLst>
        </pc:spChg>
        <pc:spChg chg="add">
          <ac:chgData name="ÖMER ALİ OSMANOĞLU" userId="4b45da3246be371e" providerId="LiveId" clId="{C5A4C13C-241E-4B7F-80EF-894739F64234}" dt="2020-09-15T19:02:21.390" v="314" actId="26606"/>
          <ac:spMkLst>
            <pc:docMk/>
            <pc:sldMk cId="0" sldId="271"/>
            <ac:spMk id="75" creationId="{720E885D-F4D2-48FD-95D9-DA0751F3D6E2}"/>
          </ac:spMkLst>
        </pc:spChg>
        <pc:spChg chg="add">
          <ac:chgData name="ÖMER ALİ OSMANOĞLU" userId="4b45da3246be371e" providerId="LiveId" clId="{C5A4C13C-241E-4B7F-80EF-894739F64234}" dt="2020-09-15T19:02:21.390" v="314" actId="26606"/>
          <ac:spMkLst>
            <pc:docMk/>
            <pc:sldMk cId="0" sldId="271"/>
            <ac:spMk id="79" creationId="{A599AF7C-8D7E-4D1B-AB28-587084B3DEF2}"/>
          </ac:spMkLst>
        </pc:spChg>
        <pc:spChg chg="del">
          <ac:chgData name="ÖMER ALİ OSMANOĞLU" userId="4b45da3246be371e" providerId="LiveId" clId="{C5A4C13C-241E-4B7F-80EF-894739F64234}" dt="2020-09-15T19:02:21.390" v="314" actId="26606"/>
          <ac:spMkLst>
            <pc:docMk/>
            <pc:sldMk cId="0" sldId="271"/>
            <ac:spMk id="23555" creationId="{00000000-0000-0000-0000-000000000000}"/>
          </ac:spMkLst>
        </pc:spChg>
        <pc:graphicFrameChg chg="add mod">
          <ac:chgData name="ÖMER ALİ OSMANOĞLU" userId="4b45da3246be371e" providerId="LiveId" clId="{C5A4C13C-241E-4B7F-80EF-894739F64234}" dt="2020-09-15T19:06:45.846" v="320"/>
          <ac:graphicFrameMkLst>
            <pc:docMk/>
            <pc:sldMk cId="0" sldId="271"/>
            <ac:graphicFrameMk id="23557" creationId="{F11816E5-2437-4DD6-95D2-C5CE5A0A7157}"/>
          </ac:graphicFrameMkLst>
        </pc:graphicFrameChg>
        <pc:picChg chg="del">
          <ac:chgData name="ÖMER ALİ OSMANOĞLU" userId="4b45da3246be371e" providerId="LiveId" clId="{C5A4C13C-241E-4B7F-80EF-894739F64234}" dt="2020-09-15T19:02:17.668" v="313" actId="478"/>
          <ac:picMkLst>
            <pc:docMk/>
            <pc:sldMk cId="0" sldId="271"/>
            <ac:picMk id="21507" creationId="{00000000-0000-0000-0000-000000000000}"/>
          </ac:picMkLst>
        </pc:picChg>
        <pc:cxnChg chg="add">
          <ac:chgData name="ÖMER ALİ OSMANOĞLU" userId="4b45da3246be371e" providerId="LiveId" clId="{C5A4C13C-241E-4B7F-80EF-894739F64234}" dt="2020-09-15T19:02:21.390" v="314" actId="26606"/>
          <ac:cxnSpMkLst>
            <pc:docMk/>
            <pc:sldMk cId="0" sldId="271"/>
            <ac:cxnSpMk id="77" creationId="{39EC1CB8-4497-451C-9F6C-6BC9B650565D}"/>
          </ac:cxnSpMkLst>
        </pc:cxnChg>
      </pc:sldChg>
      <pc:sldChg chg="addSp delSp modSp mod modTransition setBg">
        <pc:chgData name="ÖMER ALİ OSMANOĞLU" userId="4b45da3246be371e" providerId="LiveId" clId="{C5A4C13C-241E-4B7F-80EF-894739F64234}" dt="2020-09-15T18:45:43.692" v="195" actId="403"/>
        <pc:sldMkLst>
          <pc:docMk/>
          <pc:sldMk cId="0" sldId="272"/>
        </pc:sldMkLst>
        <pc:spChg chg="add del">
          <ac:chgData name="ÖMER ALİ OSMANOĞLU" userId="4b45da3246be371e" providerId="LiveId" clId="{C5A4C13C-241E-4B7F-80EF-894739F64234}" dt="2020-09-15T18:44:24.079" v="156" actId="26606"/>
          <ac:spMkLst>
            <pc:docMk/>
            <pc:sldMk cId="0" sldId="272"/>
            <ac:spMk id="72" creationId="{08E7A6F0-5CD3-481E-B0F2-E7F99FE675B0}"/>
          </ac:spMkLst>
        </pc:spChg>
        <pc:spChg chg="add del">
          <ac:chgData name="ÖMER ALİ OSMANOĞLU" userId="4b45da3246be371e" providerId="LiveId" clId="{C5A4C13C-241E-4B7F-80EF-894739F64234}" dt="2020-09-15T18:44:24.079" v="156" actId="26606"/>
          <ac:spMkLst>
            <pc:docMk/>
            <pc:sldMk cId="0" sldId="272"/>
            <ac:spMk id="74" creationId="{511290DF-4975-4FCD-8B8D-BBC86B836668}"/>
          </ac:spMkLst>
        </pc:spChg>
        <pc:spChg chg="add del">
          <ac:chgData name="ÖMER ALİ OSMANOĞLU" userId="4b45da3246be371e" providerId="LiveId" clId="{C5A4C13C-241E-4B7F-80EF-894739F64234}" dt="2020-09-15T18:45:22.418" v="178" actId="26606"/>
          <ac:spMkLst>
            <pc:docMk/>
            <pc:sldMk cId="0" sldId="272"/>
            <ac:spMk id="79" creationId="{928AC827-DE41-4D3E-A58A-7459D979E65B}"/>
          </ac:spMkLst>
        </pc:spChg>
        <pc:spChg chg="add del">
          <ac:chgData name="ÖMER ALİ OSMANOĞLU" userId="4b45da3246be371e" providerId="LiveId" clId="{C5A4C13C-241E-4B7F-80EF-894739F64234}" dt="2020-09-15T18:44:24.079" v="156" actId="26606"/>
          <ac:spMkLst>
            <pc:docMk/>
            <pc:sldMk cId="0" sldId="272"/>
            <ac:spMk id="80" creationId="{D9FE1511-6E1B-4F0E-8FF0-958527181CC9}"/>
          </ac:spMkLst>
        </pc:spChg>
        <pc:spChg chg="add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83" creationId="{C5FFF17D-767C-40E7-8C89-962F1F54BCD0}"/>
          </ac:spMkLst>
        </pc:spChg>
        <pc:spChg chg="add del">
          <ac:chgData name="ÖMER ALİ OSMANOĞLU" userId="4b45da3246be371e" providerId="LiveId" clId="{C5A4C13C-241E-4B7F-80EF-894739F64234}" dt="2020-09-15T18:45:22.418" v="178" actId="26606"/>
          <ac:spMkLst>
            <pc:docMk/>
            <pc:sldMk cId="0" sldId="272"/>
            <ac:spMk id="85" creationId="{4197647C-4C56-4F84-ABC7-9E6F3E67838A}"/>
          </ac:spMkLst>
        </pc:spChg>
        <pc:spChg chg="add del">
          <ac:chgData name="ÖMER ALİ OSMANOĞLU" userId="4b45da3246be371e" providerId="LiveId" clId="{C5A4C13C-241E-4B7F-80EF-894739F64234}" dt="2020-09-15T18:45:25.504" v="180" actId="26606"/>
          <ac:spMkLst>
            <pc:docMk/>
            <pc:sldMk cId="0" sldId="272"/>
            <ac:spMk id="87" creationId="{C8C53F47-DF50-454F-A5A6-6B969748D972}"/>
          </ac:spMkLst>
        </pc:spChg>
        <pc:spChg chg="mod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78" creationId="{00000000-0000-0000-0000-000000000000}"/>
          </ac:spMkLst>
        </pc:spChg>
        <pc:spChg chg="mod">
          <ac:chgData name="ÖMER ALİ OSMANOĞLU" userId="4b45da3246be371e" providerId="LiveId" clId="{C5A4C13C-241E-4B7F-80EF-894739F64234}" dt="2020-09-15T18:45:43.692" v="195" actId="403"/>
          <ac:spMkLst>
            <pc:docMk/>
            <pc:sldMk cId="0" sldId="272"/>
            <ac:spMk id="24579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81" creationId="{FD6EDB49-211E-499D-9A08-6C5FF3D060F7}"/>
          </ac:spMkLst>
        </pc:spChg>
        <pc:spChg chg="add del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82" creationId="{38F9F37E-D3CF-4F3D-96C2-25307819DF2D}"/>
          </ac:spMkLst>
        </pc:spChg>
        <pc:spChg chg="add del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83" creationId="{C5FFF17D-767C-40E7-8C89-962F1F54BCD0}"/>
          </ac:spMkLst>
        </pc:spChg>
        <pc:spChg chg="add del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84" creationId="{E69F39E1-619D-4D9E-8823-8BD8CC3206B6}"/>
          </ac:spMkLst>
        </pc:spChg>
        <pc:spChg chg="add del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85" creationId="{C8C53F47-DF50-454F-A5A6-6B969748D972}"/>
          </ac:spMkLst>
        </pc:spChg>
        <pc:spChg chg="add del">
          <ac:chgData name="ÖMER ALİ OSMANOĞLU" userId="4b45da3246be371e" providerId="LiveId" clId="{C5A4C13C-241E-4B7F-80EF-894739F64234}" dt="2020-09-15T18:45:25.504" v="180" actId="26606"/>
          <ac:spMkLst>
            <pc:docMk/>
            <pc:sldMk cId="0" sldId="272"/>
            <ac:spMk id="24590" creationId="{FD6EDB49-211E-499D-9A08-6C5FF3D060F7}"/>
          </ac:spMkLst>
        </pc:spChg>
        <pc:spChg chg="add del">
          <ac:chgData name="ÖMER ALİ OSMANOĞLU" userId="4b45da3246be371e" providerId="LiveId" clId="{C5A4C13C-241E-4B7F-80EF-894739F64234}" dt="2020-09-15T18:45:25.504" v="180" actId="26606"/>
          <ac:spMkLst>
            <pc:docMk/>
            <pc:sldMk cId="0" sldId="272"/>
            <ac:spMk id="24591" creationId="{38F9F37E-D3CF-4F3D-96C2-25307819DF2D}"/>
          </ac:spMkLst>
        </pc:spChg>
        <pc:spChg chg="add del">
          <ac:chgData name="ÖMER ALİ OSMANOĞLU" userId="4b45da3246be371e" providerId="LiveId" clId="{C5A4C13C-241E-4B7F-80EF-894739F64234}" dt="2020-09-15T18:45:25.504" v="180" actId="26606"/>
          <ac:spMkLst>
            <pc:docMk/>
            <pc:sldMk cId="0" sldId="272"/>
            <ac:spMk id="24592" creationId="{C5FFF17D-767C-40E7-8C89-962F1F54BCD0}"/>
          </ac:spMkLst>
        </pc:spChg>
        <pc:spChg chg="add del">
          <ac:chgData name="ÖMER ALİ OSMANOĞLU" userId="4b45da3246be371e" providerId="LiveId" clId="{C5A4C13C-241E-4B7F-80EF-894739F64234}" dt="2020-09-15T18:45:25.504" v="180" actId="26606"/>
          <ac:spMkLst>
            <pc:docMk/>
            <pc:sldMk cId="0" sldId="272"/>
            <ac:spMk id="24593" creationId="{E69F39E1-619D-4D9E-8823-8BD8CC3206B6}"/>
          </ac:spMkLst>
        </pc:spChg>
        <pc:spChg chg="add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95" creationId="{FD6EDB49-211E-499D-9A08-6C5FF3D060F7}"/>
          </ac:spMkLst>
        </pc:spChg>
        <pc:spChg chg="add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96" creationId="{38F9F37E-D3CF-4F3D-96C2-25307819DF2D}"/>
          </ac:spMkLst>
        </pc:spChg>
        <pc:spChg chg="add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97" creationId="{E69F39E1-619D-4D9E-8823-8BD8CC3206B6}"/>
          </ac:spMkLst>
        </pc:spChg>
        <pc:spChg chg="add">
          <ac:chgData name="ÖMER ALİ OSMANOĞLU" userId="4b45da3246be371e" providerId="LiveId" clId="{C5A4C13C-241E-4B7F-80EF-894739F64234}" dt="2020-09-15T18:45:25.605" v="181" actId="26606"/>
          <ac:spMkLst>
            <pc:docMk/>
            <pc:sldMk cId="0" sldId="272"/>
            <ac:spMk id="24598" creationId="{C8C53F47-DF50-454F-A5A6-6B969748D972}"/>
          </ac:spMkLst>
        </pc:spChg>
        <pc:grpChg chg="add del">
          <ac:chgData name="ÖMER ALİ OSMANOĞLU" userId="4b45da3246be371e" providerId="LiveId" clId="{C5A4C13C-241E-4B7F-80EF-894739F64234}" dt="2020-09-15T18:44:24.079" v="156" actId="26606"/>
          <ac:grpSpMkLst>
            <pc:docMk/>
            <pc:sldMk cId="0" sldId="272"/>
            <ac:grpSpMk id="76" creationId="{357CA18A-A333-4DCB-842B-76827D2ECB24}"/>
          </ac:grpSpMkLst>
        </pc:grpChg>
        <pc:grpChg chg="add del">
          <ac:chgData name="ÖMER ALİ OSMANOĞLU" userId="4b45da3246be371e" providerId="LiveId" clId="{C5A4C13C-241E-4B7F-80EF-894739F64234}" dt="2020-09-15T18:45:22.418" v="178" actId="26606"/>
          <ac:grpSpMkLst>
            <pc:docMk/>
            <pc:sldMk cId="0" sldId="272"/>
            <ac:grpSpMk id="81" creationId="{1FAD7B33-B27E-4BD4-BE9C-A3698E433CF5}"/>
          </ac:grpSpMkLst>
        </pc:grpChg>
        <pc:picChg chg="add del">
          <ac:chgData name="ÖMER ALİ OSMANOĞLU" userId="4b45da3246be371e" providerId="LiveId" clId="{C5A4C13C-241E-4B7F-80EF-894739F64234}" dt="2020-09-15T18:44:24.079" v="156" actId="26606"/>
          <ac:picMkLst>
            <pc:docMk/>
            <pc:sldMk cId="0" sldId="272"/>
            <ac:picMk id="82" creationId="{025CEF6D-5E98-4B5C-A10F-7459C1EEF10E}"/>
          </ac:picMkLst>
        </pc:picChg>
        <pc:picChg chg="add del">
          <ac:chgData name="ÖMER ALİ OSMANOĞLU" userId="4b45da3246be371e" providerId="LiveId" clId="{C5A4C13C-241E-4B7F-80EF-894739F64234}" dt="2020-09-15T18:45:25.504" v="180" actId="26606"/>
          <ac:picMkLst>
            <pc:docMk/>
            <pc:sldMk cId="0" sldId="272"/>
            <ac:picMk id="89" creationId="{6A26901A-BC62-4A3A-A07A-65E1F3DDDEC6}"/>
          </ac:picMkLst>
        </pc:picChg>
        <pc:picChg chg="add del">
          <ac:chgData name="ÖMER ALİ OSMANOĞLU" userId="4b45da3246be371e" providerId="LiveId" clId="{C5A4C13C-241E-4B7F-80EF-894739F64234}" dt="2020-09-15T18:45:25.605" v="181" actId="26606"/>
          <ac:picMkLst>
            <pc:docMk/>
            <pc:sldMk cId="0" sldId="272"/>
            <ac:picMk id="24586" creationId="{6A26901A-BC62-4A3A-A07A-65E1F3DDDEC6}"/>
          </ac:picMkLst>
        </pc:picChg>
        <pc:picChg chg="add">
          <ac:chgData name="ÖMER ALİ OSMANOĞLU" userId="4b45da3246be371e" providerId="LiveId" clId="{C5A4C13C-241E-4B7F-80EF-894739F64234}" dt="2020-09-15T18:45:25.605" v="181" actId="26606"/>
          <ac:picMkLst>
            <pc:docMk/>
            <pc:sldMk cId="0" sldId="272"/>
            <ac:picMk id="24599" creationId="{6A26901A-BC62-4A3A-A07A-65E1F3DDDEC6}"/>
          </ac:picMkLst>
        </pc:picChg>
        <pc:cxnChg chg="add del">
          <ac:chgData name="ÖMER ALİ OSMANOĞLU" userId="4b45da3246be371e" providerId="LiveId" clId="{C5A4C13C-241E-4B7F-80EF-894739F64234}" dt="2020-09-15T18:44:24.079" v="156" actId="26606"/>
          <ac:cxnSpMkLst>
            <pc:docMk/>
            <pc:sldMk cId="0" sldId="272"/>
            <ac:cxnSpMk id="84" creationId="{05C73161-1E4E-4E6A-91B2-E885CF8FFBA6}"/>
          </ac:cxnSpMkLst>
        </pc:cxnChg>
      </pc:sldChg>
      <pc:sldChg chg="addSp delSp modSp mod modTransition setBg modClrScheme delDesignElem chgLayout">
        <pc:chgData name="ÖMER ALİ OSMANOĞLU" userId="4b45da3246be371e" providerId="LiveId" clId="{C5A4C13C-241E-4B7F-80EF-894739F64234}" dt="2020-09-15T19:00:25.660" v="308" actId="1076"/>
        <pc:sldMkLst>
          <pc:docMk/>
          <pc:sldMk cId="0" sldId="280"/>
        </pc:sldMkLst>
        <pc:spChg chg="add del mod ord">
          <ac:chgData name="ÖMER ALİ OSMANOĞLU" userId="4b45da3246be371e" providerId="LiveId" clId="{C5A4C13C-241E-4B7F-80EF-894739F64234}" dt="2020-09-15T18:58:54.801" v="295" actId="700"/>
          <ac:spMkLst>
            <pc:docMk/>
            <pc:sldMk cId="0" sldId="280"/>
            <ac:spMk id="2" creationId="{14F7DBAD-CC2E-4615-8D46-AC5D5FF77B83}"/>
          </ac:spMkLst>
        </pc:spChg>
        <pc:spChg chg="add del mod ord">
          <ac:chgData name="ÖMER ALİ OSMANOĞLU" userId="4b45da3246be371e" providerId="LiveId" clId="{C5A4C13C-241E-4B7F-80EF-894739F64234}" dt="2020-09-15T18:58:54.801" v="295" actId="700"/>
          <ac:spMkLst>
            <pc:docMk/>
            <pc:sldMk cId="0" sldId="280"/>
            <ac:spMk id="3" creationId="{C376D0DF-A9C4-45B7-ADCE-511FB9536598}"/>
          </ac:spMkLst>
        </pc:spChg>
        <pc:spChg chg="add mod">
          <ac:chgData name="ÖMER ALİ OSMANOĞLU" userId="4b45da3246be371e" providerId="LiveId" clId="{C5A4C13C-241E-4B7F-80EF-894739F64234}" dt="2020-09-15T19:00:25.660" v="308" actId="1076"/>
          <ac:spMkLst>
            <pc:docMk/>
            <pc:sldMk cId="0" sldId="280"/>
            <ac:spMk id="28" creationId="{C4B77370-263D-425B-BBE4-1D2ACA1FBB2B}"/>
          </ac:spMkLst>
        </pc:spChg>
        <pc:spChg chg="add del">
          <ac:chgData name="ÖMER ALİ OSMANOĞLU" userId="4b45da3246be371e" providerId="LiveId" clId="{C5A4C13C-241E-4B7F-80EF-894739F64234}" dt="2020-09-15T18:58:03.377" v="284" actId="26606"/>
          <ac:spMkLst>
            <pc:docMk/>
            <pc:sldMk cId="0" sldId="280"/>
            <ac:spMk id="73" creationId="{482E7304-2AC2-4A5C-924D-A6AC3FFC5EAC}"/>
          </ac:spMkLst>
        </pc:spChg>
        <pc:spChg chg="add del">
          <ac:chgData name="ÖMER ALİ OSMANOĞLU" userId="4b45da3246be371e" providerId="LiveId" clId="{C5A4C13C-241E-4B7F-80EF-894739F64234}" dt="2020-09-15T18:58:35.147" v="290" actId="26606"/>
          <ac:spMkLst>
            <pc:docMk/>
            <pc:sldMk cId="0" sldId="280"/>
            <ac:spMk id="76" creationId="{17424F32-2789-4FF9-8E8A-1252284BF600}"/>
          </ac:spMkLst>
        </pc:spChg>
        <pc:spChg chg="add del">
          <ac:chgData name="ÖMER ALİ OSMANOĞLU" userId="4b45da3246be371e" providerId="LiveId" clId="{C5A4C13C-241E-4B7F-80EF-894739F64234}" dt="2020-09-15T18:58:03.377" v="284" actId="26606"/>
          <ac:spMkLst>
            <pc:docMk/>
            <pc:sldMk cId="0" sldId="280"/>
            <ac:spMk id="77" creationId="{A3C183B1-1D4B-4E3D-A02E-A426E3BFA016}"/>
          </ac:spMkLst>
        </pc:spChg>
        <pc:spChg chg="add del">
          <ac:chgData name="ÖMER ALİ OSMANOĞLU" userId="4b45da3246be371e" providerId="LiveId" clId="{C5A4C13C-241E-4B7F-80EF-894739F64234}" dt="2020-09-15T18:58:35.147" v="290" actId="26606"/>
          <ac:spMkLst>
            <pc:docMk/>
            <pc:sldMk cId="0" sldId="280"/>
            <ac:spMk id="84" creationId="{32D32A60-013B-47A8-8833-D2424080917B}"/>
          </ac:spMkLst>
        </pc:spChg>
        <pc:spChg chg="add del">
          <ac:chgData name="ÖMER ALİ OSMANOĞLU" userId="4b45da3246be371e" providerId="LiveId" clId="{C5A4C13C-241E-4B7F-80EF-894739F64234}" dt="2020-09-15T18:58:35.147" v="290" actId="26606"/>
          <ac:spMkLst>
            <pc:docMk/>
            <pc:sldMk cId="0" sldId="280"/>
            <ac:spMk id="86" creationId="{AE27932B-B694-4C4C-90D7-A0333A7C5876}"/>
          </ac:spMkLst>
        </pc:spChg>
        <pc:spChg chg="add del">
          <ac:chgData name="ÖMER ALİ OSMANOĞLU" userId="4b45da3246be371e" providerId="LiveId" clId="{C5A4C13C-241E-4B7F-80EF-894739F64234}" dt="2020-09-15T18:58:35.147" v="290" actId="26606"/>
          <ac:spMkLst>
            <pc:docMk/>
            <pc:sldMk cId="0" sldId="280"/>
            <ac:spMk id="90" creationId="{A9DA474E-6B91-4200-840F-0257B2358A75}"/>
          </ac:spMkLst>
        </pc:spChg>
        <pc:spChg chg="add del mod">
          <ac:chgData name="ÖMER ALİ OSMANOĞLU" userId="4b45da3246be371e" providerId="LiveId" clId="{C5A4C13C-241E-4B7F-80EF-894739F64234}" dt="2020-09-15T18:58:03.471" v="285" actId="26606"/>
          <ac:spMkLst>
            <pc:docMk/>
            <pc:sldMk cId="0" sldId="280"/>
            <ac:spMk id="33795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8:58:41.866" v="292" actId="26606"/>
          <ac:spMkLst>
            <pc:docMk/>
            <pc:sldMk cId="0" sldId="280"/>
            <ac:spMk id="33801" creationId="{17424F32-2789-4FF9-8E8A-1252284BF600}"/>
          </ac:spMkLst>
        </pc:spChg>
        <pc:spChg chg="add del">
          <ac:chgData name="ÖMER ALİ OSMANOĞLU" userId="4b45da3246be371e" providerId="LiveId" clId="{C5A4C13C-241E-4B7F-80EF-894739F64234}" dt="2020-09-15T18:58:55.387" v="296" actId="26606"/>
          <ac:spMkLst>
            <pc:docMk/>
            <pc:sldMk cId="0" sldId="280"/>
            <ac:spMk id="33806" creationId="{17424F32-2789-4FF9-8E8A-1252284BF600}"/>
          </ac:spMkLst>
        </pc:spChg>
        <pc:graphicFrameChg chg="add del">
          <ac:chgData name="ÖMER ALİ OSMANOĞLU" userId="4b45da3246be371e" providerId="LiveId" clId="{C5A4C13C-241E-4B7F-80EF-894739F64234}" dt="2020-09-15T18:58:03.377" v="284" actId="26606"/>
          <ac:graphicFrameMkLst>
            <pc:docMk/>
            <pc:sldMk cId="0" sldId="280"/>
            <ac:graphicFrameMk id="33797" creationId="{7438A52B-D9AC-43BE-9346-040F4B6A2BB6}"/>
          </ac:graphicFrameMkLst>
        </pc:graphicFrameChg>
        <pc:graphicFrameChg chg="add mod ord modGraphic">
          <ac:chgData name="ÖMER ALİ OSMANOĞLU" userId="4b45da3246be371e" providerId="LiveId" clId="{C5A4C13C-241E-4B7F-80EF-894739F64234}" dt="2020-09-15T18:59:12.587" v="302" actId="403"/>
          <ac:graphicFrameMkLst>
            <pc:docMk/>
            <pc:sldMk cId="0" sldId="280"/>
            <ac:graphicFrameMk id="33799" creationId="{C6DAC2EE-ABEB-4F45-9772-565C18187FCB}"/>
          </ac:graphicFrameMkLst>
        </pc:graphicFrameChg>
        <pc:picChg chg="add del">
          <ac:chgData name="ÖMER ALİ OSMANOĞLU" userId="4b45da3246be371e" providerId="LiveId" clId="{C5A4C13C-241E-4B7F-80EF-894739F64234}" dt="2020-09-15T18:58:35.147" v="290" actId="26606"/>
          <ac:picMkLst>
            <pc:docMk/>
            <pc:sldMk cId="0" sldId="280"/>
            <ac:picMk id="78" creationId="{D708C46E-BB60-4B97-8327-D3A475C008E5}"/>
          </ac:picMkLst>
        </pc:picChg>
        <pc:picChg chg="add del">
          <ac:chgData name="ÖMER ALİ OSMANOĞLU" userId="4b45da3246be371e" providerId="LiveId" clId="{C5A4C13C-241E-4B7F-80EF-894739F64234}" dt="2020-09-15T18:58:35.147" v="290" actId="26606"/>
          <ac:picMkLst>
            <pc:docMk/>
            <pc:sldMk cId="0" sldId="280"/>
            <ac:picMk id="92" creationId="{DF63C9AD-AE6E-4512-8171-91612E84CCFB}"/>
          </ac:picMkLst>
        </pc:picChg>
        <pc:picChg chg="add del">
          <ac:chgData name="ÖMER ALİ OSMANOĞLU" userId="4b45da3246be371e" providerId="LiveId" clId="{C5A4C13C-241E-4B7F-80EF-894739F64234}" dt="2020-09-15T18:58:41.866" v="292" actId="26606"/>
          <ac:picMkLst>
            <pc:docMk/>
            <pc:sldMk cId="0" sldId="280"/>
            <ac:picMk id="33802" creationId="{D708C46E-BB60-4B97-8327-D3A475C008E5}"/>
          </ac:picMkLst>
        </pc:picChg>
        <pc:picChg chg="add del">
          <ac:chgData name="ÖMER ALİ OSMANOĞLU" userId="4b45da3246be371e" providerId="LiveId" clId="{C5A4C13C-241E-4B7F-80EF-894739F64234}" dt="2020-09-15T18:58:55.387" v="296" actId="26606"/>
          <ac:picMkLst>
            <pc:docMk/>
            <pc:sldMk cId="0" sldId="280"/>
            <ac:picMk id="33807" creationId="{D708C46E-BB60-4B97-8327-D3A475C008E5}"/>
          </ac:picMkLst>
        </pc:picChg>
        <pc:cxnChg chg="add del">
          <ac:chgData name="ÖMER ALİ OSMANOĞLU" userId="4b45da3246be371e" providerId="LiveId" clId="{C5A4C13C-241E-4B7F-80EF-894739F64234}" dt="2020-09-15T18:58:03.377" v="284" actId="26606"/>
          <ac:cxnSpMkLst>
            <pc:docMk/>
            <pc:sldMk cId="0" sldId="280"/>
            <ac:cxnSpMk id="75" creationId="{D259FEF2-F6A5-442F-BA10-4E39EECD0ABE}"/>
          </ac:cxnSpMkLst>
        </pc:cxnChg>
        <pc:cxnChg chg="add del">
          <ac:chgData name="ÖMER ALİ OSMANOĞLU" userId="4b45da3246be371e" providerId="LiveId" clId="{C5A4C13C-241E-4B7F-80EF-894739F64234}" dt="2020-09-15T18:58:35.147" v="290" actId="26606"/>
          <ac:cxnSpMkLst>
            <pc:docMk/>
            <pc:sldMk cId="0" sldId="280"/>
            <ac:cxnSpMk id="80" creationId="{8042755C-F24C-4D08-8E4C-E646382C3634}"/>
          </ac:cxnSpMkLst>
        </pc:cxnChg>
        <pc:cxnChg chg="add del">
          <ac:chgData name="ÖMER ALİ OSMANOĞLU" userId="4b45da3246be371e" providerId="LiveId" clId="{C5A4C13C-241E-4B7F-80EF-894739F64234}" dt="2020-09-15T18:58:35.147" v="290" actId="26606"/>
          <ac:cxnSpMkLst>
            <pc:docMk/>
            <pc:sldMk cId="0" sldId="280"/>
            <ac:cxnSpMk id="82" creationId="{63E94A00-1A92-47F4-9E2D-E51DFF9016D4}"/>
          </ac:cxnSpMkLst>
        </pc:cxnChg>
        <pc:cxnChg chg="add del">
          <ac:chgData name="ÖMER ALİ OSMANOĞLU" userId="4b45da3246be371e" providerId="LiveId" clId="{C5A4C13C-241E-4B7F-80EF-894739F64234}" dt="2020-09-15T18:58:35.147" v="290" actId="26606"/>
          <ac:cxnSpMkLst>
            <pc:docMk/>
            <pc:sldMk cId="0" sldId="280"/>
            <ac:cxnSpMk id="88" creationId="{9EBB0476-5CF0-4F44-8D68-5D42D7AEE43A}"/>
          </ac:cxnSpMkLst>
        </pc:cxnChg>
        <pc:cxnChg chg="add del">
          <ac:chgData name="ÖMER ALİ OSMANOĞLU" userId="4b45da3246be371e" providerId="LiveId" clId="{C5A4C13C-241E-4B7F-80EF-894739F64234}" dt="2020-09-15T18:58:35.147" v="290" actId="26606"/>
          <ac:cxnSpMkLst>
            <pc:docMk/>
            <pc:sldMk cId="0" sldId="280"/>
            <ac:cxnSpMk id="94" creationId="{FE1A49CE-B63D-457A-A180-1C883E1A63D2}"/>
          </ac:cxnSpMkLst>
        </pc:cxnChg>
        <pc:cxnChg chg="add del">
          <ac:chgData name="ÖMER ALİ OSMANOĞLU" userId="4b45da3246be371e" providerId="LiveId" clId="{C5A4C13C-241E-4B7F-80EF-894739F64234}" dt="2020-09-15T18:58:41.866" v="292" actId="26606"/>
          <ac:cxnSpMkLst>
            <pc:docMk/>
            <pc:sldMk cId="0" sldId="280"/>
            <ac:cxnSpMk id="33803" creationId="{8042755C-F24C-4D08-8E4C-E646382C3634}"/>
          </ac:cxnSpMkLst>
        </pc:cxnChg>
        <pc:cxnChg chg="add del">
          <ac:chgData name="ÖMER ALİ OSMANOĞLU" userId="4b45da3246be371e" providerId="LiveId" clId="{C5A4C13C-241E-4B7F-80EF-894739F64234}" dt="2020-09-15T18:58:41.866" v="292" actId="26606"/>
          <ac:cxnSpMkLst>
            <pc:docMk/>
            <pc:sldMk cId="0" sldId="280"/>
            <ac:cxnSpMk id="33804" creationId="{63E94A00-1A92-47F4-9E2D-E51DFF9016D4}"/>
          </ac:cxnSpMkLst>
        </pc:cxnChg>
        <pc:cxnChg chg="add del">
          <ac:chgData name="ÖMER ALİ OSMANOĞLU" userId="4b45da3246be371e" providerId="LiveId" clId="{C5A4C13C-241E-4B7F-80EF-894739F64234}" dt="2020-09-15T18:58:55.387" v="296" actId="26606"/>
          <ac:cxnSpMkLst>
            <pc:docMk/>
            <pc:sldMk cId="0" sldId="280"/>
            <ac:cxnSpMk id="33808" creationId="{8042755C-F24C-4D08-8E4C-E646382C3634}"/>
          </ac:cxnSpMkLst>
        </pc:cxnChg>
        <pc:cxnChg chg="add del">
          <ac:chgData name="ÖMER ALİ OSMANOĞLU" userId="4b45da3246be371e" providerId="LiveId" clId="{C5A4C13C-241E-4B7F-80EF-894739F64234}" dt="2020-09-15T18:58:55.387" v="296" actId="26606"/>
          <ac:cxnSpMkLst>
            <pc:docMk/>
            <pc:sldMk cId="0" sldId="280"/>
            <ac:cxnSpMk id="33809" creationId="{63E94A00-1A92-47F4-9E2D-E51DFF9016D4}"/>
          </ac:cxnSpMkLst>
        </pc:cxnChg>
      </pc:sldChg>
      <pc:sldChg chg="addSp delSp modSp mod modTransition setBg setClrOvrMap delDesignElem">
        <pc:chgData name="ÖMER ALİ OSMANOĞLU" userId="4b45da3246be371e" providerId="LiveId" clId="{C5A4C13C-241E-4B7F-80EF-894739F64234}" dt="2020-09-15T19:24:23.444" v="493"/>
        <pc:sldMkLst>
          <pc:docMk/>
          <pc:sldMk cId="0" sldId="334"/>
        </pc:sldMkLst>
        <pc:spChg chg="add del">
          <ac:chgData name="ÖMER ALİ OSMANOĞLU" userId="4b45da3246be371e" providerId="LiveId" clId="{C5A4C13C-241E-4B7F-80EF-894739F64234}" dt="2020-09-15T18:32:21.169" v="49" actId="26606"/>
          <ac:spMkLst>
            <pc:docMk/>
            <pc:sldMk cId="0" sldId="334"/>
            <ac:spMk id="72" creationId="{1C55B9B6-3284-4A87-B88E-29DF8ECF8660}"/>
          </ac:spMkLst>
        </pc:spChg>
        <pc:spChg chg="add del">
          <ac:chgData name="ÖMER ALİ OSMANOĞLU" userId="4b45da3246be371e" providerId="LiveId" clId="{C5A4C13C-241E-4B7F-80EF-894739F64234}" dt="2020-09-15T18:32:21.169" v="49" actId="26606"/>
          <ac:spMkLst>
            <pc:docMk/>
            <pc:sldMk cId="0" sldId="334"/>
            <ac:spMk id="74" creationId="{9B5F5ECB-A05F-4FAD-9AAC-BC767A8112A7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76" creationId="{7EFFE965-5586-4889-A74D-3A6080D04B44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78" creationId="{5BC4125D-18D9-4A65-82B6-C24FE9434FAF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80" creationId="{A86DE327-0F45-4F54-BB6C-68A093CE55CC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82" creationId="{795857C2-E6E7-405A-B5A3-4DE3B50A7BCF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86" creationId="{780D251F-2F70-40A0-B5F0-B2A2E1B1FE03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88" creationId="{810726E9-2111-4F8D-8071-36213C3925D1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90" creationId="{3BE7FA00-64EF-4148-A660-87E685A7E1B5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92" creationId="{CEF5F7E6-DBA5-4D9A-AEF9-5A2DA9991DF8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94" creationId="{EE522866-FC2D-416B-98CF-378696558909}"/>
          </ac:spMkLst>
        </pc:spChg>
        <pc:spChg chg="mod ord">
          <ac:chgData name="ÖMER ALİ OSMANOĞLU" userId="4b45da3246be371e" providerId="LiveId" clId="{C5A4C13C-241E-4B7F-80EF-894739F64234}" dt="2020-09-15T18:37:34.852" v="96" actId="26606"/>
          <ac:spMkLst>
            <pc:docMk/>
            <pc:sldMk cId="0" sldId="334"/>
            <ac:spMk id="118786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8:37:34.566" v="95" actId="26606"/>
          <ac:spMkLst>
            <pc:docMk/>
            <pc:sldMk cId="0" sldId="334"/>
            <ac:spMk id="118789" creationId="{D2B54B4E-3454-4B76-B85A-8512B77298D7}"/>
          </ac:spMkLst>
        </pc:spChg>
        <pc:spChg chg="add del">
          <ac:chgData name="ÖMER ALİ OSMANOĞLU" userId="4b45da3246be371e" providerId="LiveId" clId="{C5A4C13C-241E-4B7F-80EF-894739F64234}" dt="2020-09-15T19:24:23.444" v="493"/>
          <ac:spMkLst>
            <pc:docMk/>
            <pc:sldMk cId="0" sldId="334"/>
            <ac:spMk id="118792" creationId="{D2B54B4E-3454-4B76-B85A-8512B77298D7}"/>
          </ac:spMkLst>
        </pc:spChg>
        <pc:spChg chg="add del">
          <ac:chgData name="ÖMER ALİ OSMANOĞLU" userId="4b45da3246be371e" providerId="LiveId" clId="{C5A4C13C-241E-4B7F-80EF-894739F64234}" dt="2020-09-15T19:24:23.444" v="493"/>
          <ac:spMkLst>
            <pc:docMk/>
            <pc:sldMk cId="0" sldId="334"/>
            <ac:spMk id="118793" creationId="{7EFFE965-5586-4889-A74D-3A6080D04B44}"/>
          </ac:spMkLst>
        </pc:spChg>
        <pc:spChg chg="add del">
          <ac:chgData name="ÖMER ALİ OSMANOĞLU" userId="4b45da3246be371e" providerId="LiveId" clId="{C5A4C13C-241E-4B7F-80EF-894739F64234}" dt="2020-09-15T19:24:23.444" v="493"/>
          <ac:spMkLst>
            <pc:docMk/>
            <pc:sldMk cId="0" sldId="334"/>
            <ac:spMk id="118794" creationId="{5BC4125D-18D9-4A65-82B6-C24FE9434FAF}"/>
          </ac:spMkLst>
        </pc:spChg>
        <pc:spChg chg="add del">
          <ac:chgData name="ÖMER ALİ OSMANOĞLU" userId="4b45da3246be371e" providerId="LiveId" clId="{C5A4C13C-241E-4B7F-80EF-894739F64234}" dt="2020-09-15T19:24:23.444" v="493"/>
          <ac:spMkLst>
            <pc:docMk/>
            <pc:sldMk cId="0" sldId="334"/>
            <ac:spMk id="118795" creationId="{A86DE327-0F45-4F54-BB6C-68A093CE55CC}"/>
          </ac:spMkLst>
        </pc:spChg>
        <pc:spChg chg="add del">
          <ac:chgData name="ÖMER ALİ OSMANOĞLU" userId="4b45da3246be371e" providerId="LiveId" clId="{C5A4C13C-241E-4B7F-80EF-894739F64234}" dt="2020-09-15T19:24:23.444" v="493"/>
          <ac:spMkLst>
            <pc:docMk/>
            <pc:sldMk cId="0" sldId="334"/>
            <ac:spMk id="118796" creationId="{795857C2-E6E7-405A-B5A3-4DE3B50A7BCF}"/>
          </ac:spMkLst>
        </pc:spChg>
        <pc:spChg chg="add del">
          <ac:chgData name="ÖMER ALİ OSMANOĞLU" userId="4b45da3246be371e" providerId="LiveId" clId="{C5A4C13C-241E-4B7F-80EF-894739F64234}" dt="2020-09-15T19:24:23.444" v="493"/>
          <ac:spMkLst>
            <pc:docMk/>
            <pc:sldMk cId="0" sldId="334"/>
            <ac:spMk id="118797" creationId="{CBF37E64-678E-4AAC-82EB-281D0E37B3D4}"/>
          </ac:spMkLst>
        </pc:spChg>
        <pc:spChg chg="add del">
          <ac:chgData name="ÖMER ALİ OSMANOĞLU" userId="4b45da3246be371e" providerId="LiveId" clId="{C5A4C13C-241E-4B7F-80EF-894739F64234}" dt="2020-09-15T19:24:23.444" v="493"/>
          <ac:spMkLst>
            <pc:docMk/>
            <pc:sldMk cId="0" sldId="334"/>
            <ac:spMk id="118798" creationId="{3F315017-1C57-42D9-9FFB-A9CFD97F9573}"/>
          </ac:spMkLst>
        </pc:spChg>
        <pc:picChg chg="add del">
          <ac:chgData name="ÖMER ALİ OSMANOĞLU" userId="4b45da3246be371e" providerId="LiveId" clId="{C5A4C13C-241E-4B7F-80EF-894739F64234}" dt="2020-09-15T18:37:34.566" v="95" actId="26606"/>
          <ac:picMkLst>
            <pc:docMk/>
            <pc:sldMk cId="0" sldId="334"/>
            <ac:picMk id="84" creationId="{E6DE73DA-22B4-4308-A437-AE1EF4D91410}"/>
          </ac:picMkLst>
        </pc:picChg>
        <pc:picChg chg="mod">
          <ac:chgData name="ÖMER ALİ OSMANOĞLU" userId="4b45da3246be371e" providerId="LiveId" clId="{C5A4C13C-241E-4B7F-80EF-894739F64234}" dt="2020-09-15T18:37:34.852" v="96" actId="26606"/>
          <ac:picMkLst>
            <pc:docMk/>
            <pc:sldMk cId="0" sldId="334"/>
            <ac:picMk id="6147" creationId="{00000000-0000-0000-0000-000000000000}"/>
          </ac:picMkLst>
        </pc:picChg>
        <pc:picChg chg="add del">
          <ac:chgData name="ÖMER ALİ OSMANOĞLU" userId="4b45da3246be371e" providerId="LiveId" clId="{C5A4C13C-241E-4B7F-80EF-894739F64234}" dt="2020-09-15T18:37:34.566" v="95" actId="26606"/>
          <ac:picMkLst>
            <pc:docMk/>
            <pc:sldMk cId="0" sldId="334"/>
            <ac:picMk id="118788" creationId="{4C886762-16F0-4868-B83A-26174621418A}"/>
          </ac:picMkLst>
        </pc:picChg>
        <pc:picChg chg="add del">
          <ac:chgData name="ÖMER ALİ OSMANOĞLU" userId="4b45da3246be371e" providerId="LiveId" clId="{C5A4C13C-241E-4B7F-80EF-894739F64234}" dt="2020-09-15T19:24:23.444" v="493"/>
          <ac:picMkLst>
            <pc:docMk/>
            <pc:sldMk cId="0" sldId="334"/>
            <ac:picMk id="118791" creationId="{4C886762-16F0-4868-B83A-26174621418A}"/>
          </ac:picMkLst>
        </pc:picChg>
      </pc:sldChg>
      <pc:sldChg chg="addSp delSp modSp mod modTransition setBg delDesignElem">
        <pc:chgData name="ÖMER ALİ OSMANOĞLU" userId="4b45da3246be371e" providerId="LiveId" clId="{C5A4C13C-241E-4B7F-80EF-894739F64234}" dt="2020-09-15T19:24:23.444" v="493"/>
        <pc:sldMkLst>
          <pc:docMk/>
          <pc:sldMk cId="0" sldId="336"/>
        </pc:sldMkLst>
        <pc:spChg chg="mod">
          <ac:chgData name="ÖMER ALİ OSMANOĞLU" userId="4b45da3246be371e" providerId="LiveId" clId="{C5A4C13C-241E-4B7F-80EF-894739F64234}" dt="2020-09-15T18:37:08.784" v="93" actId="26606"/>
          <ac:spMkLst>
            <pc:docMk/>
            <pc:sldMk cId="0" sldId="336"/>
            <ac:spMk id="2" creationId="{00000000-0000-0000-0000-000000000000}"/>
          </ac:spMkLst>
        </pc:spChg>
        <pc:spChg chg="del mod">
          <ac:chgData name="ÖMER ALİ OSMANOĞLU" userId="4b45da3246be371e" providerId="LiveId" clId="{C5A4C13C-241E-4B7F-80EF-894739F64234}" dt="2020-09-15T18:37:08.784" v="93" actId="26606"/>
          <ac:spMkLst>
            <pc:docMk/>
            <pc:sldMk cId="0" sldId="336"/>
            <ac:spMk id="3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8:38:21.156" v="97" actId="26606"/>
          <ac:spMkLst>
            <pc:docMk/>
            <pc:sldMk cId="0" sldId="336"/>
            <ac:spMk id="9" creationId="{1C4DAAB9-1F6E-44A6-8EBD-11AA857B20AB}"/>
          </ac:spMkLst>
        </pc:spChg>
        <pc:spChg chg="add del">
          <ac:chgData name="ÖMER ALİ OSMANOĞLU" userId="4b45da3246be371e" providerId="LiveId" clId="{C5A4C13C-241E-4B7F-80EF-894739F64234}" dt="2020-09-15T19:24:23.444" v="493"/>
          <ac:spMkLst>
            <pc:docMk/>
            <pc:sldMk cId="0" sldId="336"/>
            <ac:spMk id="14" creationId="{1C4DAAB9-1F6E-44A6-8EBD-11AA857B20AB}"/>
          </ac:spMkLst>
        </pc:spChg>
        <pc:graphicFrameChg chg="add mod modGraphic">
          <ac:chgData name="ÖMER ALİ OSMANOĞLU" userId="4b45da3246be371e" providerId="LiveId" clId="{C5A4C13C-241E-4B7F-80EF-894739F64234}" dt="2020-09-15T18:38:21.156" v="97" actId="26606"/>
          <ac:graphicFrameMkLst>
            <pc:docMk/>
            <pc:sldMk cId="0" sldId="336"/>
            <ac:graphicFrameMk id="5" creationId="{F3643624-D586-45C6-B0A2-1E8D6E0C05B2}"/>
          </ac:graphicFrameMkLst>
        </pc:graphicFrameChg>
      </pc:sldChg>
      <pc:sldChg chg="addSp delSp modSp mod modTransition setBg">
        <pc:chgData name="ÖMER ALİ OSMANOĞLU" userId="4b45da3246be371e" providerId="LiveId" clId="{C5A4C13C-241E-4B7F-80EF-894739F64234}" dt="2020-09-15T18:49:18.124" v="225" actId="14100"/>
        <pc:sldMkLst>
          <pc:docMk/>
          <pc:sldMk cId="0" sldId="337"/>
        </pc:sldMkLst>
        <pc:spChg chg="mod">
          <ac:chgData name="ÖMER ALİ OSMANOĞLU" userId="4b45da3246be371e" providerId="LiveId" clId="{C5A4C13C-241E-4B7F-80EF-894739F64234}" dt="2020-09-15T18:48:58.318" v="222" actId="26606"/>
          <ac:spMkLst>
            <pc:docMk/>
            <pc:sldMk cId="0" sldId="337"/>
            <ac:spMk id="2" creationId="{00000000-0000-0000-0000-000000000000}"/>
          </ac:spMkLst>
        </pc:spChg>
        <pc:spChg chg="del mod">
          <ac:chgData name="ÖMER ALİ OSMANOĞLU" userId="4b45da3246be371e" providerId="LiveId" clId="{C5A4C13C-241E-4B7F-80EF-894739F64234}" dt="2020-09-15T18:48:10.382" v="217" actId="26606"/>
          <ac:spMkLst>
            <pc:docMk/>
            <pc:sldMk cId="0" sldId="337"/>
            <ac:spMk id="3" creationId="{00000000-0000-0000-0000-000000000000}"/>
          </ac:spMkLst>
        </pc:spChg>
        <pc:spChg chg="add">
          <ac:chgData name="ÖMER ALİ OSMANOĞLU" userId="4b45da3246be371e" providerId="LiveId" clId="{C5A4C13C-241E-4B7F-80EF-894739F64234}" dt="2020-09-15T18:48:58.318" v="222" actId="26606"/>
          <ac:spMkLst>
            <pc:docMk/>
            <pc:sldMk cId="0" sldId="337"/>
            <ac:spMk id="7" creationId="{1A86B93D-0879-4BC3-B616-90E504482842}"/>
          </ac:spMkLst>
        </pc:spChg>
        <pc:spChg chg="add">
          <ac:chgData name="ÖMER ALİ OSMANOĞLU" userId="4b45da3246be371e" providerId="LiveId" clId="{C5A4C13C-241E-4B7F-80EF-894739F64234}" dt="2020-09-15T18:48:58.318" v="222" actId="26606"/>
          <ac:spMkLst>
            <pc:docMk/>
            <pc:sldMk cId="0" sldId="337"/>
            <ac:spMk id="8" creationId="{720E885D-F4D2-48FD-95D9-DA0751F3D6E2}"/>
          </ac:spMkLst>
        </pc:spChg>
        <pc:spChg chg="add del">
          <ac:chgData name="ÖMER ALİ OSMANOĞLU" userId="4b45da3246be371e" providerId="LiveId" clId="{C5A4C13C-241E-4B7F-80EF-894739F64234}" dt="2020-09-15T18:48:51.586" v="219" actId="26606"/>
          <ac:spMkLst>
            <pc:docMk/>
            <pc:sldMk cId="0" sldId="337"/>
            <ac:spMk id="10" creationId="{1A86B93D-0879-4BC3-B616-90E504482842}"/>
          </ac:spMkLst>
        </pc:spChg>
        <pc:spChg chg="add">
          <ac:chgData name="ÖMER ALİ OSMANOĞLU" userId="4b45da3246be371e" providerId="LiveId" clId="{C5A4C13C-241E-4B7F-80EF-894739F64234}" dt="2020-09-15T18:48:58.318" v="222" actId="26606"/>
          <ac:spMkLst>
            <pc:docMk/>
            <pc:sldMk cId="0" sldId="337"/>
            <ac:spMk id="11" creationId="{A599AF7C-8D7E-4D1B-AB28-587084B3DEF2}"/>
          </ac:spMkLst>
        </pc:spChg>
        <pc:spChg chg="add del">
          <ac:chgData name="ÖMER ALİ OSMANOĞLU" userId="4b45da3246be371e" providerId="LiveId" clId="{C5A4C13C-241E-4B7F-80EF-894739F64234}" dt="2020-09-15T18:48:51.586" v="219" actId="26606"/>
          <ac:spMkLst>
            <pc:docMk/>
            <pc:sldMk cId="0" sldId="337"/>
            <ac:spMk id="12" creationId="{720E885D-F4D2-48FD-95D9-DA0751F3D6E2}"/>
          </ac:spMkLst>
        </pc:spChg>
        <pc:spChg chg="add del">
          <ac:chgData name="ÖMER ALİ OSMANOĞLU" userId="4b45da3246be371e" providerId="LiveId" clId="{C5A4C13C-241E-4B7F-80EF-894739F64234}" dt="2020-09-15T18:48:51.586" v="219" actId="26606"/>
          <ac:spMkLst>
            <pc:docMk/>
            <pc:sldMk cId="0" sldId="337"/>
            <ac:spMk id="16" creationId="{A599AF7C-8D7E-4D1B-AB28-587084B3DEF2}"/>
          </ac:spMkLst>
        </pc:spChg>
        <pc:graphicFrameChg chg="add mod modGraphic">
          <ac:chgData name="ÖMER ALİ OSMANOĞLU" userId="4b45da3246be371e" providerId="LiveId" clId="{C5A4C13C-241E-4B7F-80EF-894739F64234}" dt="2020-09-15T18:49:18.124" v="225" actId="14100"/>
          <ac:graphicFrameMkLst>
            <pc:docMk/>
            <pc:sldMk cId="0" sldId="337"/>
            <ac:graphicFrameMk id="5" creationId="{3F306C4E-2E68-4621-82B6-C748059905B2}"/>
          </ac:graphicFrameMkLst>
        </pc:graphicFrameChg>
        <pc:cxnChg chg="add">
          <ac:chgData name="ÖMER ALİ OSMANOĞLU" userId="4b45da3246be371e" providerId="LiveId" clId="{C5A4C13C-241E-4B7F-80EF-894739F64234}" dt="2020-09-15T18:48:58.318" v="222" actId="26606"/>
          <ac:cxnSpMkLst>
            <pc:docMk/>
            <pc:sldMk cId="0" sldId="337"/>
            <ac:cxnSpMk id="9" creationId="{39EC1CB8-4497-451C-9F6C-6BC9B650565D}"/>
          </ac:cxnSpMkLst>
        </pc:cxnChg>
        <pc:cxnChg chg="add del">
          <ac:chgData name="ÖMER ALİ OSMANOĞLU" userId="4b45da3246be371e" providerId="LiveId" clId="{C5A4C13C-241E-4B7F-80EF-894739F64234}" dt="2020-09-15T18:48:51.586" v="219" actId="26606"/>
          <ac:cxnSpMkLst>
            <pc:docMk/>
            <pc:sldMk cId="0" sldId="337"/>
            <ac:cxnSpMk id="14" creationId="{39EC1CB8-4497-451C-9F6C-6BC9B650565D}"/>
          </ac:cxnSpMkLst>
        </pc:cxnChg>
      </pc:sldChg>
      <pc:sldChg chg="addSp delSp modSp mod modTransition setBg setClrOvrMap">
        <pc:chgData name="ÖMER ALİ OSMANOĞLU" userId="4b45da3246be371e" providerId="LiveId" clId="{C5A4C13C-241E-4B7F-80EF-894739F64234}" dt="2020-09-15T19:07:07.518" v="325" actId="26606"/>
        <pc:sldMkLst>
          <pc:docMk/>
          <pc:sldMk cId="0" sldId="338"/>
        </pc:sldMkLst>
        <pc:spChg chg="mod">
          <ac:chgData name="ÖMER ALİ OSMANOĞLU" userId="4b45da3246be371e" providerId="LiveId" clId="{C5A4C13C-241E-4B7F-80EF-894739F64234}" dt="2020-09-15T19:07:07.518" v="325" actId="26606"/>
          <ac:spMkLst>
            <pc:docMk/>
            <pc:sldMk cId="0" sldId="338"/>
            <ac:spMk id="2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9:07:07.386" v="324" actId="26606"/>
          <ac:spMkLst>
            <pc:docMk/>
            <pc:sldMk cId="0" sldId="338"/>
            <ac:spMk id="7" creationId="{23522FE7-5A29-4EF6-B1EF-2CA55748A772}"/>
          </ac:spMkLst>
        </pc:spChg>
        <pc:spChg chg="add del">
          <ac:chgData name="ÖMER ALİ OSMANOĞLU" userId="4b45da3246be371e" providerId="LiveId" clId="{C5A4C13C-241E-4B7F-80EF-894739F64234}" dt="2020-09-15T19:07:06.116" v="322" actId="26606"/>
          <ac:spMkLst>
            <pc:docMk/>
            <pc:sldMk cId="0" sldId="338"/>
            <ac:spMk id="8" creationId="{1CE580D1-F917-4567-AFB4-99AA9B52ADF0}"/>
          </ac:spMkLst>
        </pc:spChg>
        <pc:spChg chg="add del">
          <ac:chgData name="ÖMER ALİ OSMANOĞLU" userId="4b45da3246be371e" providerId="LiveId" clId="{C5A4C13C-241E-4B7F-80EF-894739F64234}" dt="2020-09-15T19:07:07.386" v="324" actId="26606"/>
          <ac:spMkLst>
            <pc:docMk/>
            <pc:sldMk cId="0" sldId="338"/>
            <ac:spMk id="15" creationId="{1C69834E-5EEE-4D61-833E-04928896454C}"/>
          </ac:spMkLst>
        </pc:spChg>
        <pc:spChg chg="add del">
          <ac:chgData name="ÖMER ALİ OSMANOĞLU" userId="4b45da3246be371e" providerId="LiveId" clId="{C5A4C13C-241E-4B7F-80EF-894739F64234}" dt="2020-09-15T19:07:06.116" v="322" actId="26606"/>
          <ac:spMkLst>
            <pc:docMk/>
            <pc:sldMk cId="0" sldId="338"/>
            <ac:spMk id="16" creationId="{4F6621CF-F493-40D5-98AE-24A9D3AD43C4}"/>
          </ac:spMkLst>
        </pc:spChg>
        <pc:spChg chg="add del">
          <ac:chgData name="ÖMER ALİ OSMANOĞLU" userId="4b45da3246be371e" providerId="LiveId" clId="{C5A4C13C-241E-4B7F-80EF-894739F64234}" dt="2020-09-15T19:07:07.386" v="324" actId="26606"/>
          <ac:spMkLst>
            <pc:docMk/>
            <pc:sldMk cId="0" sldId="338"/>
            <ac:spMk id="17" creationId="{58E5D9BA-46E7-4BFA-9C74-75495BF6F54D}"/>
          </ac:spMkLst>
        </pc:spChg>
        <pc:spChg chg="add del">
          <ac:chgData name="ÖMER ALİ OSMANOĞLU" userId="4b45da3246be371e" providerId="LiveId" clId="{C5A4C13C-241E-4B7F-80EF-894739F64234}" dt="2020-09-15T19:07:06.116" v="322" actId="26606"/>
          <ac:spMkLst>
            <pc:docMk/>
            <pc:sldMk cId="0" sldId="338"/>
            <ac:spMk id="18" creationId="{CADEE02A-D296-42EA-88F5-7803F69CEE29}"/>
          </ac:spMkLst>
        </pc:spChg>
        <pc:spChg chg="add del">
          <ac:chgData name="ÖMER ALİ OSMANOĞLU" userId="4b45da3246be371e" providerId="LiveId" clId="{C5A4C13C-241E-4B7F-80EF-894739F64234}" dt="2020-09-15T19:07:07.386" v="324" actId="26606"/>
          <ac:spMkLst>
            <pc:docMk/>
            <pc:sldMk cId="0" sldId="338"/>
            <ac:spMk id="19" creationId="{5B033D76-5800-44B6-AFE9-EE2106935115}"/>
          </ac:spMkLst>
        </pc:spChg>
        <pc:spChg chg="add del">
          <ac:chgData name="ÖMER ALİ OSMANOĞLU" userId="4b45da3246be371e" providerId="LiveId" clId="{C5A4C13C-241E-4B7F-80EF-894739F64234}" dt="2020-09-15T19:07:07.386" v="324" actId="26606"/>
          <ac:spMkLst>
            <pc:docMk/>
            <pc:sldMk cId="0" sldId="338"/>
            <ac:spMk id="21" creationId="{522D6F85-FFBA-4F81-AEE5-AAA17CB7AA98}"/>
          </ac:spMkLst>
        </pc:spChg>
        <pc:spChg chg="add del">
          <ac:chgData name="ÖMER ALİ OSMANOĞLU" userId="4b45da3246be371e" providerId="LiveId" clId="{C5A4C13C-241E-4B7F-80EF-894739F64234}" dt="2020-09-15T19:07:07.386" v="324" actId="26606"/>
          <ac:spMkLst>
            <pc:docMk/>
            <pc:sldMk cId="0" sldId="338"/>
            <ac:spMk id="23" creationId="{13B31514-E6DF-4357-9EEA-EFB7983080DA}"/>
          </ac:spMkLst>
        </pc:spChg>
        <pc:spChg chg="add">
          <ac:chgData name="ÖMER ALİ OSMANOĞLU" userId="4b45da3246be371e" providerId="LiveId" clId="{C5A4C13C-241E-4B7F-80EF-894739F64234}" dt="2020-09-15T19:07:07.518" v="325" actId="26606"/>
          <ac:spMkLst>
            <pc:docMk/>
            <pc:sldMk cId="0" sldId="338"/>
            <ac:spMk id="29" creationId="{1CE580D1-F917-4567-AFB4-99AA9B52ADF0}"/>
          </ac:spMkLst>
        </pc:spChg>
        <pc:spChg chg="add">
          <ac:chgData name="ÖMER ALİ OSMANOĞLU" userId="4b45da3246be371e" providerId="LiveId" clId="{C5A4C13C-241E-4B7F-80EF-894739F64234}" dt="2020-09-15T19:07:07.518" v="325" actId="26606"/>
          <ac:spMkLst>
            <pc:docMk/>
            <pc:sldMk cId="0" sldId="338"/>
            <ac:spMk id="33" creationId="{4F6621CF-F493-40D5-98AE-24A9D3AD43C4}"/>
          </ac:spMkLst>
        </pc:spChg>
        <pc:spChg chg="add">
          <ac:chgData name="ÖMER ALİ OSMANOĞLU" userId="4b45da3246be371e" providerId="LiveId" clId="{C5A4C13C-241E-4B7F-80EF-894739F64234}" dt="2020-09-15T19:07:07.518" v="325" actId="26606"/>
          <ac:spMkLst>
            <pc:docMk/>
            <pc:sldMk cId="0" sldId="338"/>
            <ac:spMk id="34" creationId="{CADEE02A-D296-42EA-88F5-7803F69CEE29}"/>
          </ac:spMkLst>
        </pc:spChg>
        <pc:picChg chg="add del">
          <ac:chgData name="ÖMER ALİ OSMANOĞLU" userId="4b45da3246be371e" providerId="LiveId" clId="{C5A4C13C-241E-4B7F-80EF-894739F64234}" dt="2020-09-15T19:07:06.116" v="322" actId="26606"/>
          <ac:picMkLst>
            <pc:docMk/>
            <pc:sldMk cId="0" sldId="338"/>
            <ac:picMk id="4" creationId="{DC4BAEE9-7A78-4F9C-8001-BA96DBBAB954}"/>
          </ac:picMkLst>
        </pc:picChg>
        <pc:picChg chg="add del">
          <ac:chgData name="ÖMER ALİ OSMANOĞLU" userId="4b45da3246be371e" providerId="LiveId" clId="{C5A4C13C-241E-4B7F-80EF-894739F64234}" dt="2020-09-15T19:07:07.386" v="324" actId="26606"/>
          <ac:picMkLst>
            <pc:docMk/>
            <pc:sldMk cId="0" sldId="338"/>
            <ac:picMk id="9" creationId="{C2192E09-EBC7-416C-B887-DFF915D7F43D}"/>
          </ac:picMkLst>
        </pc:picChg>
        <pc:picChg chg="add del">
          <ac:chgData name="ÖMER ALİ OSMANOĞLU" userId="4b45da3246be371e" providerId="LiveId" clId="{C5A4C13C-241E-4B7F-80EF-894739F64234}" dt="2020-09-15T19:07:06.116" v="322" actId="26606"/>
          <ac:picMkLst>
            <pc:docMk/>
            <pc:sldMk cId="0" sldId="338"/>
            <ac:picMk id="10" creationId="{1F5620B8-A2D8-4568-B566-F0453A0D9167}"/>
          </ac:picMkLst>
        </pc:picChg>
        <pc:picChg chg="add del">
          <ac:chgData name="ÖMER ALİ OSMANOĞLU" userId="4b45da3246be371e" providerId="LiveId" clId="{C5A4C13C-241E-4B7F-80EF-894739F64234}" dt="2020-09-15T19:07:07.386" v="324" actId="26606"/>
          <ac:picMkLst>
            <pc:docMk/>
            <pc:sldMk cId="0" sldId="338"/>
            <ac:picMk id="25" creationId="{4C401D57-600A-4C91-AC9A-14CA1ED6F7D8}"/>
          </ac:picMkLst>
        </pc:picChg>
        <pc:picChg chg="add">
          <ac:chgData name="ÖMER ALİ OSMANOĞLU" userId="4b45da3246be371e" providerId="LiveId" clId="{C5A4C13C-241E-4B7F-80EF-894739F64234}" dt="2020-09-15T19:07:07.518" v="325" actId="26606"/>
          <ac:picMkLst>
            <pc:docMk/>
            <pc:sldMk cId="0" sldId="338"/>
            <ac:picMk id="30" creationId="{1F5620B8-A2D8-4568-B566-F0453A0D9167}"/>
          </ac:picMkLst>
        </pc:picChg>
        <pc:picChg chg="add">
          <ac:chgData name="ÖMER ALİ OSMANOĞLU" userId="4b45da3246be371e" providerId="LiveId" clId="{C5A4C13C-241E-4B7F-80EF-894739F64234}" dt="2020-09-15T19:07:07.518" v="325" actId="26606"/>
          <ac:picMkLst>
            <pc:docMk/>
            <pc:sldMk cId="0" sldId="338"/>
            <ac:picMk id="35" creationId="{DC4BAEE9-7A78-4F9C-8001-BA96DBBAB954}"/>
          </ac:picMkLst>
        </pc:picChg>
        <pc:cxnChg chg="add del">
          <ac:chgData name="ÖMER ALİ OSMANOĞLU" userId="4b45da3246be371e" providerId="LiveId" clId="{C5A4C13C-241E-4B7F-80EF-894739F64234}" dt="2020-09-15T19:07:07.386" v="324" actId="26606"/>
          <ac:cxnSpMkLst>
            <pc:docMk/>
            <pc:sldMk cId="0" sldId="338"/>
            <ac:cxnSpMk id="11" creationId="{2924498D-E084-44BE-A196-CFCE35564350}"/>
          </ac:cxnSpMkLst>
        </pc:cxnChg>
        <pc:cxnChg chg="add del">
          <ac:chgData name="ÖMER ALİ OSMANOĞLU" userId="4b45da3246be371e" providerId="LiveId" clId="{C5A4C13C-241E-4B7F-80EF-894739F64234}" dt="2020-09-15T19:07:06.116" v="322" actId="26606"/>
          <ac:cxnSpMkLst>
            <pc:docMk/>
            <pc:sldMk cId="0" sldId="338"/>
            <ac:cxnSpMk id="12" creationId="{1C7D2BA4-4B7A-4596-8BCC-5CF715423894}"/>
          </ac:cxnSpMkLst>
        </pc:cxnChg>
        <pc:cxnChg chg="add del">
          <ac:chgData name="ÖMER ALİ OSMANOĞLU" userId="4b45da3246be371e" providerId="LiveId" clId="{C5A4C13C-241E-4B7F-80EF-894739F64234}" dt="2020-09-15T19:07:07.386" v="324" actId="26606"/>
          <ac:cxnSpMkLst>
            <pc:docMk/>
            <pc:sldMk cId="0" sldId="338"/>
            <ac:cxnSpMk id="13" creationId="{3BBC7667-C352-4842-9AFD-E5C16AD002F4}"/>
          </ac:cxnSpMkLst>
        </pc:cxnChg>
        <pc:cxnChg chg="add del">
          <ac:chgData name="ÖMER ALİ OSMANOĞLU" userId="4b45da3246be371e" providerId="LiveId" clId="{C5A4C13C-241E-4B7F-80EF-894739F64234}" dt="2020-09-15T19:07:06.116" v="322" actId="26606"/>
          <ac:cxnSpMkLst>
            <pc:docMk/>
            <pc:sldMk cId="0" sldId="338"/>
            <ac:cxnSpMk id="14" creationId="{4977F1E1-2B6F-4BB6-899F-67D8764D83C5}"/>
          </ac:cxnSpMkLst>
        </pc:cxnChg>
        <pc:cxnChg chg="add del">
          <ac:chgData name="ÖMER ALİ OSMANOĞLU" userId="4b45da3246be371e" providerId="LiveId" clId="{C5A4C13C-241E-4B7F-80EF-894739F64234}" dt="2020-09-15T19:07:07.386" v="324" actId="26606"/>
          <ac:cxnSpMkLst>
            <pc:docMk/>
            <pc:sldMk cId="0" sldId="338"/>
            <ac:cxnSpMk id="27" creationId="{412BDC66-00FA-4A3F-9BC7-BE05FF7705F8}"/>
          </ac:cxnSpMkLst>
        </pc:cxnChg>
        <pc:cxnChg chg="add">
          <ac:chgData name="ÖMER ALİ OSMANOĞLU" userId="4b45da3246be371e" providerId="LiveId" clId="{C5A4C13C-241E-4B7F-80EF-894739F64234}" dt="2020-09-15T19:07:07.518" v="325" actId="26606"/>
          <ac:cxnSpMkLst>
            <pc:docMk/>
            <pc:sldMk cId="0" sldId="338"/>
            <ac:cxnSpMk id="31" creationId="{1C7D2BA4-4B7A-4596-8BCC-5CF715423894}"/>
          </ac:cxnSpMkLst>
        </pc:cxnChg>
        <pc:cxnChg chg="add">
          <ac:chgData name="ÖMER ALİ OSMANOĞLU" userId="4b45da3246be371e" providerId="LiveId" clId="{C5A4C13C-241E-4B7F-80EF-894739F64234}" dt="2020-09-15T19:07:07.518" v="325" actId="26606"/>
          <ac:cxnSpMkLst>
            <pc:docMk/>
            <pc:sldMk cId="0" sldId="338"/>
            <ac:cxnSpMk id="32" creationId="{4977F1E1-2B6F-4BB6-899F-67D8764D83C5}"/>
          </ac:cxnSpMkLst>
        </pc:cxnChg>
      </pc:sldChg>
      <pc:sldChg chg="addSp delSp modSp mod modTransition setBg setClrOvrMap chgLayout">
        <pc:chgData name="ÖMER ALİ OSMANOĞLU" userId="4b45da3246be371e" providerId="LiveId" clId="{C5A4C13C-241E-4B7F-80EF-894739F64234}" dt="2020-09-15T19:17:35.952" v="410" actId="26606"/>
        <pc:sldMkLst>
          <pc:docMk/>
          <pc:sldMk cId="0" sldId="339"/>
        </pc:sldMkLst>
        <pc:spChg chg="add mod ord">
          <ac:chgData name="ÖMER ALİ OSMANOĞLU" userId="4b45da3246be371e" providerId="LiveId" clId="{C5A4C13C-241E-4B7F-80EF-894739F64234}" dt="2020-09-15T19:17:35.952" v="410" actId="26606"/>
          <ac:spMkLst>
            <pc:docMk/>
            <pc:sldMk cId="0" sldId="339"/>
            <ac:spMk id="2" creationId="{6E845864-1A9C-4FA2-B9FD-A579A5B3F966}"/>
          </ac:spMkLst>
        </pc:spChg>
        <pc:spChg chg="add del mod ord">
          <ac:chgData name="ÖMER ALİ OSMANOĞLU" userId="4b45da3246be371e" providerId="LiveId" clId="{C5A4C13C-241E-4B7F-80EF-894739F64234}" dt="2020-09-15T19:17:35.952" v="410" actId="26606"/>
          <ac:spMkLst>
            <pc:docMk/>
            <pc:sldMk cId="0" sldId="339"/>
            <ac:spMk id="3" creationId="{00000000-0000-0000-0000-000000000000}"/>
          </ac:spMkLst>
        </pc:spChg>
        <pc:spChg chg="add">
          <ac:chgData name="ÖMER ALİ OSMANOĞLU" userId="4b45da3246be371e" providerId="LiveId" clId="{C5A4C13C-241E-4B7F-80EF-894739F64234}" dt="2020-09-15T19:17:35.952" v="410" actId="26606"/>
          <ac:spMkLst>
            <pc:docMk/>
            <pc:sldMk cId="0" sldId="339"/>
            <ac:spMk id="6" creationId="{C6870151-9189-4C3A-8379-EF3D95827A0A}"/>
          </ac:spMkLst>
        </pc:spChg>
        <pc:spChg chg="add">
          <ac:chgData name="ÖMER ALİ OSMANOĞLU" userId="4b45da3246be371e" providerId="LiveId" clId="{C5A4C13C-241E-4B7F-80EF-894739F64234}" dt="2020-09-15T19:17:35.952" v="410" actId="26606"/>
          <ac:spMkLst>
            <pc:docMk/>
            <pc:sldMk cId="0" sldId="339"/>
            <ac:spMk id="8" creationId="{123EA69C-102A-4DD0-9547-05DCD271D159}"/>
          </ac:spMkLst>
        </pc:spChg>
        <pc:spChg chg="add del">
          <ac:chgData name="ÖMER ALİ OSMANOĞLU" userId="4b45da3246be371e" providerId="LiveId" clId="{C5A4C13C-241E-4B7F-80EF-894739F64234}" dt="2020-09-15T19:17:07.585" v="399" actId="26606"/>
          <ac:spMkLst>
            <pc:docMk/>
            <pc:sldMk cId="0" sldId="339"/>
            <ac:spMk id="9" creationId="{32D32A60-013B-47A8-8833-D2424080917B}"/>
          </ac:spMkLst>
        </pc:spChg>
        <pc:spChg chg="add">
          <ac:chgData name="ÖMER ALİ OSMANOĞLU" userId="4b45da3246be371e" providerId="LiveId" clId="{C5A4C13C-241E-4B7F-80EF-894739F64234}" dt="2020-09-15T19:17:35.952" v="410" actId="26606"/>
          <ac:spMkLst>
            <pc:docMk/>
            <pc:sldMk cId="0" sldId="339"/>
            <ac:spMk id="10" creationId="{6A862265-5CA3-4C40-8582-7534C3B03C2A}"/>
          </ac:spMkLst>
        </pc:spChg>
        <pc:spChg chg="add del">
          <ac:chgData name="ÖMER ALİ OSMANOĞLU" userId="4b45da3246be371e" providerId="LiveId" clId="{C5A4C13C-241E-4B7F-80EF-894739F64234}" dt="2020-09-15T19:17:07.585" v="399" actId="26606"/>
          <ac:spMkLst>
            <pc:docMk/>
            <pc:sldMk cId="0" sldId="339"/>
            <ac:spMk id="11" creationId="{AE27932B-B694-4C4C-90D7-A0333A7C5876}"/>
          </ac:spMkLst>
        </pc:spChg>
        <pc:spChg chg="add">
          <ac:chgData name="ÖMER ALİ OSMANOĞLU" userId="4b45da3246be371e" providerId="LiveId" clId="{C5A4C13C-241E-4B7F-80EF-894739F64234}" dt="2020-09-15T19:17:35.952" v="410" actId="26606"/>
          <ac:spMkLst>
            <pc:docMk/>
            <pc:sldMk cId="0" sldId="339"/>
            <ac:spMk id="12" creationId="{600EF80B-0391-4082-9AF5-F15B091B4CE9}"/>
          </ac:spMkLst>
        </pc:spChg>
        <pc:spChg chg="add del">
          <ac:chgData name="ÖMER ALİ OSMANOĞLU" userId="4b45da3246be371e" providerId="LiveId" clId="{C5A4C13C-241E-4B7F-80EF-894739F64234}" dt="2020-09-15T19:17:07.585" v="399" actId="26606"/>
          <ac:spMkLst>
            <pc:docMk/>
            <pc:sldMk cId="0" sldId="339"/>
            <ac:spMk id="15" creationId="{A9DA474E-6B91-4200-840F-0257B2358A75}"/>
          </ac:spMkLst>
        </pc:spChg>
        <pc:spChg chg="add">
          <ac:chgData name="ÖMER ALİ OSMANOĞLU" userId="4b45da3246be371e" providerId="LiveId" clId="{C5A4C13C-241E-4B7F-80EF-894739F64234}" dt="2020-09-15T19:17:35.952" v="410" actId="26606"/>
          <ac:spMkLst>
            <pc:docMk/>
            <pc:sldMk cId="0" sldId="339"/>
            <ac:spMk id="16" creationId="{3FBF03E8-C602-4192-9C52-F84B29FDCC88}"/>
          </ac:spMkLst>
        </pc:spChg>
        <pc:spChg chg="add del">
          <ac:chgData name="ÖMER ALİ OSMANOĞLU" userId="4b45da3246be371e" providerId="LiveId" clId="{C5A4C13C-241E-4B7F-80EF-894739F64234}" dt="2020-09-15T19:17:14.150" v="403" actId="26606"/>
          <ac:spMkLst>
            <pc:docMk/>
            <pc:sldMk cId="0" sldId="339"/>
            <ac:spMk id="23" creationId="{32D32A60-013B-47A8-8833-D2424080917B}"/>
          </ac:spMkLst>
        </pc:spChg>
        <pc:spChg chg="add del">
          <ac:chgData name="ÖMER ALİ OSMANOĞLU" userId="4b45da3246be371e" providerId="LiveId" clId="{C5A4C13C-241E-4B7F-80EF-894739F64234}" dt="2020-09-15T19:17:14.150" v="403" actId="26606"/>
          <ac:spMkLst>
            <pc:docMk/>
            <pc:sldMk cId="0" sldId="339"/>
            <ac:spMk id="24" creationId="{AE27932B-B694-4C4C-90D7-A0333A7C5876}"/>
          </ac:spMkLst>
        </pc:spChg>
        <pc:spChg chg="add del">
          <ac:chgData name="ÖMER ALİ OSMANOĞLU" userId="4b45da3246be371e" providerId="LiveId" clId="{C5A4C13C-241E-4B7F-80EF-894739F64234}" dt="2020-09-15T19:17:14.150" v="403" actId="26606"/>
          <ac:spMkLst>
            <pc:docMk/>
            <pc:sldMk cId="0" sldId="339"/>
            <ac:spMk id="26" creationId="{A9DA474E-6B91-4200-840F-0257B2358A75}"/>
          </ac:spMkLst>
        </pc:spChg>
        <pc:graphicFrameChg chg="add del">
          <ac:chgData name="ÖMER ALİ OSMANOĞLU" userId="4b45da3246be371e" providerId="LiveId" clId="{C5A4C13C-241E-4B7F-80EF-894739F64234}" dt="2020-09-15T19:17:07.585" v="399" actId="26606"/>
          <ac:graphicFrameMkLst>
            <pc:docMk/>
            <pc:sldMk cId="0" sldId="339"/>
            <ac:graphicFrameMk id="5" creationId="{45DDEE15-5BA4-472C-88D6-AA9E64179BBC}"/>
          </ac:graphicFrameMkLst>
        </pc:graphicFrameChg>
        <pc:graphicFrameChg chg="add del">
          <ac:chgData name="ÖMER ALİ OSMANOĞLU" userId="4b45da3246be371e" providerId="LiveId" clId="{C5A4C13C-241E-4B7F-80EF-894739F64234}" dt="2020-09-15T19:17:09.961" v="401" actId="26606"/>
          <ac:graphicFrameMkLst>
            <pc:docMk/>
            <pc:sldMk cId="0" sldId="339"/>
            <ac:graphicFrameMk id="21" creationId="{96712CB8-40A6-45D9-86DB-B0A2FF49227A}"/>
          </ac:graphicFrameMkLst>
        </pc:graphicFrameChg>
        <pc:graphicFrameChg chg="add del">
          <ac:chgData name="ÖMER ALİ OSMANOĞLU" userId="4b45da3246be371e" providerId="LiveId" clId="{C5A4C13C-241E-4B7F-80EF-894739F64234}" dt="2020-09-15T19:17:14.150" v="403" actId="26606"/>
          <ac:graphicFrameMkLst>
            <pc:docMk/>
            <pc:sldMk cId="0" sldId="339"/>
            <ac:graphicFrameMk id="29" creationId="{45DDEE15-5BA4-472C-88D6-AA9E64179BBC}"/>
          </ac:graphicFrameMkLst>
        </pc:graphicFrameChg>
        <pc:picChg chg="add">
          <ac:chgData name="ÖMER ALİ OSMANOĞLU" userId="4b45da3246be371e" providerId="LiveId" clId="{C5A4C13C-241E-4B7F-80EF-894739F64234}" dt="2020-09-15T19:17:35.952" v="410" actId="26606"/>
          <ac:picMkLst>
            <pc:docMk/>
            <pc:sldMk cId="0" sldId="339"/>
            <ac:picMk id="7" creationId="{B0F41CF0-F6D5-42B3-A63D-FDF63EF37AB5}"/>
          </ac:picMkLst>
        </pc:picChg>
        <pc:picChg chg="add del">
          <ac:chgData name="ÖMER ALİ OSMANOĞLU" userId="4b45da3246be371e" providerId="LiveId" clId="{C5A4C13C-241E-4B7F-80EF-894739F64234}" dt="2020-09-15T19:17:07.585" v="399" actId="26606"/>
          <ac:picMkLst>
            <pc:docMk/>
            <pc:sldMk cId="0" sldId="339"/>
            <ac:picMk id="17" creationId="{DF63C9AD-AE6E-4512-8171-91612E84CCFB}"/>
          </ac:picMkLst>
        </pc:picChg>
        <pc:picChg chg="add del">
          <ac:chgData name="ÖMER ALİ OSMANOĞLU" userId="4b45da3246be371e" providerId="LiveId" clId="{C5A4C13C-241E-4B7F-80EF-894739F64234}" dt="2020-09-15T19:17:14.150" v="403" actId="26606"/>
          <ac:picMkLst>
            <pc:docMk/>
            <pc:sldMk cId="0" sldId="339"/>
            <ac:picMk id="27" creationId="{DF63C9AD-AE6E-4512-8171-91612E84CCFB}"/>
          </ac:picMkLst>
        </pc:picChg>
        <pc:cxnChg chg="add del">
          <ac:chgData name="ÖMER ALİ OSMANOĞLU" userId="4b45da3246be371e" providerId="LiveId" clId="{C5A4C13C-241E-4B7F-80EF-894739F64234}" dt="2020-09-15T19:17:07.585" v="399" actId="26606"/>
          <ac:cxnSpMkLst>
            <pc:docMk/>
            <pc:sldMk cId="0" sldId="339"/>
            <ac:cxnSpMk id="13" creationId="{9EBB0476-5CF0-4F44-8D68-5D42D7AEE43A}"/>
          </ac:cxnSpMkLst>
        </pc:cxnChg>
        <pc:cxnChg chg="add">
          <ac:chgData name="ÖMER ALİ OSMANOĞLU" userId="4b45da3246be371e" providerId="LiveId" clId="{C5A4C13C-241E-4B7F-80EF-894739F64234}" dt="2020-09-15T19:17:35.952" v="410" actId="26606"/>
          <ac:cxnSpMkLst>
            <pc:docMk/>
            <pc:sldMk cId="0" sldId="339"/>
            <ac:cxnSpMk id="14" creationId="{D33AC32D-5F44-45F7-A0BD-7C11A86BED57}"/>
          </ac:cxnSpMkLst>
        </pc:cxnChg>
        <pc:cxnChg chg="add del">
          <ac:chgData name="ÖMER ALİ OSMANOĞLU" userId="4b45da3246be371e" providerId="LiveId" clId="{C5A4C13C-241E-4B7F-80EF-894739F64234}" dt="2020-09-15T19:17:07.585" v="399" actId="26606"/>
          <ac:cxnSpMkLst>
            <pc:docMk/>
            <pc:sldMk cId="0" sldId="339"/>
            <ac:cxnSpMk id="19" creationId="{FE1A49CE-B63D-457A-A180-1C883E1A63D2}"/>
          </ac:cxnSpMkLst>
        </pc:cxnChg>
        <pc:cxnChg chg="add del">
          <ac:chgData name="ÖMER ALİ OSMANOĞLU" userId="4b45da3246be371e" providerId="LiveId" clId="{C5A4C13C-241E-4B7F-80EF-894739F64234}" dt="2020-09-15T19:17:14.150" v="403" actId="26606"/>
          <ac:cxnSpMkLst>
            <pc:docMk/>
            <pc:sldMk cId="0" sldId="339"/>
            <ac:cxnSpMk id="25" creationId="{9EBB0476-5CF0-4F44-8D68-5D42D7AEE43A}"/>
          </ac:cxnSpMkLst>
        </pc:cxnChg>
        <pc:cxnChg chg="add del">
          <ac:chgData name="ÖMER ALİ OSMANOĞLU" userId="4b45da3246be371e" providerId="LiveId" clId="{C5A4C13C-241E-4B7F-80EF-894739F64234}" dt="2020-09-15T19:17:14.150" v="403" actId="26606"/>
          <ac:cxnSpMkLst>
            <pc:docMk/>
            <pc:sldMk cId="0" sldId="339"/>
            <ac:cxnSpMk id="28" creationId="{FE1A49CE-B63D-457A-A180-1C883E1A63D2}"/>
          </ac:cxnSpMkLst>
        </pc:cxnChg>
      </pc:sldChg>
      <pc:sldChg chg="addSp delSp modSp mod modTransition setBg setClrOvrMap chgLayout">
        <pc:chgData name="ÖMER ALİ OSMANOĞLU" userId="4b45da3246be371e" providerId="LiveId" clId="{C5A4C13C-241E-4B7F-80EF-894739F64234}" dt="2020-09-15T19:23:33.113" v="485" actId="26606"/>
        <pc:sldMkLst>
          <pc:docMk/>
          <pc:sldMk cId="0" sldId="340"/>
        </pc:sldMkLst>
        <pc:spChg chg="add mod ord">
          <ac:chgData name="ÖMER ALİ OSMANOĞLU" userId="4b45da3246be371e" providerId="LiveId" clId="{C5A4C13C-241E-4B7F-80EF-894739F64234}" dt="2020-09-15T19:23:33.113" v="485" actId="26606"/>
          <ac:spMkLst>
            <pc:docMk/>
            <pc:sldMk cId="0" sldId="340"/>
            <ac:spMk id="2" creationId="{5134C109-C678-413E-8754-03EDDCB08757}"/>
          </ac:spMkLst>
        </pc:spChg>
        <pc:spChg chg="add del">
          <ac:chgData name="ÖMER ALİ OSMANOĞLU" userId="4b45da3246be371e" providerId="LiveId" clId="{C5A4C13C-241E-4B7F-80EF-894739F64234}" dt="2020-09-15T19:23:33.113" v="485" actId="26606"/>
          <ac:spMkLst>
            <pc:docMk/>
            <pc:sldMk cId="0" sldId="340"/>
            <ac:spMk id="71" creationId="{54F891EB-ED45-44C3-95D6-FFB2EC07FA10}"/>
          </ac:spMkLst>
        </pc:spChg>
        <pc:spChg chg="add del">
          <ac:chgData name="ÖMER ALİ OSMANOĞLU" userId="4b45da3246be371e" providerId="LiveId" clId="{C5A4C13C-241E-4B7F-80EF-894739F64234}" dt="2020-09-15T19:23:33.113" v="485" actId="26606"/>
          <ac:spMkLst>
            <pc:docMk/>
            <pc:sldMk cId="0" sldId="340"/>
            <ac:spMk id="73" creationId="{2EA385B8-7C85-4CE0-AE3A-00EB627B3443}"/>
          </ac:spMkLst>
        </pc:spChg>
        <pc:spChg chg="mod ord">
          <ac:chgData name="ÖMER ALİ OSMANOĞLU" userId="4b45da3246be371e" providerId="LiveId" clId="{C5A4C13C-241E-4B7F-80EF-894739F64234}" dt="2020-09-15T19:23:33.113" v="485" actId="26606"/>
          <ac:spMkLst>
            <pc:docMk/>
            <pc:sldMk cId="0" sldId="340"/>
            <ac:spMk id="35842" creationId="{00000000-0000-0000-0000-000000000000}"/>
          </ac:spMkLst>
        </pc:spChg>
        <pc:picChg chg="add del">
          <ac:chgData name="ÖMER ALİ OSMANOĞLU" userId="4b45da3246be371e" providerId="LiveId" clId="{C5A4C13C-241E-4B7F-80EF-894739F64234}" dt="2020-09-15T19:23:33.113" v="485" actId="26606"/>
          <ac:picMkLst>
            <pc:docMk/>
            <pc:sldMk cId="0" sldId="340"/>
            <ac:picMk id="77" creationId="{DCC0100C-A457-45B1-8A8B-8740F43EC158}"/>
          </ac:picMkLst>
        </pc:picChg>
        <pc:cxnChg chg="add del">
          <ac:chgData name="ÖMER ALİ OSMANOĞLU" userId="4b45da3246be371e" providerId="LiveId" clId="{C5A4C13C-241E-4B7F-80EF-894739F64234}" dt="2020-09-15T19:23:33.113" v="485" actId="26606"/>
          <ac:cxnSpMkLst>
            <pc:docMk/>
            <pc:sldMk cId="0" sldId="340"/>
            <ac:cxnSpMk id="75" creationId="{19AF263B-E208-40DF-A182-5193478DCFA4}"/>
          </ac:cxnSpMkLst>
        </pc:cxnChg>
      </pc:sldChg>
      <pc:sldChg chg="modSp mod modTransition">
        <pc:chgData name="ÖMER ALİ OSMANOĞLU" userId="4b45da3246be371e" providerId="LiveId" clId="{C5A4C13C-241E-4B7F-80EF-894739F64234}" dt="2020-09-15T19:09:49.263" v="377" actId="20577"/>
        <pc:sldMkLst>
          <pc:docMk/>
          <pc:sldMk cId="0" sldId="344"/>
        </pc:sldMkLst>
        <pc:spChg chg="mod">
          <ac:chgData name="ÖMER ALİ OSMANOĞLU" userId="4b45da3246be371e" providerId="LiveId" clId="{C5A4C13C-241E-4B7F-80EF-894739F64234}" dt="2020-09-15T19:09:49.263" v="377" actId="20577"/>
          <ac:spMkLst>
            <pc:docMk/>
            <pc:sldMk cId="0" sldId="344"/>
            <ac:spMk id="3" creationId="{00000000-0000-0000-0000-000000000000}"/>
          </ac:spMkLst>
        </pc:spChg>
      </pc:sldChg>
      <pc:sldChg chg="modSp modTransition">
        <pc:chgData name="ÖMER ALİ OSMANOĞLU" userId="4b45da3246be371e" providerId="LiveId" clId="{C5A4C13C-241E-4B7F-80EF-894739F64234}" dt="2020-09-15T18:39:54.073" v="111"/>
        <pc:sldMkLst>
          <pc:docMk/>
          <pc:sldMk cId="0" sldId="345"/>
        </pc:sldMkLst>
        <pc:spChg chg="mod">
          <ac:chgData name="ÖMER ALİ OSMANOĞLU" userId="4b45da3246be371e" providerId="LiveId" clId="{C5A4C13C-241E-4B7F-80EF-894739F64234}" dt="2020-09-15T18:39:54.073" v="111"/>
          <ac:spMkLst>
            <pc:docMk/>
            <pc:sldMk cId="0" sldId="345"/>
            <ac:spMk id="2" creationId="{00000000-0000-0000-0000-000000000000}"/>
          </ac:spMkLst>
        </pc:spChg>
      </pc:sldChg>
      <pc:sldChg chg="addSp delSp modSp mod modTransition setBg setClrOvrMap chgLayout">
        <pc:chgData name="ÖMER ALİ OSMANOĞLU" userId="4b45da3246be371e" providerId="LiveId" clId="{C5A4C13C-241E-4B7F-80EF-894739F64234}" dt="2020-09-15T19:21:32.886" v="467" actId="108"/>
        <pc:sldMkLst>
          <pc:docMk/>
          <pc:sldMk cId="0" sldId="346"/>
        </pc:sldMkLst>
        <pc:spChg chg="mod ord">
          <ac:chgData name="ÖMER ALİ OSMANOĞLU" userId="4b45da3246be371e" providerId="LiveId" clId="{C5A4C13C-241E-4B7F-80EF-894739F64234}" dt="2020-09-15T19:20:12.128" v="441" actId="26606"/>
          <ac:spMkLst>
            <pc:docMk/>
            <pc:sldMk cId="0" sldId="346"/>
            <ac:spMk id="2" creationId="{00000000-0000-0000-0000-000000000000}"/>
          </ac:spMkLst>
        </pc:spChg>
        <pc:spChg chg="mod ord">
          <ac:chgData name="ÖMER ALİ OSMANOĞLU" userId="4b45da3246be371e" providerId="LiveId" clId="{C5A4C13C-241E-4B7F-80EF-894739F64234}" dt="2020-09-15T19:21:32.886" v="467" actId="108"/>
          <ac:spMkLst>
            <pc:docMk/>
            <pc:sldMk cId="0" sldId="346"/>
            <ac:spMk id="3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9:19:59.035" v="435" actId="26606"/>
          <ac:spMkLst>
            <pc:docMk/>
            <pc:sldMk cId="0" sldId="346"/>
            <ac:spMk id="9" creationId="{C6870151-9189-4C3A-8379-EF3D95827A0A}"/>
          </ac:spMkLst>
        </pc:spChg>
        <pc:spChg chg="add del">
          <ac:chgData name="ÖMER ALİ OSMANOĞLU" userId="4b45da3246be371e" providerId="LiveId" clId="{C5A4C13C-241E-4B7F-80EF-894739F64234}" dt="2020-09-15T19:20:12.128" v="441" actId="26606"/>
          <ac:spMkLst>
            <pc:docMk/>
            <pc:sldMk cId="0" sldId="346"/>
            <ac:spMk id="10" creationId="{35C3D674-3D59-4E93-80CA-0C0A9095E816}"/>
          </ac:spMkLst>
        </pc:spChg>
        <pc:spChg chg="add del">
          <ac:chgData name="ÖMER ALİ OSMANOĞLU" userId="4b45da3246be371e" providerId="LiveId" clId="{C5A4C13C-241E-4B7F-80EF-894739F64234}" dt="2020-09-15T19:19:59.035" v="435" actId="26606"/>
          <ac:spMkLst>
            <pc:docMk/>
            <pc:sldMk cId="0" sldId="346"/>
            <ac:spMk id="11" creationId="{123EA69C-102A-4DD0-9547-05DCD271D159}"/>
          </ac:spMkLst>
        </pc:spChg>
        <pc:spChg chg="add del">
          <ac:chgData name="ÖMER ALİ OSMANOĞLU" userId="4b45da3246be371e" providerId="LiveId" clId="{C5A4C13C-241E-4B7F-80EF-894739F64234}" dt="2020-09-15T19:19:59.035" v="435" actId="26606"/>
          <ac:spMkLst>
            <pc:docMk/>
            <pc:sldMk cId="0" sldId="346"/>
            <ac:spMk id="13" creationId="{6A862265-5CA3-4C40-8582-7534C3B03C2A}"/>
          </ac:spMkLst>
        </pc:spChg>
        <pc:spChg chg="add del">
          <ac:chgData name="ÖMER ALİ OSMANOĞLU" userId="4b45da3246be371e" providerId="LiveId" clId="{C5A4C13C-241E-4B7F-80EF-894739F64234}" dt="2020-09-15T19:20:12.128" v="441" actId="26606"/>
          <ac:spMkLst>
            <pc:docMk/>
            <pc:sldMk cId="0" sldId="346"/>
            <ac:spMk id="14" creationId="{EF2A81E1-BCBE-426B-8C09-33274E69409D}"/>
          </ac:spMkLst>
        </pc:spChg>
        <pc:spChg chg="add del">
          <ac:chgData name="ÖMER ALİ OSMANOĞLU" userId="4b45da3246be371e" providerId="LiveId" clId="{C5A4C13C-241E-4B7F-80EF-894739F64234}" dt="2020-09-15T19:19:59.035" v="435" actId="26606"/>
          <ac:spMkLst>
            <pc:docMk/>
            <pc:sldMk cId="0" sldId="346"/>
            <ac:spMk id="15" creationId="{600EF80B-0391-4082-9AF5-F15B091B4CE9}"/>
          </ac:spMkLst>
        </pc:spChg>
        <pc:spChg chg="add del">
          <ac:chgData name="ÖMER ALİ OSMANOĞLU" userId="4b45da3246be371e" providerId="LiveId" clId="{C5A4C13C-241E-4B7F-80EF-894739F64234}" dt="2020-09-15T19:19:59.035" v="435" actId="26606"/>
          <ac:spMkLst>
            <pc:docMk/>
            <pc:sldMk cId="0" sldId="346"/>
            <ac:spMk id="19" creationId="{3FBF03E8-C602-4192-9C52-F84B29FDCC88}"/>
          </ac:spMkLst>
        </pc:spChg>
        <pc:spChg chg="add del">
          <ac:chgData name="ÖMER ALİ OSMANOĞLU" userId="4b45da3246be371e" providerId="LiveId" clId="{C5A4C13C-241E-4B7F-80EF-894739F64234}" dt="2020-09-15T19:20:01.697" v="437" actId="26606"/>
          <ac:spMkLst>
            <pc:docMk/>
            <pc:sldMk cId="0" sldId="346"/>
            <ac:spMk id="21" creationId="{C6870151-9189-4C3A-8379-EF3D95827A0A}"/>
          </ac:spMkLst>
        </pc:spChg>
        <pc:spChg chg="add del">
          <ac:chgData name="ÖMER ALİ OSMANOĞLU" userId="4b45da3246be371e" providerId="LiveId" clId="{C5A4C13C-241E-4B7F-80EF-894739F64234}" dt="2020-09-15T19:20:01.697" v="437" actId="26606"/>
          <ac:spMkLst>
            <pc:docMk/>
            <pc:sldMk cId="0" sldId="346"/>
            <ac:spMk id="23" creationId="{123EA69C-102A-4DD0-9547-05DCD271D159}"/>
          </ac:spMkLst>
        </pc:spChg>
        <pc:spChg chg="add del">
          <ac:chgData name="ÖMER ALİ OSMANOĞLU" userId="4b45da3246be371e" providerId="LiveId" clId="{C5A4C13C-241E-4B7F-80EF-894739F64234}" dt="2020-09-15T19:20:01.697" v="437" actId="26606"/>
          <ac:spMkLst>
            <pc:docMk/>
            <pc:sldMk cId="0" sldId="346"/>
            <ac:spMk id="24" creationId="{6A862265-5CA3-4C40-8582-7534C3B03C2A}"/>
          </ac:spMkLst>
        </pc:spChg>
        <pc:spChg chg="add del">
          <ac:chgData name="ÖMER ALİ OSMANOĞLU" userId="4b45da3246be371e" providerId="LiveId" clId="{C5A4C13C-241E-4B7F-80EF-894739F64234}" dt="2020-09-15T19:20:01.697" v="437" actId="26606"/>
          <ac:spMkLst>
            <pc:docMk/>
            <pc:sldMk cId="0" sldId="346"/>
            <ac:spMk id="25" creationId="{600EF80B-0391-4082-9AF5-F15B091B4CE9}"/>
          </ac:spMkLst>
        </pc:spChg>
        <pc:spChg chg="add del">
          <ac:chgData name="ÖMER ALİ OSMANOĞLU" userId="4b45da3246be371e" providerId="LiveId" clId="{C5A4C13C-241E-4B7F-80EF-894739F64234}" dt="2020-09-15T19:20:01.697" v="437" actId="26606"/>
          <ac:spMkLst>
            <pc:docMk/>
            <pc:sldMk cId="0" sldId="346"/>
            <ac:spMk id="27" creationId="{3FBF03E8-C602-4192-9C52-F84B29FDCC88}"/>
          </ac:spMkLst>
        </pc:spChg>
        <pc:picChg chg="add del">
          <ac:chgData name="ÖMER ALİ OSMANOĞLU" userId="4b45da3246be371e" providerId="LiveId" clId="{C5A4C13C-241E-4B7F-80EF-894739F64234}" dt="2020-09-15T19:19:59.035" v="435" actId="26606"/>
          <ac:picMkLst>
            <pc:docMk/>
            <pc:sldMk cId="0" sldId="346"/>
            <ac:picMk id="5" creationId="{7AC0B2A6-2040-4CE4-ABC9-261C0F2F7530}"/>
          </ac:picMkLst>
        </pc:picChg>
        <pc:picChg chg="add mod">
          <ac:chgData name="ÖMER ALİ OSMANOĞLU" userId="4b45da3246be371e" providerId="LiveId" clId="{C5A4C13C-241E-4B7F-80EF-894739F64234}" dt="2020-09-15T19:20:24.761" v="443" actId="1076"/>
          <ac:picMkLst>
            <pc:docMk/>
            <pc:sldMk cId="0" sldId="346"/>
            <ac:picMk id="7" creationId="{325220DB-330A-4EFA-81AE-5938AFB6B184}"/>
          </ac:picMkLst>
        </pc:picChg>
        <pc:picChg chg="add del">
          <ac:chgData name="ÖMER ALİ OSMANOĞLU" userId="4b45da3246be371e" providerId="LiveId" clId="{C5A4C13C-241E-4B7F-80EF-894739F64234}" dt="2020-09-15T19:20:12.128" v="441" actId="26606"/>
          <ac:picMkLst>
            <pc:docMk/>
            <pc:sldMk cId="0" sldId="346"/>
            <ac:picMk id="16" creationId="{39D1DDD4-5BB3-45BA-B9B3-06B62299AD79}"/>
          </ac:picMkLst>
        </pc:picChg>
        <pc:picChg chg="add del">
          <ac:chgData name="ÖMER ALİ OSMANOĞLU" userId="4b45da3246be371e" providerId="LiveId" clId="{C5A4C13C-241E-4B7F-80EF-894739F64234}" dt="2020-09-15T19:20:01.697" v="437" actId="26606"/>
          <ac:picMkLst>
            <pc:docMk/>
            <pc:sldMk cId="0" sldId="346"/>
            <ac:picMk id="22" creationId="{4DE29E44-5E4A-48E0-9268-95F2A654E730}"/>
          </ac:picMkLst>
        </pc:picChg>
        <pc:cxnChg chg="add del">
          <ac:chgData name="ÖMER ALİ OSMANOĞLU" userId="4b45da3246be371e" providerId="LiveId" clId="{C5A4C13C-241E-4B7F-80EF-894739F64234}" dt="2020-09-15T19:20:12.128" v="441" actId="26606"/>
          <ac:cxnSpMkLst>
            <pc:docMk/>
            <pc:sldMk cId="0" sldId="346"/>
            <ac:cxnSpMk id="12" creationId="{C884B8F8-FDC9-498B-9960-5D7260AFCB03}"/>
          </ac:cxnSpMkLst>
        </pc:cxnChg>
        <pc:cxnChg chg="add del">
          <ac:chgData name="ÖMER ALİ OSMANOĞLU" userId="4b45da3246be371e" providerId="LiveId" clId="{C5A4C13C-241E-4B7F-80EF-894739F64234}" dt="2020-09-15T19:19:59.035" v="435" actId="26606"/>
          <ac:cxnSpMkLst>
            <pc:docMk/>
            <pc:sldMk cId="0" sldId="346"/>
            <ac:cxnSpMk id="17" creationId="{D33AC32D-5F44-45F7-A0BD-7C11A86BED57}"/>
          </ac:cxnSpMkLst>
        </pc:cxnChg>
        <pc:cxnChg chg="add del">
          <ac:chgData name="ÖMER ALİ OSMANOĞLU" userId="4b45da3246be371e" providerId="LiveId" clId="{C5A4C13C-241E-4B7F-80EF-894739F64234}" dt="2020-09-15T19:20:12.128" v="441" actId="26606"/>
          <ac:cxnSpMkLst>
            <pc:docMk/>
            <pc:sldMk cId="0" sldId="346"/>
            <ac:cxnSpMk id="18" creationId="{A24DAE64-2302-42EA-8239-F2F0775CA5AD}"/>
          </ac:cxnSpMkLst>
        </pc:cxnChg>
        <pc:cxnChg chg="add del">
          <ac:chgData name="ÖMER ALİ OSMANOĞLU" userId="4b45da3246be371e" providerId="LiveId" clId="{C5A4C13C-241E-4B7F-80EF-894739F64234}" dt="2020-09-15T19:20:01.697" v="437" actId="26606"/>
          <ac:cxnSpMkLst>
            <pc:docMk/>
            <pc:sldMk cId="0" sldId="346"/>
            <ac:cxnSpMk id="26" creationId="{D33AC32D-5F44-45F7-A0BD-7C11A86BED57}"/>
          </ac:cxnSpMkLst>
        </pc:cxnChg>
      </pc:sldChg>
      <pc:sldChg chg="addSp modSp mod modTransition setBg setClrOvrMap chgLayout">
        <pc:chgData name="ÖMER ALİ OSMANOĞLU" userId="4b45da3246be371e" providerId="LiveId" clId="{C5A4C13C-241E-4B7F-80EF-894739F64234}" dt="2020-09-15T19:18:19.417" v="416" actId="26606"/>
        <pc:sldMkLst>
          <pc:docMk/>
          <pc:sldMk cId="0" sldId="347"/>
        </pc:sldMkLst>
        <pc:spChg chg="add mod ord">
          <ac:chgData name="ÖMER ALİ OSMANOĞLU" userId="4b45da3246be371e" providerId="LiveId" clId="{C5A4C13C-241E-4B7F-80EF-894739F64234}" dt="2020-09-15T19:18:19.417" v="416" actId="26606"/>
          <ac:spMkLst>
            <pc:docMk/>
            <pc:sldMk cId="0" sldId="347"/>
            <ac:spMk id="2" creationId="{49B76E1C-72F4-4939-B8CA-DBD7EC6C9F13}"/>
          </ac:spMkLst>
        </pc:spChg>
        <pc:spChg chg="add">
          <ac:chgData name="ÖMER ALİ OSMANOĞLU" userId="4b45da3246be371e" providerId="LiveId" clId="{C5A4C13C-241E-4B7F-80EF-894739F64234}" dt="2020-09-15T19:18:19.417" v="416" actId="26606"/>
          <ac:spMkLst>
            <pc:docMk/>
            <pc:sldMk cId="0" sldId="347"/>
            <ac:spMk id="71" creationId="{54F891EB-ED45-44C3-95D6-FFB2EC07FA10}"/>
          </ac:spMkLst>
        </pc:spChg>
        <pc:spChg chg="add">
          <ac:chgData name="ÖMER ALİ OSMANOĞLU" userId="4b45da3246be371e" providerId="LiveId" clId="{C5A4C13C-241E-4B7F-80EF-894739F64234}" dt="2020-09-15T19:18:19.417" v="416" actId="26606"/>
          <ac:spMkLst>
            <pc:docMk/>
            <pc:sldMk cId="0" sldId="347"/>
            <ac:spMk id="73" creationId="{2EA385B8-7C85-4CE0-AE3A-00EB627B3443}"/>
          </ac:spMkLst>
        </pc:spChg>
        <pc:spChg chg="mod ord">
          <ac:chgData name="ÖMER ALİ OSMANOĞLU" userId="4b45da3246be371e" providerId="LiveId" clId="{C5A4C13C-241E-4B7F-80EF-894739F64234}" dt="2020-09-15T19:18:19.417" v="416" actId="26606"/>
          <ac:spMkLst>
            <pc:docMk/>
            <pc:sldMk cId="0" sldId="347"/>
            <ac:spMk id="28674" creationId="{00000000-0000-0000-0000-000000000000}"/>
          </ac:spMkLst>
        </pc:spChg>
        <pc:picChg chg="add">
          <ac:chgData name="ÖMER ALİ OSMANOĞLU" userId="4b45da3246be371e" providerId="LiveId" clId="{C5A4C13C-241E-4B7F-80EF-894739F64234}" dt="2020-09-15T19:18:19.417" v="416" actId="26606"/>
          <ac:picMkLst>
            <pc:docMk/>
            <pc:sldMk cId="0" sldId="347"/>
            <ac:picMk id="77" creationId="{DCC0100C-A457-45B1-8A8B-8740F43EC158}"/>
          </ac:picMkLst>
        </pc:picChg>
        <pc:cxnChg chg="add">
          <ac:chgData name="ÖMER ALİ OSMANOĞLU" userId="4b45da3246be371e" providerId="LiveId" clId="{C5A4C13C-241E-4B7F-80EF-894739F64234}" dt="2020-09-15T19:18:19.417" v="416" actId="26606"/>
          <ac:cxnSpMkLst>
            <pc:docMk/>
            <pc:sldMk cId="0" sldId="347"/>
            <ac:cxnSpMk id="75" creationId="{19AF263B-E208-40DF-A182-5193478DCFA4}"/>
          </ac:cxnSpMkLst>
        </pc:cxnChg>
      </pc:sldChg>
      <pc:sldChg chg="addSp modSp mod modTransition setBg chgLayout">
        <pc:chgData name="ÖMER ALİ OSMANOĞLU" userId="4b45da3246be371e" providerId="LiveId" clId="{C5A4C13C-241E-4B7F-80EF-894739F64234}" dt="2020-09-15T19:19:07.967" v="426" actId="20577"/>
        <pc:sldMkLst>
          <pc:docMk/>
          <pc:sldMk cId="0" sldId="348"/>
        </pc:sldMkLst>
        <pc:spChg chg="add mod ord">
          <ac:chgData name="ÖMER ALİ OSMANOĞLU" userId="4b45da3246be371e" providerId="LiveId" clId="{C5A4C13C-241E-4B7F-80EF-894739F64234}" dt="2020-09-15T19:18:54.450" v="423" actId="26606"/>
          <ac:spMkLst>
            <pc:docMk/>
            <pc:sldMk cId="0" sldId="348"/>
            <ac:spMk id="2" creationId="{83C636F2-D9EA-40AB-84B3-7350972BADB2}"/>
          </ac:spMkLst>
        </pc:spChg>
        <pc:spChg chg="mod ord">
          <ac:chgData name="ÖMER ALİ OSMANOĞLU" userId="4b45da3246be371e" providerId="LiveId" clId="{C5A4C13C-241E-4B7F-80EF-894739F64234}" dt="2020-09-15T19:19:07.967" v="426" actId="20577"/>
          <ac:spMkLst>
            <pc:docMk/>
            <pc:sldMk cId="0" sldId="348"/>
            <ac:spMk id="3" creationId="{00000000-0000-0000-0000-000000000000}"/>
          </ac:spMkLst>
        </pc:spChg>
        <pc:spChg chg="add">
          <ac:chgData name="ÖMER ALİ OSMANOĞLU" userId="4b45da3246be371e" providerId="LiveId" clId="{C5A4C13C-241E-4B7F-80EF-894739F64234}" dt="2020-09-15T19:18:54.450" v="423" actId="26606"/>
          <ac:spMkLst>
            <pc:docMk/>
            <pc:sldMk cId="0" sldId="348"/>
            <ac:spMk id="8" creationId="{0216D9FD-860F-4F5C-8D9B-CE7002071D21}"/>
          </ac:spMkLst>
        </pc:spChg>
        <pc:spChg chg="add">
          <ac:chgData name="ÖMER ALİ OSMANOĞLU" userId="4b45da3246be371e" providerId="LiveId" clId="{C5A4C13C-241E-4B7F-80EF-894739F64234}" dt="2020-09-15T19:18:54.450" v="423" actId="26606"/>
          <ac:spMkLst>
            <pc:docMk/>
            <pc:sldMk cId="0" sldId="348"/>
            <ac:spMk id="10" creationId="{8D074069-7026-466C-B495-20FB9578CFBB}"/>
          </ac:spMkLst>
        </pc:spChg>
        <pc:spChg chg="add">
          <ac:chgData name="ÖMER ALİ OSMANOĞLU" userId="4b45da3246be371e" providerId="LiveId" clId="{C5A4C13C-241E-4B7F-80EF-894739F64234}" dt="2020-09-15T19:18:54.450" v="423" actId="26606"/>
          <ac:spMkLst>
            <pc:docMk/>
            <pc:sldMk cId="0" sldId="348"/>
            <ac:spMk id="12" creationId="{C1685D80-4D5A-471F-9215-651424F47500}"/>
          </ac:spMkLst>
        </pc:spChg>
      </pc:sldChg>
      <pc:sldChg chg="addSp modSp mod modTransition setBg modClrScheme chgLayout">
        <pc:chgData name="ÖMER ALİ OSMANOĞLU" userId="4b45da3246be371e" providerId="LiveId" clId="{C5A4C13C-241E-4B7F-80EF-894739F64234}" dt="2020-09-15T19:24:23.745" v="494" actId="27636"/>
        <pc:sldMkLst>
          <pc:docMk/>
          <pc:sldMk cId="0" sldId="349"/>
        </pc:sldMkLst>
        <pc:spChg chg="add mod ord">
          <ac:chgData name="ÖMER ALİ OSMANOĞLU" userId="4b45da3246be371e" providerId="LiveId" clId="{C5A4C13C-241E-4B7F-80EF-894739F64234}" dt="2020-09-15T19:24:23.745" v="494" actId="27636"/>
          <ac:spMkLst>
            <pc:docMk/>
            <pc:sldMk cId="0" sldId="349"/>
            <ac:spMk id="2" creationId="{BB12B4DE-21A4-41B7-9926-3767E33B80C5}"/>
          </ac:spMkLst>
        </pc:spChg>
        <pc:spChg chg="mod ord">
          <ac:chgData name="ÖMER ALİ OSMANOĞLU" userId="4b45da3246be371e" providerId="LiveId" clId="{C5A4C13C-241E-4B7F-80EF-894739F64234}" dt="2020-09-15T19:24:14.984" v="490" actId="26606"/>
          <ac:spMkLst>
            <pc:docMk/>
            <pc:sldMk cId="0" sldId="349"/>
            <ac:spMk id="3" creationId="{00000000-0000-0000-0000-000000000000}"/>
          </ac:spMkLst>
        </pc:spChg>
        <pc:picChg chg="add">
          <ac:chgData name="ÖMER ALİ OSMANOĞLU" userId="4b45da3246be371e" providerId="LiveId" clId="{C5A4C13C-241E-4B7F-80EF-894739F64234}" dt="2020-09-15T19:24:14.984" v="490" actId="26606"/>
          <ac:picMkLst>
            <pc:docMk/>
            <pc:sldMk cId="0" sldId="349"/>
            <ac:picMk id="7" creationId="{FA21DA08-F5A1-4835-AACA-2D27AFAAA935}"/>
          </ac:picMkLst>
        </pc:picChg>
      </pc:sldChg>
      <pc:sldChg chg="addSp delSp modSp mod modTransition setBg">
        <pc:chgData name="ÖMER ALİ OSMANOĞLU" userId="4b45da3246be371e" providerId="LiveId" clId="{C5A4C13C-241E-4B7F-80EF-894739F64234}" dt="2020-09-15T19:22:43.039" v="481" actId="26606"/>
        <pc:sldMkLst>
          <pc:docMk/>
          <pc:sldMk cId="0" sldId="359"/>
        </pc:sldMkLst>
        <pc:spChg chg="mod">
          <ac:chgData name="ÖMER ALİ OSMANOĞLU" userId="4b45da3246be371e" providerId="LiveId" clId="{C5A4C13C-241E-4B7F-80EF-894739F64234}" dt="2020-09-15T19:22:43.039" v="481" actId="26606"/>
          <ac:spMkLst>
            <pc:docMk/>
            <pc:sldMk cId="0" sldId="359"/>
            <ac:spMk id="9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9:22:43.039" v="481" actId="26606"/>
          <ac:spMkLst>
            <pc:docMk/>
            <pc:sldMk cId="0" sldId="359"/>
            <ac:spMk id="71" creationId="{84C75E2B-CACA-478C-B26B-182AF87A18E3}"/>
          </ac:spMkLst>
        </pc:spChg>
        <pc:spChg chg="add del">
          <ac:chgData name="ÖMER ALİ OSMANOĞLU" userId="4b45da3246be371e" providerId="LiveId" clId="{C5A4C13C-241E-4B7F-80EF-894739F64234}" dt="2020-09-15T19:22:43.039" v="481" actId="26606"/>
          <ac:spMkLst>
            <pc:docMk/>
            <pc:sldMk cId="0" sldId="359"/>
            <ac:spMk id="79" creationId="{593D0D1F-C0CE-416A-883C-BF1E03F63B4B}"/>
          </ac:spMkLst>
        </pc:spChg>
        <pc:spChg chg="add del">
          <ac:chgData name="ÖMER ALİ OSMANOĞLU" userId="4b45da3246be371e" providerId="LiveId" clId="{C5A4C13C-241E-4B7F-80EF-894739F64234}" dt="2020-09-15T19:22:43.039" v="481" actId="26606"/>
          <ac:spMkLst>
            <pc:docMk/>
            <pc:sldMk cId="0" sldId="359"/>
            <ac:spMk id="81" creationId="{94BB6862-3393-46CC-9A80-E400B3206A09}"/>
          </ac:spMkLst>
        </pc:spChg>
        <pc:grpChg chg="add del">
          <ac:chgData name="ÖMER ALİ OSMANOĞLU" userId="4b45da3246be371e" providerId="LiveId" clId="{C5A4C13C-241E-4B7F-80EF-894739F64234}" dt="2020-09-15T19:22:43.039" v="481" actId="26606"/>
          <ac:grpSpMkLst>
            <pc:docMk/>
            <pc:sldMk cId="0" sldId="359"/>
            <ac:grpSpMk id="83" creationId="{ECD36A4A-123D-46E3-8A64-13B8B3F019BD}"/>
          </ac:grpSpMkLst>
        </pc:grpChg>
        <pc:picChg chg="add del">
          <ac:chgData name="ÖMER ALİ OSMANOĞLU" userId="4b45da3246be371e" providerId="LiveId" clId="{C5A4C13C-241E-4B7F-80EF-894739F64234}" dt="2020-09-15T19:22:43.039" v="481" actId="26606"/>
          <ac:picMkLst>
            <pc:docMk/>
            <pc:sldMk cId="0" sldId="359"/>
            <ac:picMk id="73" creationId="{50FF2874-547C-4D14-9E18-28B19002FB8C}"/>
          </ac:picMkLst>
        </pc:picChg>
        <pc:picChg chg="add del">
          <ac:chgData name="ÖMER ALİ OSMANOĞLU" userId="4b45da3246be371e" providerId="LiveId" clId="{C5A4C13C-241E-4B7F-80EF-894739F64234}" dt="2020-09-15T19:22:43.039" v="481" actId="26606"/>
          <ac:picMkLst>
            <pc:docMk/>
            <pc:sldMk cId="0" sldId="359"/>
            <ac:picMk id="87" creationId="{55EC7096-D0A6-471D-AE28-B68D70388E32}"/>
          </ac:picMkLst>
        </pc:picChg>
        <pc:picChg chg="mod ord">
          <ac:chgData name="ÖMER ALİ OSMANOĞLU" userId="4b45da3246be371e" providerId="LiveId" clId="{C5A4C13C-241E-4B7F-80EF-894739F64234}" dt="2020-09-15T19:22:43.039" v="481" actId="26606"/>
          <ac:picMkLst>
            <pc:docMk/>
            <pc:sldMk cId="0" sldId="359"/>
            <ac:picMk id="37890" creationId="{00000000-0000-0000-0000-000000000000}"/>
          </ac:picMkLst>
        </pc:picChg>
        <pc:cxnChg chg="add del">
          <ac:chgData name="ÖMER ALİ OSMANOĞLU" userId="4b45da3246be371e" providerId="LiveId" clId="{C5A4C13C-241E-4B7F-80EF-894739F64234}" dt="2020-09-15T19:22:43.039" v="481" actId="26606"/>
          <ac:cxnSpMkLst>
            <pc:docMk/>
            <pc:sldMk cId="0" sldId="359"/>
            <ac:cxnSpMk id="75" creationId="{36CF827D-A163-47F7-BD87-34EB4FA7D696}"/>
          </ac:cxnSpMkLst>
        </pc:cxnChg>
        <pc:cxnChg chg="add del">
          <ac:chgData name="ÖMER ALİ OSMANOĞLU" userId="4b45da3246be371e" providerId="LiveId" clId="{C5A4C13C-241E-4B7F-80EF-894739F64234}" dt="2020-09-15T19:22:43.039" v="481" actId="26606"/>
          <ac:cxnSpMkLst>
            <pc:docMk/>
            <pc:sldMk cId="0" sldId="359"/>
            <ac:cxnSpMk id="77" creationId="{D299D9A9-1DA8-433D-A9BC-FB48D93D4217}"/>
          </ac:cxnSpMkLst>
        </pc:cxnChg>
        <pc:cxnChg chg="add del">
          <ac:chgData name="ÖMER ALİ OSMANOĞLU" userId="4b45da3246be371e" providerId="LiveId" clId="{C5A4C13C-241E-4B7F-80EF-894739F64234}" dt="2020-09-15T19:22:43.039" v="481" actId="26606"/>
          <ac:cxnSpMkLst>
            <pc:docMk/>
            <pc:sldMk cId="0" sldId="359"/>
            <ac:cxnSpMk id="89" creationId="{2E98EB88-99B6-483D-B203-0D5D63100504}"/>
          </ac:cxnSpMkLst>
        </pc:cxnChg>
      </pc:sldChg>
      <pc:sldChg chg="modSp mod modTransition">
        <pc:chgData name="ÖMER ALİ OSMANOĞLU" userId="4b45da3246be371e" providerId="LiveId" clId="{C5A4C13C-241E-4B7F-80EF-894739F64234}" dt="2020-09-15T18:39:55.531" v="120" actId="27636"/>
        <pc:sldMkLst>
          <pc:docMk/>
          <pc:sldMk cId="0" sldId="360"/>
        </pc:sldMkLst>
        <pc:spChg chg="mod">
          <ac:chgData name="ÖMER ALİ OSMANOĞLU" userId="4b45da3246be371e" providerId="LiveId" clId="{C5A4C13C-241E-4B7F-80EF-894739F64234}" dt="2020-09-15T18:39:55.531" v="120" actId="27636"/>
          <ac:spMkLst>
            <pc:docMk/>
            <pc:sldMk cId="0" sldId="360"/>
            <ac:spMk id="2" creationId="{00000000-0000-0000-0000-000000000000}"/>
          </ac:spMkLst>
        </pc:spChg>
      </pc:sldChg>
      <pc:sldChg chg="modSp mod modTransition">
        <pc:chgData name="ÖMER ALİ OSMANOĞLU" userId="4b45da3246be371e" providerId="LiveId" clId="{C5A4C13C-241E-4B7F-80EF-894739F64234}" dt="2020-09-15T19:25:19.230" v="522" actId="20577"/>
        <pc:sldMkLst>
          <pc:docMk/>
          <pc:sldMk cId="0" sldId="361"/>
        </pc:sldMkLst>
        <pc:graphicFrameChg chg="modGraphic">
          <ac:chgData name="ÖMER ALİ OSMANOĞLU" userId="4b45da3246be371e" providerId="LiveId" clId="{C5A4C13C-241E-4B7F-80EF-894739F64234}" dt="2020-09-15T19:25:19.230" v="522" actId="20577"/>
          <ac:graphicFrameMkLst>
            <pc:docMk/>
            <pc:sldMk cId="0" sldId="361"/>
            <ac:graphicFrameMk id="5" creationId="{00000000-0000-0000-0000-000000000000}"/>
          </ac:graphicFrameMkLst>
        </pc:graphicFrameChg>
      </pc:sldChg>
      <pc:sldChg chg="addSp modSp mod modTransition setBg">
        <pc:chgData name="ÖMER ALİ OSMANOĞLU" userId="4b45da3246be371e" providerId="LiveId" clId="{C5A4C13C-241E-4B7F-80EF-894739F64234}" dt="2020-09-15T19:23:37.859" v="486" actId="26606"/>
        <pc:sldMkLst>
          <pc:docMk/>
          <pc:sldMk cId="0" sldId="365"/>
        </pc:sldMkLst>
        <pc:spChg chg="add">
          <ac:chgData name="ÖMER ALİ OSMANOĞLU" userId="4b45da3246be371e" providerId="LiveId" clId="{C5A4C13C-241E-4B7F-80EF-894739F64234}" dt="2020-09-15T19:23:37.859" v="486" actId="26606"/>
          <ac:spMkLst>
            <pc:docMk/>
            <pc:sldMk cId="0" sldId="365"/>
            <ac:spMk id="121" creationId="{84C75E2B-CACA-478C-B26B-182AF87A18E3}"/>
          </ac:spMkLst>
        </pc:spChg>
        <pc:spChg chg="mod">
          <ac:chgData name="ÖMER ALİ OSMANOĞLU" userId="4b45da3246be371e" providerId="LiveId" clId="{C5A4C13C-241E-4B7F-80EF-894739F64234}" dt="2020-09-15T19:23:37.859" v="486" actId="26606"/>
          <ac:spMkLst>
            <pc:docMk/>
            <pc:sldMk cId="0" sldId="365"/>
            <ac:spMk id="36916" creationId="{00000000-0000-0000-0000-000000000000}"/>
          </ac:spMkLst>
        </pc:spChg>
        <pc:graphicFrameChg chg="mod ord modGraphic">
          <ac:chgData name="ÖMER ALİ OSMANOĞLU" userId="4b45da3246be371e" providerId="LiveId" clId="{C5A4C13C-241E-4B7F-80EF-894739F64234}" dt="2020-09-15T19:23:37.859" v="486" actId="26606"/>
          <ac:graphicFrameMkLst>
            <pc:docMk/>
            <pc:sldMk cId="0" sldId="365"/>
            <ac:graphicFrameMk id="4" creationId="{00000000-0000-0000-0000-000000000000}"/>
          </ac:graphicFrameMkLst>
        </pc:graphicFrameChg>
        <pc:picChg chg="add">
          <ac:chgData name="ÖMER ALİ OSMANOĞLU" userId="4b45da3246be371e" providerId="LiveId" clId="{C5A4C13C-241E-4B7F-80EF-894739F64234}" dt="2020-09-15T19:23:37.859" v="486" actId="26606"/>
          <ac:picMkLst>
            <pc:docMk/>
            <pc:sldMk cId="0" sldId="365"/>
            <ac:picMk id="123" creationId="{50FF2874-547C-4D14-9E18-28B19002FB8C}"/>
          </ac:picMkLst>
        </pc:picChg>
        <pc:cxnChg chg="add">
          <ac:chgData name="ÖMER ALİ OSMANOĞLU" userId="4b45da3246be371e" providerId="LiveId" clId="{C5A4C13C-241E-4B7F-80EF-894739F64234}" dt="2020-09-15T19:23:37.859" v="486" actId="26606"/>
          <ac:cxnSpMkLst>
            <pc:docMk/>
            <pc:sldMk cId="0" sldId="365"/>
            <ac:cxnSpMk id="125" creationId="{36CF827D-A163-47F7-BD87-34EB4FA7D696}"/>
          </ac:cxnSpMkLst>
        </pc:cxnChg>
        <pc:cxnChg chg="add">
          <ac:chgData name="ÖMER ALİ OSMANOĞLU" userId="4b45da3246be371e" providerId="LiveId" clId="{C5A4C13C-241E-4B7F-80EF-894739F64234}" dt="2020-09-15T19:23:37.859" v="486" actId="26606"/>
          <ac:cxnSpMkLst>
            <pc:docMk/>
            <pc:sldMk cId="0" sldId="365"/>
            <ac:cxnSpMk id="127" creationId="{D299D9A9-1DA8-433D-A9BC-FB48D93D4217}"/>
          </ac:cxnSpMkLst>
        </pc:cxnChg>
      </pc:sldChg>
      <pc:sldChg chg="addSp delSp modSp mod modTransition setBg">
        <pc:chgData name="ÖMER ALİ OSMANOĞLU" userId="4b45da3246be371e" providerId="LiveId" clId="{C5A4C13C-241E-4B7F-80EF-894739F64234}" dt="2020-09-15T19:10:27.022" v="380"/>
        <pc:sldMkLst>
          <pc:docMk/>
          <pc:sldMk cId="0" sldId="367"/>
        </pc:sldMkLst>
        <pc:spChg chg="mod">
          <ac:chgData name="ÖMER ALİ OSMANOĞLU" userId="4b45da3246be371e" providerId="LiveId" clId="{C5A4C13C-241E-4B7F-80EF-894739F64234}" dt="2020-09-15T19:10:03.434" v="378" actId="26606"/>
          <ac:spMkLst>
            <pc:docMk/>
            <pc:sldMk cId="0" sldId="367"/>
            <ac:spMk id="2" creationId="{00000000-0000-0000-0000-000000000000}"/>
          </ac:spMkLst>
        </pc:spChg>
        <pc:spChg chg="del mod">
          <ac:chgData name="ÖMER ALİ OSMANOĞLU" userId="4b45da3246be371e" providerId="LiveId" clId="{C5A4C13C-241E-4B7F-80EF-894739F64234}" dt="2020-09-15T19:10:03.434" v="378" actId="26606"/>
          <ac:spMkLst>
            <pc:docMk/>
            <pc:sldMk cId="0" sldId="367"/>
            <ac:spMk id="3" creationId="{00000000-0000-0000-0000-000000000000}"/>
          </ac:spMkLst>
        </pc:spChg>
        <pc:spChg chg="add">
          <ac:chgData name="ÖMER ALİ OSMANOĞLU" userId="4b45da3246be371e" providerId="LiveId" clId="{C5A4C13C-241E-4B7F-80EF-894739F64234}" dt="2020-09-15T19:10:03.434" v="378" actId="26606"/>
          <ac:spMkLst>
            <pc:docMk/>
            <pc:sldMk cId="0" sldId="367"/>
            <ac:spMk id="9" creationId="{32D32A60-013B-47A8-8833-D2424080917B}"/>
          </ac:spMkLst>
        </pc:spChg>
        <pc:spChg chg="add">
          <ac:chgData name="ÖMER ALİ OSMANOĞLU" userId="4b45da3246be371e" providerId="LiveId" clId="{C5A4C13C-241E-4B7F-80EF-894739F64234}" dt="2020-09-15T19:10:03.434" v="378" actId="26606"/>
          <ac:spMkLst>
            <pc:docMk/>
            <pc:sldMk cId="0" sldId="367"/>
            <ac:spMk id="11" creationId="{AE27932B-B694-4C4C-90D7-A0333A7C5876}"/>
          </ac:spMkLst>
        </pc:spChg>
        <pc:spChg chg="add">
          <ac:chgData name="ÖMER ALİ OSMANOĞLU" userId="4b45da3246be371e" providerId="LiveId" clId="{C5A4C13C-241E-4B7F-80EF-894739F64234}" dt="2020-09-15T19:10:03.434" v="378" actId="26606"/>
          <ac:spMkLst>
            <pc:docMk/>
            <pc:sldMk cId="0" sldId="367"/>
            <ac:spMk id="15" creationId="{A9DA474E-6B91-4200-840F-0257B2358A75}"/>
          </ac:spMkLst>
        </pc:spChg>
        <pc:graphicFrameChg chg="add mod">
          <ac:chgData name="ÖMER ALİ OSMANOĞLU" userId="4b45da3246be371e" providerId="LiveId" clId="{C5A4C13C-241E-4B7F-80EF-894739F64234}" dt="2020-09-15T19:10:27.022" v="380"/>
          <ac:graphicFrameMkLst>
            <pc:docMk/>
            <pc:sldMk cId="0" sldId="367"/>
            <ac:graphicFrameMk id="5" creationId="{74FDEE1D-566D-4A8D-9B3D-56A58A764C00}"/>
          </ac:graphicFrameMkLst>
        </pc:graphicFrameChg>
        <pc:picChg chg="add">
          <ac:chgData name="ÖMER ALİ OSMANOĞLU" userId="4b45da3246be371e" providerId="LiveId" clId="{C5A4C13C-241E-4B7F-80EF-894739F64234}" dt="2020-09-15T19:10:03.434" v="378" actId="26606"/>
          <ac:picMkLst>
            <pc:docMk/>
            <pc:sldMk cId="0" sldId="367"/>
            <ac:picMk id="17" creationId="{DF63C9AD-AE6E-4512-8171-91612E84CCFB}"/>
          </ac:picMkLst>
        </pc:picChg>
        <pc:cxnChg chg="add">
          <ac:chgData name="ÖMER ALİ OSMANOĞLU" userId="4b45da3246be371e" providerId="LiveId" clId="{C5A4C13C-241E-4B7F-80EF-894739F64234}" dt="2020-09-15T19:10:03.434" v="378" actId="26606"/>
          <ac:cxnSpMkLst>
            <pc:docMk/>
            <pc:sldMk cId="0" sldId="367"/>
            <ac:cxnSpMk id="13" creationId="{9EBB0476-5CF0-4F44-8D68-5D42D7AEE43A}"/>
          </ac:cxnSpMkLst>
        </pc:cxnChg>
        <pc:cxnChg chg="add">
          <ac:chgData name="ÖMER ALİ OSMANOĞLU" userId="4b45da3246be371e" providerId="LiveId" clId="{C5A4C13C-241E-4B7F-80EF-894739F64234}" dt="2020-09-15T19:10:03.434" v="378" actId="26606"/>
          <ac:cxnSpMkLst>
            <pc:docMk/>
            <pc:sldMk cId="0" sldId="367"/>
            <ac:cxnSpMk id="19" creationId="{FE1A49CE-B63D-457A-A180-1C883E1A63D2}"/>
          </ac:cxnSpMkLst>
        </pc:cxnChg>
      </pc:sldChg>
      <pc:sldChg chg="addSp delSp modSp mod modTransition setBg">
        <pc:chgData name="ÖMER ALİ OSMANOĞLU" userId="4b45da3246be371e" providerId="LiveId" clId="{C5A4C13C-241E-4B7F-80EF-894739F64234}" dt="2020-09-15T19:15:13.275" v="388" actId="26606"/>
        <pc:sldMkLst>
          <pc:docMk/>
          <pc:sldMk cId="0" sldId="369"/>
        </pc:sldMkLst>
        <pc:spChg chg="mod">
          <ac:chgData name="ÖMER ALİ OSMANOĞLU" userId="4b45da3246be371e" providerId="LiveId" clId="{C5A4C13C-241E-4B7F-80EF-894739F64234}" dt="2020-09-15T19:15:13.275" v="388" actId="26606"/>
          <ac:spMkLst>
            <pc:docMk/>
            <pc:sldMk cId="0" sldId="369"/>
            <ac:spMk id="2" creationId="{00000000-0000-0000-0000-000000000000}"/>
          </ac:spMkLst>
        </pc:spChg>
        <pc:spChg chg="add del mod">
          <ac:chgData name="ÖMER ALİ OSMANOĞLU" userId="4b45da3246be371e" providerId="LiveId" clId="{C5A4C13C-241E-4B7F-80EF-894739F64234}" dt="2020-09-15T19:14:55.276" v="387" actId="26606"/>
          <ac:spMkLst>
            <pc:docMk/>
            <pc:sldMk cId="0" sldId="369"/>
            <ac:spMk id="3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9:15:13.275" v="388" actId="26606"/>
          <ac:spMkLst>
            <pc:docMk/>
            <pc:sldMk cId="0" sldId="369"/>
            <ac:spMk id="6" creationId="{32D32A60-013B-47A8-8833-D2424080917B}"/>
          </ac:spMkLst>
        </pc:spChg>
        <pc:spChg chg="add del">
          <ac:chgData name="ÖMER ALİ OSMANOĞLU" userId="4b45da3246be371e" providerId="LiveId" clId="{C5A4C13C-241E-4B7F-80EF-894739F64234}" dt="2020-09-15T19:15:13.275" v="388" actId="26606"/>
          <ac:spMkLst>
            <pc:docMk/>
            <pc:sldMk cId="0" sldId="369"/>
            <ac:spMk id="8" creationId="{AE27932B-B694-4C4C-90D7-A0333A7C5876}"/>
          </ac:spMkLst>
        </pc:spChg>
        <pc:spChg chg="add del">
          <ac:chgData name="ÖMER ALİ OSMANOĞLU" userId="4b45da3246be371e" providerId="LiveId" clId="{C5A4C13C-241E-4B7F-80EF-894739F64234}" dt="2020-09-15T19:14:49.450" v="386" actId="26606"/>
          <ac:spMkLst>
            <pc:docMk/>
            <pc:sldMk cId="0" sldId="369"/>
            <ac:spMk id="11" creationId="{720E885D-F4D2-48FD-95D9-DA0751F3D6E2}"/>
          </ac:spMkLst>
        </pc:spChg>
        <pc:spChg chg="add del">
          <ac:chgData name="ÖMER ALİ OSMANOĞLU" userId="4b45da3246be371e" providerId="LiveId" clId="{C5A4C13C-241E-4B7F-80EF-894739F64234}" dt="2020-09-15T19:14:49.450" v="386" actId="26606"/>
          <ac:spMkLst>
            <pc:docMk/>
            <pc:sldMk cId="0" sldId="369"/>
            <ac:spMk id="12" creationId="{1A86B93D-0879-4BC3-B616-90E504482842}"/>
          </ac:spMkLst>
        </pc:spChg>
        <pc:spChg chg="add del">
          <ac:chgData name="ÖMER ALİ OSMANOĞLU" userId="4b45da3246be371e" providerId="LiveId" clId="{C5A4C13C-241E-4B7F-80EF-894739F64234}" dt="2020-09-15T19:15:13.275" v="388" actId="26606"/>
          <ac:spMkLst>
            <pc:docMk/>
            <pc:sldMk cId="0" sldId="369"/>
            <ac:spMk id="14" creationId="{A9DA474E-6B91-4200-840F-0257B2358A75}"/>
          </ac:spMkLst>
        </pc:spChg>
        <pc:spChg chg="add del">
          <ac:chgData name="ÖMER ALİ OSMANOĞLU" userId="4b45da3246be371e" providerId="LiveId" clId="{C5A4C13C-241E-4B7F-80EF-894739F64234}" dt="2020-09-15T19:14:49.450" v="386" actId="26606"/>
          <ac:spMkLst>
            <pc:docMk/>
            <pc:sldMk cId="0" sldId="369"/>
            <ac:spMk id="15" creationId="{A599AF7C-8D7E-4D1B-AB28-587084B3DEF2}"/>
          </ac:spMkLst>
        </pc:spChg>
        <pc:spChg chg="add">
          <ac:chgData name="ÖMER ALİ OSMANOĞLU" userId="4b45da3246be371e" providerId="LiveId" clId="{C5A4C13C-241E-4B7F-80EF-894739F64234}" dt="2020-09-15T19:15:13.275" v="388" actId="26606"/>
          <ac:spMkLst>
            <pc:docMk/>
            <pc:sldMk cId="0" sldId="369"/>
            <ac:spMk id="24" creationId="{1B6FE1E6-1155-46CD-9113-BC03DDD53DEB}"/>
          </ac:spMkLst>
        </pc:spChg>
        <pc:spChg chg="add">
          <ac:chgData name="ÖMER ALİ OSMANOĞLU" userId="4b45da3246be371e" providerId="LiveId" clId="{C5A4C13C-241E-4B7F-80EF-894739F64234}" dt="2020-09-15T19:15:13.275" v="388" actId="26606"/>
          <ac:spMkLst>
            <pc:docMk/>
            <pc:sldMk cId="0" sldId="369"/>
            <ac:spMk id="26" creationId="{F80DFCE9-814C-46CF-8B54-3DF7C405D591}"/>
          </ac:spMkLst>
        </pc:spChg>
        <pc:graphicFrameChg chg="add del">
          <ac:chgData name="ÖMER ALİ OSMANOĞLU" userId="4b45da3246be371e" providerId="LiveId" clId="{C5A4C13C-241E-4B7F-80EF-894739F64234}" dt="2020-09-15T19:14:49.450" v="386" actId="26606"/>
          <ac:graphicFrameMkLst>
            <pc:docMk/>
            <pc:sldMk cId="0" sldId="369"/>
            <ac:graphicFrameMk id="5" creationId="{8AC0DCB7-FD5A-463F-A234-FAEA2115AB56}"/>
          </ac:graphicFrameMkLst>
        </pc:graphicFrameChg>
        <pc:graphicFrameChg chg="add mod modGraphic">
          <ac:chgData name="ÖMER ALİ OSMANOĞLU" userId="4b45da3246be371e" providerId="LiveId" clId="{C5A4C13C-241E-4B7F-80EF-894739F64234}" dt="2020-09-15T19:15:13.275" v="388" actId="26606"/>
          <ac:graphicFrameMkLst>
            <pc:docMk/>
            <pc:sldMk cId="0" sldId="369"/>
            <ac:graphicFrameMk id="16" creationId="{854A8CC3-7ADB-488C-8550-3525ADE277AB}"/>
          </ac:graphicFrameMkLst>
        </pc:graphicFrameChg>
        <pc:picChg chg="add del">
          <ac:chgData name="ÖMER ALİ OSMANOĞLU" userId="4b45da3246be371e" providerId="LiveId" clId="{C5A4C13C-241E-4B7F-80EF-894739F64234}" dt="2020-09-15T19:14:38.958" v="382" actId="26606"/>
          <ac:picMkLst>
            <pc:docMk/>
            <pc:sldMk cId="0" sldId="369"/>
            <ac:picMk id="7" creationId="{54E34881-361D-49E0-88E8-07D676D8263F}"/>
          </ac:picMkLst>
        </pc:picChg>
        <pc:picChg chg="add del">
          <ac:chgData name="ÖMER ALİ OSMANOĞLU" userId="4b45da3246be371e" providerId="LiveId" clId="{C5A4C13C-241E-4B7F-80EF-894739F64234}" dt="2020-09-15T19:14:45.100" v="384" actId="26606"/>
          <ac:picMkLst>
            <pc:docMk/>
            <pc:sldMk cId="0" sldId="369"/>
            <ac:picMk id="9" creationId="{28DBABFB-13A5-4E78-9C44-11A82C3CF687}"/>
          </ac:picMkLst>
        </pc:picChg>
        <pc:picChg chg="add del">
          <ac:chgData name="ÖMER ALİ OSMANOĞLU" userId="4b45da3246be371e" providerId="LiveId" clId="{C5A4C13C-241E-4B7F-80EF-894739F64234}" dt="2020-09-15T19:15:13.275" v="388" actId="26606"/>
          <ac:picMkLst>
            <pc:docMk/>
            <pc:sldMk cId="0" sldId="369"/>
            <ac:picMk id="17" creationId="{DF63C9AD-AE6E-4512-8171-91612E84CCFB}"/>
          </ac:picMkLst>
        </pc:picChg>
        <pc:picChg chg="add">
          <ac:chgData name="ÖMER ALİ OSMANOĞLU" userId="4b45da3246be371e" providerId="LiveId" clId="{C5A4C13C-241E-4B7F-80EF-894739F64234}" dt="2020-09-15T19:15:13.275" v="388" actId="26606"/>
          <ac:picMkLst>
            <pc:docMk/>
            <pc:sldMk cId="0" sldId="369"/>
            <ac:picMk id="30" creationId="{4CB4C886-8576-4974-AB93-DE953D24393F}"/>
          </ac:picMkLst>
        </pc:picChg>
        <pc:cxnChg chg="add del">
          <ac:chgData name="ÖMER ALİ OSMANOĞLU" userId="4b45da3246be371e" providerId="LiveId" clId="{C5A4C13C-241E-4B7F-80EF-894739F64234}" dt="2020-09-15T19:15:13.275" v="388" actId="26606"/>
          <ac:cxnSpMkLst>
            <pc:docMk/>
            <pc:sldMk cId="0" sldId="369"/>
            <ac:cxnSpMk id="10" creationId="{9EBB0476-5CF0-4F44-8D68-5D42D7AEE43A}"/>
          </ac:cxnSpMkLst>
        </pc:cxnChg>
        <pc:cxnChg chg="add del">
          <ac:chgData name="ÖMER ALİ OSMANOĞLU" userId="4b45da3246be371e" providerId="LiveId" clId="{C5A4C13C-241E-4B7F-80EF-894739F64234}" dt="2020-09-15T19:14:49.450" v="386" actId="26606"/>
          <ac:cxnSpMkLst>
            <pc:docMk/>
            <pc:sldMk cId="0" sldId="369"/>
            <ac:cxnSpMk id="13" creationId="{39EC1CB8-4497-451C-9F6C-6BC9B650565D}"/>
          </ac:cxnSpMkLst>
        </pc:cxnChg>
        <pc:cxnChg chg="add del">
          <ac:chgData name="ÖMER ALİ OSMANOĞLU" userId="4b45da3246be371e" providerId="LiveId" clId="{C5A4C13C-241E-4B7F-80EF-894739F64234}" dt="2020-09-15T19:15:13.275" v="388" actId="26606"/>
          <ac:cxnSpMkLst>
            <pc:docMk/>
            <pc:sldMk cId="0" sldId="369"/>
            <ac:cxnSpMk id="19" creationId="{FE1A49CE-B63D-457A-A180-1C883E1A63D2}"/>
          </ac:cxnSpMkLst>
        </pc:cxnChg>
        <pc:cxnChg chg="add">
          <ac:chgData name="ÖMER ALİ OSMANOĞLU" userId="4b45da3246be371e" providerId="LiveId" clId="{C5A4C13C-241E-4B7F-80EF-894739F64234}" dt="2020-09-15T19:15:13.275" v="388" actId="26606"/>
          <ac:cxnSpMkLst>
            <pc:docMk/>
            <pc:sldMk cId="0" sldId="369"/>
            <ac:cxnSpMk id="28" creationId="{34EA8DE4-CCC2-431B-8C80-EA90145DB847}"/>
          </ac:cxnSpMkLst>
        </pc:cxnChg>
        <pc:cxnChg chg="add">
          <ac:chgData name="ÖMER ALİ OSMANOĞLU" userId="4b45da3246be371e" providerId="LiveId" clId="{C5A4C13C-241E-4B7F-80EF-894739F64234}" dt="2020-09-15T19:15:13.275" v="388" actId="26606"/>
          <ac:cxnSpMkLst>
            <pc:docMk/>
            <pc:sldMk cId="0" sldId="369"/>
            <ac:cxnSpMk id="32" creationId="{9F386762-7F04-4308-9C63-5F9B6DD51527}"/>
          </ac:cxnSpMkLst>
        </pc:cxnChg>
      </pc:sldChg>
      <pc:sldChg chg="addSp delSp modSp mod modTransition setBg setClrOvrMap">
        <pc:chgData name="ÖMER ALİ OSMANOĞLU" userId="4b45da3246be371e" providerId="LiveId" clId="{C5A4C13C-241E-4B7F-80EF-894739F64234}" dt="2020-09-15T19:17:14.536" v="404" actId="26606"/>
        <pc:sldMkLst>
          <pc:docMk/>
          <pc:sldMk cId="0" sldId="370"/>
        </pc:sldMkLst>
        <pc:spChg chg="mod">
          <ac:chgData name="ÖMER ALİ OSMANOĞLU" userId="4b45da3246be371e" providerId="LiveId" clId="{C5A4C13C-241E-4B7F-80EF-894739F64234}" dt="2020-09-15T19:17:14.536" v="404" actId="26606"/>
          <ac:spMkLst>
            <pc:docMk/>
            <pc:sldMk cId="0" sldId="370"/>
            <ac:spMk id="2" creationId="{00000000-0000-0000-0000-000000000000}"/>
          </ac:spMkLst>
        </pc:spChg>
        <pc:spChg chg="add del mod">
          <ac:chgData name="ÖMER ALİ OSMANOĞLU" userId="4b45da3246be371e" providerId="LiveId" clId="{C5A4C13C-241E-4B7F-80EF-894739F64234}" dt="2020-09-15T19:17:14.536" v="404" actId="26606"/>
          <ac:spMkLst>
            <pc:docMk/>
            <pc:sldMk cId="0" sldId="370"/>
            <ac:spMk id="3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9:16:17.635" v="392" actId="26606"/>
          <ac:spMkLst>
            <pc:docMk/>
            <pc:sldMk cId="0" sldId="370"/>
            <ac:spMk id="5" creationId="{29C51009-A09A-4689-8E6C-F8FC99E6A840}"/>
          </ac:spMkLst>
        </pc:spChg>
        <pc:spChg chg="add del">
          <ac:chgData name="ÖMER ALİ OSMANOĞLU" userId="4b45da3246be371e" providerId="LiveId" clId="{C5A4C13C-241E-4B7F-80EF-894739F64234}" dt="2020-09-15T19:15:39.083" v="390" actId="26606"/>
          <ac:spMkLst>
            <pc:docMk/>
            <pc:sldMk cId="0" sldId="370"/>
            <ac:spMk id="8" creationId="{54F891EB-ED45-44C3-95D6-FFB2EC07FA10}"/>
          </ac:spMkLst>
        </pc:spChg>
        <pc:spChg chg="add del">
          <ac:chgData name="ÖMER ALİ OSMANOĞLU" userId="4b45da3246be371e" providerId="LiveId" clId="{C5A4C13C-241E-4B7F-80EF-894739F64234}" dt="2020-09-15T19:16:19.952" v="394" actId="26606"/>
          <ac:spMkLst>
            <pc:docMk/>
            <pc:sldMk cId="0" sldId="370"/>
            <ac:spMk id="9" creationId="{1A86B93D-0879-4BC3-B616-90E504482842}"/>
          </ac:spMkLst>
        </pc:spChg>
        <pc:spChg chg="add del">
          <ac:chgData name="ÖMER ALİ OSMANOĞLU" userId="4b45da3246be371e" providerId="LiveId" clId="{C5A4C13C-241E-4B7F-80EF-894739F64234}" dt="2020-09-15T19:15:39.083" v="390" actId="26606"/>
          <ac:spMkLst>
            <pc:docMk/>
            <pc:sldMk cId="0" sldId="370"/>
            <ac:spMk id="10" creationId="{2EA385B8-7C85-4CE0-AE3A-00EB627B3443}"/>
          </ac:spMkLst>
        </pc:spChg>
        <pc:spChg chg="add del">
          <ac:chgData name="ÖMER ALİ OSMANOĞLU" userId="4b45da3246be371e" providerId="LiveId" clId="{C5A4C13C-241E-4B7F-80EF-894739F64234}" dt="2020-09-15T19:16:19.952" v="394" actId="26606"/>
          <ac:spMkLst>
            <pc:docMk/>
            <pc:sldMk cId="0" sldId="370"/>
            <ac:spMk id="11" creationId="{720E885D-F4D2-48FD-95D9-DA0751F3D6E2}"/>
          </ac:spMkLst>
        </pc:spChg>
        <pc:spChg chg="add del">
          <ac:chgData name="ÖMER ALİ OSMANOĞLU" userId="4b45da3246be371e" providerId="LiveId" clId="{C5A4C13C-241E-4B7F-80EF-894739F64234}" dt="2020-09-15T19:16:19.952" v="394" actId="26606"/>
          <ac:spMkLst>
            <pc:docMk/>
            <pc:sldMk cId="0" sldId="370"/>
            <ac:spMk id="15" creationId="{A599AF7C-8D7E-4D1B-AB28-587084B3DEF2}"/>
          </ac:spMkLst>
        </pc:spChg>
        <pc:spChg chg="add del">
          <ac:chgData name="ÖMER ALİ OSMANOĞLU" userId="4b45da3246be371e" providerId="LiveId" clId="{C5A4C13C-241E-4B7F-80EF-894739F64234}" dt="2020-09-15T19:16:21.581" v="396" actId="26606"/>
          <ac:spMkLst>
            <pc:docMk/>
            <pc:sldMk cId="0" sldId="370"/>
            <ac:spMk id="18" creationId="{29C51009-A09A-4689-8E6C-F8FC99E6A840}"/>
          </ac:spMkLst>
        </pc:spChg>
        <pc:spChg chg="add del">
          <ac:chgData name="ÖMER ALİ OSMANOĞLU" userId="4b45da3246be371e" providerId="LiveId" clId="{C5A4C13C-241E-4B7F-80EF-894739F64234}" dt="2020-09-15T19:16:21.581" v="396" actId="26606"/>
          <ac:spMkLst>
            <pc:docMk/>
            <pc:sldMk cId="0" sldId="370"/>
            <ac:spMk id="20" creationId="{00000000-0000-0000-0000-000000000000}"/>
          </ac:spMkLst>
        </pc:spChg>
        <pc:spChg chg="add del">
          <ac:chgData name="ÖMER ALİ OSMANOĞLU" userId="4b45da3246be371e" providerId="LiveId" clId="{C5A4C13C-241E-4B7F-80EF-894739F64234}" dt="2020-09-15T19:17:14.536" v="404" actId="26606"/>
          <ac:spMkLst>
            <pc:docMk/>
            <pc:sldMk cId="0" sldId="370"/>
            <ac:spMk id="22" creationId="{32D32A60-013B-47A8-8833-D2424080917B}"/>
          </ac:spMkLst>
        </pc:spChg>
        <pc:spChg chg="add del">
          <ac:chgData name="ÖMER ALİ OSMANOĞLU" userId="4b45da3246be371e" providerId="LiveId" clId="{C5A4C13C-241E-4B7F-80EF-894739F64234}" dt="2020-09-15T19:17:14.536" v="404" actId="26606"/>
          <ac:spMkLst>
            <pc:docMk/>
            <pc:sldMk cId="0" sldId="370"/>
            <ac:spMk id="23" creationId="{AE27932B-B694-4C4C-90D7-A0333A7C5876}"/>
          </ac:spMkLst>
        </pc:spChg>
        <pc:spChg chg="add del">
          <ac:chgData name="ÖMER ALİ OSMANOĞLU" userId="4b45da3246be371e" providerId="LiveId" clId="{C5A4C13C-241E-4B7F-80EF-894739F64234}" dt="2020-09-15T19:17:14.536" v="404" actId="26606"/>
          <ac:spMkLst>
            <pc:docMk/>
            <pc:sldMk cId="0" sldId="370"/>
            <ac:spMk id="25" creationId="{A9DA474E-6B91-4200-840F-0257B2358A75}"/>
          </ac:spMkLst>
        </pc:spChg>
        <pc:graphicFrameChg chg="add del">
          <ac:chgData name="ÖMER ALİ OSMANOĞLU" userId="4b45da3246be371e" providerId="LiveId" clId="{C5A4C13C-241E-4B7F-80EF-894739F64234}" dt="2020-09-15T19:16:19.952" v="394" actId="26606"/>
          <ac:graphicFrameMkLst>
            <pc:docMk/>
            <pc:sldMk cId="0" sldId="370"/>
            <ac:graphicFrameMk id="16" creationId="{C49C3F0E-1A7E-4828-B7A2-806E1241BD25}"/>
          </ac:graphicFrameMkLst>
        </pc:graphicFrameChg>
        <pc:graphicFrameChg chg="add del">
          <ac:chgData name="ÖMER ALİ OSMANOĞLU" userId="4b45da3246be371e" providerId="LiveId" clId="{C5A4C13C-241E-4B7F-80EF-894739F64234}" dt="2020-09-15T19:17:14.536" v="404" actId="26606"/>
          <ac:graphicFrameMkLst>
            <pc:docMk/>
            <pc:sldMk cId="0" sldId="370"/>
            <ac:graphicFrameMk id="27" creationId="{A5285BFB-C876-4EE8-9976-276CB39E60BC}"/>
          </ac:graphicFrameMkLst>
        </pc:graphicFrameChg>
        <pc:picChg chg="add del">
          <ac:chgData name="ÖMER ALİ OSMANOĞLU" userId="4b45da3246be371e" providerId="LiveId" clId="{C5A4C13C-241E-4B7F-80EF-894739F64234}" dt="2020-09-15T19:15:39.083" v="390" actId="26606"/>
          <ac:picMkLst>
            <pc:docMk/>
            <pc:sldMk cId="0" sldId="370"/>
            <ac:picMk id="14" creationId="{DCC0100C-A457-45B1-8A8B-8740F43EC158}"/>
          </ac:picMkLst>
        </pc:picChg>
        <pc:picChg chg="add del">
          <ac:chgData name="ÖMER ALİ OSMANOĞLU" userId="4b45da3246be371e" providerId="LiveId" clId="{C5A4C13C-241E-4B7F-80EF-894739F64234}" dt="2020-09-15T19:17:14.536" v="404" actId="26606"/>
          <ac:picMkLst>
            <pc:docMk/>
            <pc:sldMk cId="0" sldId="370"/>
            <ac:picMk id="17" creationId="{DF63C9AD-AE6E-4512-8171-91612E84CCFB}"/>
          </ac:picMkLst>
        </pc:picChg>
        <pc:cxnChg chg="add del">
          <ac:chgData name="ÖMER ALİ OSMANOĞLU" userId="4b45da3246be371e" providerId="LiveId" clId="{C5A4C13C-241E-4B7F-80EF-894739F64234}" dt="2020-09-15T19:16:17.635" v="392" actId="26606"/>
          <ac:cxnSpMkLst>
            <pc:docMk/>
            <pc:sldMk cId="0" sldId="370"/>
            <ac:cxnSpMk id="6" creationId="{9EC65442-F244-409C-BF44-C5D6472E810A}"/>
          </ac:cxnSpMkLst>
        </pc:cxnChg>
        <pc:cxnChg chg="add del">
          <ac:chgData name="ÖMER ALİ OSMANOĞLU" userId="4b45da3246be371e" providerId="LiveId" clId="{C5A4C13C-241E-4B7F-80EF-894739F64234}" dt="2020-09-15T19:15:39.083" v="390" actId="26606"/>
          <ac:cxnSpMkLst>
            <pc:docMk/>
            <pc:sldMk cId="0" sldId="370"/>
            <ac:cxnSpMk id="12" creationId="{19AF263B-E208-40DF-A182-5193478DCFA4}"/>
          </ac:cxnSpMkLst>
        </pc:cxnChg>
        <pc:cxnChg chg="add del">
          <ac:chgData name="ÖMER ALİ OSMANOĞLU" userId="4b45da3246be371e" providerId="LiveId" clId="{C5A4C13C-241E-4B7F-80EF-894739F64234}" dt="2020-09-15T19:16:19.952" v="394" actId="26606"/>
          <ac:cxnSpMkLst>
            <pc:docMk/>
            <pc:sldMk cId="0" sldId="370"/>
            <ac:cxnSpMk id="13" creationId="{39EC1CB8-4497-451C-9F6C-6BC9B650565D}"/>
          </ac:cxnSpMkLst>
        </pc:cxnChg>
        <pc:cxnChg chg="add del">
          <ac:chgData name="ÖMER ALİ OSMANOĞLU" userId="4b45da3246be371e" providerId="LiveId" clId="{C5A4C13C-241E-4B7F-80EF-894739F64234}" dt="2020-09-15T19:16:21.581" v="396" actId="26606"/>
          <ac:cxnSpMkLst>
            <pc:docMk/>
            <pc:sldMk cId="0" sldId="370"/>
            <ac:cxnSpMk id="19" creationId="{9EC65442-F244-409C-BF44-C5D6472E810A}"/>
          </ac:cxnSpMkLst>
        </pc:cxnChg>
        <pc:cxnChg chg="add del">
          <ac:chgData name="ÖMER ALİ OSMANOĞLU" userId="4b45da3246be371e" providerId="LiveId" clId="{C5A4C13C-241E-4B7F-80EF-894739F64234}" dt="2020-09-15T19:17:14.536" v="404" actId="26606"/>
          <ac:cxnSpMkLst>
            <pc:docMk/>
            <pc:sldMk cId="0" sldId="370"/>
            <ac:cxnSpMk id="24" creationId="{9EBB0476-5CF0-4F44-8D68-5D42D7AEE43A}"/>
          </ac:cxnSpMkLst>
        </pc:cxnChg>
        <pc:cxnChg chg="add del">
          <ac:chgData name="ÖMER ALİ OSMANOĞLU" userId="4b45da3246be371e" providerId="LiveId" clId="{C5A4C13C-241E-4B7F-80EF-894739F64234}" dt="2020-09-15T19:17:14.536" v="404" actId="26606"/>
          <ac:cxnSpMkLst>
            <pc:docMk/>
            <pc:sldMk cId="0" sldId="370"/>
            <ac:cxnSpMk id="26" creationId="{FE1A49CE-B63D-457A-A180-1C883E1A63D2}"/>
          </ac:cxnSpMkLst>
        </pc:cxnChg>
      </pc:sldChg>
      <pc:sldChg chg="addSp delSp modSp mod modTransition setBg">
        <pc:chgData name="ÖMER ALİ OSMANOĞLU" userId="4b45da3246be371e" providerId="LiveId" clId="{C5A4C13C-241E-4B7F-80EF-894739F64234}" dt="2020-09-15T18:41:11.122" v="136" actId="113"/>
        <pc:sldMkLst>
          <pc:docMk/>
          <pc:sldMk cId="0" sldId="371"/>
        </pc:sldMkLst>
        <pc:spChg chg="mod">
          <ac:chgData name="ÖMER ALİ OSMANOĞLU" userId="4b45da3246be371e" providerId="LiveId" clId="{C5A4C13C-241E-4B7F-80EF-894739F64234}" dt="2020-09-15T18:40:42.533" v="130" actId="26606"/>
          <ac:spMkLst>
            <pc:docMk/>
            <pc:sldMk cId="0" sldId="371"/>
            <ac:spMk id="2" creationId="{00000000-0000-0000-0000-000000000000}"/>
          </ac:spMkLst>
        </pc:spChg>
        <pc:spChg chg="add del mod">
          <ac:chgData name="ÖMER ALİ OSMANOĞLU" userId="4b45da3246be371e" providerId="LiveId" clId="{C5A4C13C-241E-4B7F-80EF-894739F64234}" dt="2020-09-15T18:40:42.533" v="130" actId="26606"/>
          <ac:spMkLst>
            <pc:docMk/>
            <pc:sldMk cId="0" sldId="371"/>
            <ac:spMk id="3" creationId="{00000000-0000-0000-0000-000000000000}"/>
          </ac:spMkLst>
        </pc:spChg>
        <pc:spChg chg="add">
          <ac:chgData name="ÖMER ALİ OSMANOĞLU" userId="4b45da3246be371e" providerId="LiveId" clId="{C5A4C13C-241E-4B7F-80EF-894739F64234}" dt="2020-09-15T18:40:42.533" v="130" actId="26606"/>
          <ac:spMkLst>
            <pc:docMk/>
            <pc:sldMk cId="0" sldId="371"/>
            <ac:spMk id="6" creationId="{482E7304-2AC2-4A5C-924D-A6AC3FFC5EAC}"/>
          </ac:spMkLst>
        </pc:spChg>
        <pc:spChg chg="add">
          <ac:chgData name="ÖMER ALİ OSMANOĞLU" userId="4b45da3246be371e" providerId="LiveId" clId="{C5A4C13C-241E-4B7F-80EF-894739F64234}" dt="2020-09-15T18:40:42.533" v="130" actId="26606"/>
          <ac:spMkLst>
            <pc:docMk/>
            <pc:sldMk cId="0" sldId="371"/>
            <ac:spMk id="8" creationId="{A3C183B1-1D4B-4E3D-A02E-A426E3BFA016}"/>
          </ac:spMkLst>
        </pc:spChg>
        <pc:spChg chg="add del">
          <ac:chgData name="ÖMER ALİ OSMANOĞLU" userId="4b45da3246be371e" providerId="LiveId" clId="{C5A4C13C-241E-4B7F-80EF-894739F64234}" dt="2020-09-15T18:40:31.155" v="129" actId="26606"/>
          <ac:spMkLst>
            <pc:docMk/>
            <pc:sldMk cId="0" sldId="371"/>
            <ac:spMk id="9" creationId="{1A86B93D-0879-4BC3-B616-90E504482842}"/>
          </ac:spMkLst>
        </pc:spChg>
        <pc:spChg chg="add del">
          <ac:chgData name="ÖMER ALİ OSMANOĞLU" userId="4b45da3246be371e" providerId="LiveId" clId="{C5A4C13C-241E-4B7F-80EF-894739F64234}" dt="2020-09-15T18:40:31.155" v="129" actId="26606"/>
          <ac:spMkLst>
            <pc:docMk/>
            <pc:sldMk cId="0" sldId="371"/>
            <ac:spMk id="11" creationId="{720E885D-F4D2-48FD-95D9-DA0751F3D6E2}"/>
          </ac:spMkLst>
        </pc:spChg>
        <pc:spChg chg="add del">
          <ac:chgData name="ÖMER ALİ OSMANOĞLU" userId="4b45da3246be371e" providerId="LiveId" clId="{C5A4C13C-241E-4B7F-80EF-894739F64234}" dt="2020-09-15T18:40:31.155" v="129" actId="26606"/>
          <ac:spMkLst>
            <pc:docMk/>
            <pc:sldMk cId="0" sldId="371"/>
            <ac:spMk id="15" creationId="{A599AF7C-8D7E-4D1B-AB28-587084B3DEF2}"/>
          </ac:spMkLst>
        </pc:spChg>
        <pc:graphicFrameChg chg="add del mod">
          <ac:chgData name="ÖMER ALİ OSMANOĞLU" userId="4b45da3246be371e" providerId="LiveId" clId="{C5A4C13C-241E-4B7F-80EF-894739F64234}" dt="2020-09-15T18:40:31.155" v="129" actId="26606"/>
          <ac:graphicFrameMkLst>
            <pc:docMk/>
            <pc:sldMk cId="0" sldId="371"/>
            <ac:graphicFrameMk id="5" creationId="{FC49752A-E56F-476E-AA69-01D2AD513B5E}"/>
          </ac:graphicFrameMkLst>
        </pc:graphicFrameChg>
        <pc:graphicFrameChg chg="add mod">
          <ac:chgData name="ÖMER ALİ OSMANOĞLU" userId="4b45da3246be371e" providerId="LiveId" clId="{C5A4C13C-241E-4B7F-80EF-894739F64234}" dt="2020-09-15T18:41:11.122" v="136" actId="113"/>
          <ac:graphicFrameMkLst>
            <pc:docMk/>
            <pc:sldMk cId="0" sldId="371"/>
            <ac:graphicFrameMk id="10" creationId="{FD2E23EF-1252-49FF-B451-E2F72DD0D7BD}"/>
          </ac:graphicFrameMkLst>
        </pc:graphicFrameChg>
        <pc:cxnChg chg="add">
          <ac:chgData name="ÖMER ALİ OSMANOĞLU" userId="4b45da3246be371e" providerId="LiveId" clId="{C5A4C13C-241E-4B7F-80EF-894739F64234}" dt="2020-09-15T18:40:42.533" v="130" actId="26606"/>
          <ac:cxnSpMkLst>
            <pc:docMk/>
            <pc:sldMk cId="0" sldId="371"/>
            <ac:cxnSpMk id="7" creationId="{D259FEF2-F6A5-442F-BA10-4E39EECD0ABE}"/>
          </ac:cxnSpMkLst>
        </pc:cxnChg>
        <pc:cxnChg chg="add del">
          <ac:chgData name="ÖMER ALİ OSMANOĞLU" userId="4b45da3246be371e" providerId="LiveId" clId="{C5A4C13C-241E-4B7F-80EF-894739F64234}" dt="2020-09-15T18:40:31.155" v="129" actId="26606"/>
          <ac:cxnSpMkLst>
            <pc:docMk/>
            <pc:sldMk cId="0" sldId="371"/>
            <ac:cxnSpMk id="13" creationId="{39EC1CB8-4497-451C-9F6C-6BC9B650565D}"/>
          </ac:cxnSpMkLst>
        </pc:cxnChg>
      </pc:sldChg>
      <pc:sldMasterChg chg="modTransition modSldLayout">
        <pc:chgData name="ÖMER ALİ OSMANOĞLU" userId="4b45da3246be371e" providerId="LiveId" clId="{C5A4C13C-241E-4B7F-80EF-894739F64234}" dt="2020-09-15T18:31:06.200" v="0"/>
        <pc:sldMasterMkLst>
          <pc:docMk/>
          <pc:sldMasterMk cId="925612801" sldId="2147484480"/>
        </pc:sldMasterMkLst>
        <pc:sldLayoutChg chg="modTransition">
          <pc:chgData name="ÖMER ALİ OSMANOĞLU" userId="4b45da3246be371e" providerId="LiveId" clId="{C5A4C13C-241E-4B7F-80EF-894739F64234}" dt="2020-09-15T18:31:06.200" v="0"/>
          <pc:sldLayoutMkLst>
            <pc:docMk/>
            <pc:sldMasterMk cId="925612801" sldId="2147484480"/>
            <pc:sldLayoutMk cId="267600034" sldId="2147484481"/>
          </pc:sldLayoutMkLst>
        </pc:sldLayoutChg>
        <pc:sldLayoutChg chg="modTransition">
          <pc:chgData name="ÖMER ALİ OSMANOĞLU" userId="4b45da3246be371e" providerId="LiveId" clId="{C5A4C13C-241E-4B7F-80EF-894739F64234}" dt="2020-09-15T18:31:06.200" v="0"/>
          <pc:sldLayoutMkLst>
            <pc:docMk/>
            <pc:sldMasterMk cId="925612801" sldId="2147484480"/>
            <pc:sldLayoutMk cId="1948104730" sldId="2147484482"/>
          </pc:sldLayoutMkLst>
        </pc:sldLayoutChg>
        <pc:sldLayoutChg chg="modTransition">
          <pc:chgData name="ÖMER ALİ OSMANOĞLU" userId="4b45da3246be371e" providerId="LiveId" clId="{C5A4C13C-241E-4B7F-80EF-894739F64234}" dt="2020-09-15T18:31:06.200" v="0"/>
          <pc:sldLayoutMkLst>
            <pc:docMk/>
            <pc:sldMasterMk cId="925612801" sldId="2147484480"/>
            <pc:sldLayoutMk cId="3622457568" sldId="2147484484"/>
          </pc:sldLayoutMkLst>
        </pc:sldLayoutChg>
        <pc:sldLayoutChg chg="modTransition">
          <pc:chgData name="ÖMER ALİ OSMANOĞLU" userId="4b45da3246be371e" providerId="LiveId" clId="{C5A4C13C-241E-4B7F-80EF-894739F64234}" dt="2020-09-15T18:31:06.200" v="0"/>
          <pc:sldLayoutMkLst>
            <pc:docMk/>
            <pc:sldMasterMk cId="925612801" sldId="2147484480"/>
            <pc:sldLayoutMk cId="3545389349" sldId="2147484485"/>
          </pc:sldLayoutMkLst>
        </pc:sldLayoutChg>
        <pc:sldLayoutChg chg="modTransition">
          <pc:chgData name="ÖMER ALİ OSMANOĞLU" userId="4b45da3246be371e" providerId="LiveId" clId="{C5A4C13C-241E-4B7F-80EF-894739F64234}" dt="2020-09-15T18:31:06.200" v="0"/>
          <pc:sldLayoutMkLst>
            <pc:docMk/>
            <pc:sldMasterMk cId="925612801" sldId="2147484480"/>
            <pc:sldLayoutMk cId="2660739639" sldId="2147484486"/>
          </pc:sldLayoutMkLst>
        </pc:sldLayoutChg>
        <pc:sldLayoutChg chg="modTransition">
          <pc:chgData name="ÖMER ALİ OSMANOĞLU" userId="4b45da3246be371e" providerId="LiveId" clId="{C5A4C13C-241E-4B7F-80EF-894739F64234}" dt="2020-09-15T18:31:06.200" v="0"/>
          <pc:sldLayoutMkLst>
            <pc:docMk/>
            <pc:sldMasterMk cId="925612801" sldId="2147484480"/>
            <pc:sldLayoutMk cId="116724085" sldId="2147484487"/>
          </pc:sldLayoutMkLst>
        </pc:sldLayoutChg>
        <pc:sldLayoutChg chg="modTransition">
          <pc:chgData name="ÖMER ALİ OSMANOĞLU" userId="4b45da3246be371e" providerId="LiveId" clId="{C5A4C13C-241E-4B7F-80EF-894739F64234}" dt="2020-09-15T18:31:06.200" v="0"/>
          <pc:sldLayoutMkLst>
            <pc:docMk/>
            <pc:sldMasterMk cId="925612801" sldId="2147484480"/>
            <pc:sldLayoutMk cId="552477210" sldId="2147484488"/>
          </pc:sldLayoutMkLst>
        </pc:sldLayoutChg>
        <pc:sldLayoutChg chg="modTransition">
          <pc:chgData name="ÖMER ALİ OSMANOĞLU" userId="4b45da3246be371e" providerId="LiveId" clId="{C5A4C13C-241E-4B7F-80EF-894739F64234}" dt="2020-09-15T18:31:06.200" v="0"/>
          <pc:sldLayoutMkLst>
            <pc:docMk/>
            <pc:sldMasterMk cId="925612801" sldId="2147484480"/>
            <pc:sldLayoutMk cId="56043978" sldId="2147484489"/>
          </pc:sldLayoutMkLst>
        </pc:sldLayoutChg>
        <pc:sldLayoutChg chg="modTransition">
          <pc:chgData name="ÖMER ALİ OSMANOĞLU" userId="4b45da3246be371e" providerId="LiveId" clId="{C5A4C13C-241E-4B7F-80EF-894739F64234}" dt="2020-09-15T18:31:06.200" v="0"/>
          <pc:sldLayoutMkLst>
            <pc:docMk/>
            <pc:sldMasterMk cId="925612801" sldId="2147484480"/>
            <pc:sldLayoutMk cId="254736775" sldId="2147484491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1:31.792" v="16"/>
        <pc:sldMasterMkLst>
          <pc:docMk/>
          <pc:sldMasterMk cId="350986834" sldId="2147484492"/>
        </pc:sldMasterMkLst>
        <pc:sldLayoutChg chg="modTransition">
          <pc:chgData name="ÖMER ALİ OSMANOĞLU" userId="4b45da3246be371e" providerId="LiveId" clId="{C5A4C13C-241E-4B7F-80EF-894739F64234}" dt="2020-09-15T18:31:31.792" v="16"/>
          <pc:sldLayoutMkLst>
            <pc:docMk/>
            <pc:sldMasterMk cId="350986834" sldId="2147484492"/>
            <pc:sldLayoutMk cId="845806221" sldId="2147484493"/>
          </pc:sldLayoutMkLst>
        </pc:sldLayoutChg>
        <pc:sldLayoutChg chg="modTransition">
          <pc:chgData name="ÖMER ALİ OSMANOĞLU" userId="4b45da3246be371e" providerId="LiveId" clId="{C5A4C13C-241E-4B7F-80EF-894739F64234}" dt="2020-09-15T18:31:31.792" v="16"/>
          <pc:sldLayoutMkLst>
            <pc:docMk/>
            <pc:sldMasterMk cId="350986834" sldId="2147484492"/>
            <pc:sldLayoutMk cId="1687822080" sldId="2147484494"/>
          </pc:sldLayoutMkLst>
        </pc:sldLayoutChg>
        <pc:sldLayoutChg chg="modTransition">
          <pc:chgData name="ÖMER ALİ OSMANOĞLU" userId="4b45da3246be371e" providerId="LiveId" clId="{C5A4C13C-241E-4B7F-80EF-894739F64234}" dt="2020-09-15T18:31:31.792" v="16"/>
          <pc:sldLayoutMkLst>
            <pc:docMk/>
            <pc:sldMasterMk cId="350986834" sldId="2147484492"/>
            <pc:sldLayoutMk cId="3032228402" sldId="2147484496"/>
          </pc:sldLayoutMkLst>
        </pc:sldLayoutChg>
        <pc:sldLayoutChg chg="modTransition">
          <pc:chgData name="ÖMER ALİ OSMANOĞLU" userId="4b45da3246be371e" providerId="LiveId" clId="{C5A4C13C-241E-4B7F-80EF-894739F64234}" dt="2020-09-15T18:31:31.792" v="16"/>
          <pc:sldLayoutMkLst>
            <pc:docMk/>
            <pc:sldMasterMk cId="350986834" sldId="2147484492"/>
            <pc:sldLayoutMk cId="3421778540" sldId="2147484497"/>
          </pc:sldLayoutMkLst>
        </pc:sldLayoutChg>
        <pc:sldLayoutChg chg="modTransition">
          <pc:chgData name="ÖMER ALİ OSMANOĞLU" userId="4b45da3246be371e" providerId="LiveId" clId="{C5A4C13C-241E-4B7F-80EF-894739F64234}" dt="2020-09-15T18:31:31.792" v="16"/>
          <pc:sldLayoutMkLst>
            <pc:docMk/>
            <pc:sldMasterMk cId="350986834" sldId="2147484492"/>
            <pc:sldLayoutMk cId="136305554" sldId="2147484498"/>
          </pc:sldLayoutMkLst>
        </pc:sldLayoutChg>
        <pc:sldLayoutChg chg="modTransition">
          <pc:chgData name="ÖMER ALİ OSMANOĞLU" userId="4b45da3246be371e" providerId="LiveId" clId="{C5A4C13C-241E-4B7F-80EF-894739F64234}" dt="2020-09-15T18:31:31.792" v="16"/>
          <pc:sldLayoutMkLst>
            <pc:docMk/>
            <pc:sldMasterMk cId="350986834" sldId="2147484492"/>
            <pc:sldLayoutMk cId="3668979014" sldId="2147484499"/>
          </pc:sldLayoutMkLst>
        </pc:sldLayoutChg>
        <pc:sldLayoutChg chg="modTransition">
          <pc:chgData name="ÖMER ALİ OSMANOĞLU" userId="4b45da3246be371e" providerId="LiveId" clId="{C5A4C13C-241E-4B7F-80EF-894739F64234}" dt="2020-09-15T18:31:31.792" v="16"/>
          <pc:sldLayoutMkLst>
            <pc:docMk/>
            <pc:sldMasterMk cId="350986834" sldId="2147484492"/>
            <pc:sldLayoutMk cId="956800872" sldId="2147484500"/>
          </pc:sldLayoutMkLst>
        </pc:sldLayoutChg>
        <pc:sldLayoutChg chg="modTransition">
          <pc:chgData name="ÖMER ALİ OSMANOĞLU" userId="4b45da3246be371e" providerId="LiveId" clId="{C5A4C13C-241E-4B7F-80EF-894739F64234}" dt="2020-09-15T18:31:31.792" v="16"/>
          <pc:sldLayoutMkLst>
            <pc:docMk/>
            <pc:sldMasterMk cId="350986834" sldId="2147484492"/>
            <pc:sldLayoutMk cId="4120149772" sldId="2147484501"/>
          </pc:sldLayoutMkLst>
        </pc:sldLayoutChg>
        <pc:sldLayoutChg chg="modTransition">
          <pc:chgData name="ÖMER ALİ OSMANOĞLU" userId="4b45da3246be371e" providerId="LiveId" clId="{C5A4C13C-241E-4B7F-80EF-894739F64234}" dt="2020-09-15T18:31:31.792" v="16"/>
          <pc:sldLayoutMkLst>
            <pc:docMk/>
            <pc:sldMasterMk cId="350986834" sldId="2147484492"/>
            <pc:sldLayoutMk cId="425823237" sldId="2147484503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1:40.239" v="19"/>
        <pc:sldMasterMkLst>
          <pc:docMk/>
          <pc:sldMasterMk cId="1985445713" sldId="2147484492"/>
        </pc:sldMasterMkLst>
        <pc:sldLayoutChg chg="modTransition">
          <pc:chgData name="ÖMER ALİ OSMANOĞLU" userId="4b45da3246be371e" providerId="LiveId" clId="{C5A4C13C-241E-4B7F-80EF-894739F64234}" dt="2020-09-15T18:31:40.239" v="19"/>
          <pc:sldLayoutMkLst>
            <pc:docMk/>
            <pc:sldMasterMk cId="1985445713" sldId="2147484492"/>
            <pc:sldLayoutMk cId="681993107" sldId="2147484493"/>
          </pc:sldLayoutMkLst>
        </pc:sldLayoutChg>
        <pc:sldLayoutChg chg="modTransition">
          <pc:chgData name="ÖMER ALİ OSMANOĞLU" userId="4b45da3246be371e" providerId="LiveId" clId="{C5A4C13C-241E-4B7F-80EF-894739F64234}" dt="2020-09-15T18:31:40.239" v="19"/>
          <pc:sldLayoutMkLst>
            <pc:docMk/>
            <pc:sldMasterMk cId="1985445713" sldId="2147484492"/>
            <pc:sldLayoutMk cId="2620817068" sldId="2147484494"/>
          </pc:sldLayoutMkLst>
        </pc:sldLayoutChg>
        <pc:sldLayoutChg chg="modTransition">
          <pc:chgData name="ÖMER ALİ OSMANOĞLU" userId="4b45da3246be371e" providerId="LiveId" clId="{C5A4C13C-241E-4B7F-80EF-894739F64234}" dt="2020-09-15T18:31:40.239" v="19"/>
          <pc:sldLayoutMkLst>
            <pc:docMk/>
            <pc:sldMasterMk cId="1985445713" sldId="2147484492"/>
            <pc:sldLayoutMk cId="4074320378" sldId="2147484496"/>
          </pc:sldLayoutMkLst>
        </pc:sldLayoutChg>
        <pc:sldLayoutChg chg="modTransition">
          <pc:chgData name="ÖMER ALİ OSMANOĞLU" userId="4b45da3246be371e" providerId="LiveId" clId="{C5A4C13C-241E-4B7F-80EF-894739F64234}" dt="2020-09-15T18:31:40.239" v="19"/>
          <pc:sldLayoutMkLst>
            <pc:docMk/>
            <pc:sldMasterMk cId="1985445713" sldId="2147484492"/>
            <pc:sldLayoutMk cId="1451527244" sldId="2147484497"/>
          </pc:sldLayoutMkLst>
        </pc:sldLayoutChg>
        <pc:sldLayoutChg chg="modTransition">
          <pc:chgData name="ÖMER ALİ OSMANOĞLU" userId="4b45da3246be371e" providerId="LiveId" clId="{C5A4C13C-241E-4B7F-80EF-894739F64234}" dt="2020-09-15T18:31:40.239" v="19"/>
          <pc:sldLayoutMkLst>
            <pc:docMk/>
            <pc:sldMasterMk cId="1985445713" sldId="2147484492"/>
            <pc:sldLayoutMk cId="4023185731" sldId="2147484498"/>
          </pc:sldLayoutMkLst>
        </pc:sldLayoutChg>
        <pc:sldLayoutChg chg="modTransition">
          <pc:chgData name="ÖMER ALİ OSMANOĞLU" userId="4b45da3246be371e" providerId="LiveId" clId="{C5A4C13C-241E-4B7F-80EF-894739F64234}" dt="2020-09-15T18:31:40.239" v="19"/>
          <pc:sldLayoutMkLst>
            <pc:docMk/>
            <pc:sldMasterMk cId="1985445713" sldId="2147484492"/>
            <pc:sldLayoutMk cId="486108826" sldId="2147484499"/>
          </pc:sldLayoutMkLst>
        </pc:sldLayoutChg>
        <pc:sldLayoutChg chg="modTransition">
          <pc:chgData name="ÖMER ALİ OSMANOĞLU" userId="4b45da3246be371e" providerId="LiveId" clId="{C5A4C13C-241E-4B7F-80EF-894739F64234}" dt="2020-09-15T18:31:40.239" v="19"/>
          <pc:sldLayoutMkLst>
            <pc:docMk/>
            <pc:sldMasterMk cId="1985445713" sldId="2147484492"/>
            <pc:sldLayoutMk cId="620725812" sldId="2147484500"/>
          </pc:sldLayoutMkLst>
        </pc:sldLayoutChg>
        <pc:sldLayoutChg chg="modTransition">
          <pc:chgData name="ÖMER ALİ OSMANOĞLU" userId="4b45da3246be371e" providerId="LiveId" clId="{C5A4C13C-241E-4B7F-80EF-894739F64234}" dt="2020-09-15T18:31:40.239" v="19"/>
          <pc:sldLayoutMkLst>
            <pc:docMk/>
            <pc:sldMasterMk cId="1985445713" sldId="2147484492"/>
            <pc:sldLayoutMk cId="1192536268" sldId="2147484501"/>
          </pc:sldLayoutMkLst>
        </pc:sldLayoutChg>
        <pc:sldLayoutChg chg="modTransition">
          <pc:chgData name="ÖMER ALİ OSMANOĞLU" userId="4b45da3246be371e" providerId="LiveId" clId="{C5A4C13C-241E-4B7F-80EF-894739F64234}" dt="2020-09-15T18:31:40.239" v="19"/>
          <pc:sldLayoutMkLst>
            <pc:docMk/>
            <pc:sldMasterMk cId="1985445713" sldId="2147484492"/>
            <pc:sldLayoutMk cId="4108957478" sldId="2147484509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1:31.144" v="15"/>
        <pc:sldMasterMkLst>
          <pc:docMk/>
          <pc:sldMasterMk cId="3349762171" sldId="2147484504"/>
        </pc:sldMasterMkLst>
        <pc:sldLayoutChg chg="modTransition">
          <pc:chgData name="ÖMER ALİ OSMANOĞLU" userId="4b45da3246be371e" providerId="LiveId" clId="{C5A4C13C-241E-4B7F-80EF-894739F64234}" dt="2020-09-15T18:31:31.144" v="15"/>
          <pc:sldLayoutMkLst>
            <pc:docMk/>
            <pc:sldMasterMk cId="3349762171" sldId="2147484504"/>
            <pc:sldLayoutMk cId="3623397897" sldId="2147484505"/>
          </pc:sldLayoutMkLst>
        </pc:sldLayoutChg>
        <pc:sldLayoutChg chg="modTransition">
          <pc:chgData name="ÖMER ALİ OSMANOĞLU" userId="4b45da3246be371e" providerId="LiveId" clId="{C5A4C13C-241E-4B7F-80EF-894739F64234}" dt="2020-09-15T18:31:31.144" v="15"/>
          <pc:sldLayoutMkLst>
            <pc:docMk/>
            <pc:sldMasterMk cId="3349762171" sldId="2147484504"/>
            <pc:sldLayoutMk cId="3836698450" sldId="2147484506"/>
          </pc:sldLayoutMkLst>
        </pc:sldLayoutChg>
        <pc:sldLayoutChg chg="modTransition">
          <pc:chgData name="ÖMER ALİ OSMANOĞLU" userId="4b45da3246be371e" providerId="LiveId" clId="{C5A4C13C-241E-4B7F-80EF-894739F64234}" dt="2020-09-15T18:31:31.144" v="15"/>
          <pc:sldLayoutMkLst>
            <pc:docMk/>
            <pc:sldMasterMk cId="3349762171" sldId="2147484504"/>
            <pc:sldLayoutMk cId="4164678935" sldId="2147484508"/>
          </pc:sldLayoutMkLst>
        </pc:sldLayoutChg>
        <pc:sldLayoutChg chg="modTransition">
          <pc:chgData name="ÖMER ALİ OSMANOĞLU" userId="4b45da3246be371e" providerId="LiveId" clId="{C5A4C13C-241E-4B7F-80EF-894739F64234}" dt="2020-09-15T18:31:31.144" v="15"/>
          <pc:sldLayoutMkLst>
            <pc:docMk/>
            <pc:sldMasterMk cId="3349762171" sldId="2147484504"/>
            <pc:sldLayoutMk cId="858382128" sldId="2147484509"/>
          </pc:sldLayoutMkLst>
        </pc:sldLayoutChg>
        <pc:sldLayoutChg chg="modTransition">
          <pc:chgData name="ÖMER ALİ OSMANOĞLU" userId="4b45da3246be371e" providerId="LiveId" clId="{C5A4C13C-241E-4B7F-80EF-894739F64234}" dt="2020-09-15T18:31:31.144" v="15"/>
          <pc:sldLayoutMkLst>
            <pc:docMk/>
            <pc:sldMasterMk cId="3349762171" sldId="2147484504"/>
            <pc:sldLayoutMk cId="49883969" sldId="2147484510"/>
          </pc:sldLayoutMkLst>
        </pc:sldLayoutChg>
        <pc:sldLayoutChg chg="modTransition">
          <pc:chgData name="ÖMER ALİ OSMANOĞLU" userId="4b45da3246be371e" providerId="LiveId" clId="{C5A4C13C-241E-4B7F-80EF-894739F64234}" dt="2020-09-15T18:31:31.144" v="15"/>
          <pc:sldLayoutMkLst>
            <pc:docMk/>
            <pc:sldMasterMk cId="3349762171" sldId="2147484504"/>
            <pc:sldLayoutMk cId="2653035313" sldId="2147484511"/>
          </pc:sldLayoutMkLst>
        </pc:sldLayoutChg>
        <pc:sldLayoutChg chg="modTransition">
          <pc:chgData name="ÖMER ALİ OSMANOĞLU" userId="4b45da3246be371e" providerId="LiveId" clId="{C5A4C13C-241E-4B7F-80EF-894739F64234}" dt="2020-09-15T18:31:31.144" v="15"/>
          <pc:sldLayoutMkLst>
            <pc:docMk/>
            <pc:sldMasterMk cId="3349762171" sldId="2147484504"/>
            <pc:sldLayoutMk cId="669541933" sldId="2147484512"/>
          </pc:sldLayoutMkLst>
        </pc:sldLayoutChg>
        <pc:sldLayoutChg chg="modTransition">
          <pc:chgData name="ÖMER ALİ OSMANOĞLU" userId="4b45da3246be371e" providerId="LiveId" clId="{C5A4C13C-241E-4B7F-80EF-894739F64234}" dt="2020-09-15T18:31:31.144" v="15"/>
          <pc:sldLayoutMkLst>
            <pc:docMk/>
            <pc:sldMasterMk cId="3349762171" sldId="2147484504"/>
            <pc:sldLayoutMk cId="4178126214" sldId="2147484513"/>
          </pc:sldLayoutMkLst>
        </pc:sldLayoutChg>
        <pc:sldLayoutChg chg="modTransition">
          <pc:chgData name="ÖMER ALİ OSMANOĞLU" userId="4b45da3246be371e" providerId="LiveId" clId="{C5A4C13C-241E-4B7F-80EF-894739F64234}" dt="2020-09-15T18:31:31.144" v="15"/>
          <pc:sldLayoutMkLst>
            <pc:docMk/>
            <pc:sldMasterMk cId="3349762171" sldId="2147484504"/>
            <pc:sldLayoutMk cId="3982328388" sldId="2147484515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1:50.516" v="34"/>
        <pc:sldMasterMkLst>
          <pc:docMk/>
          <pc:sldMasterMk cId="4112680783" sldId="2147484510"/>
        </pc:sldMasterMkLst>
        <pc:sldLayoutChg chg="modTransition">
          <pc:chgData name="ÖMER ALİ OSMANOĞLU" userId="4b45da3246be371e" providerId="LiveId" clId="{C5A4C13C-241E-4B7F-80EF-894739F64234}" dt="2020-09-15T18:31:50.516" v="34"/>
          <pc:sldLayoutMkLst>
            <pc:docMk/>
            <pc:sldMasterMk cId="4112680783" sldId="2147484510"/>
            <pc:sldLayoutMk cId="2822513867" sldId="2147484511"/>
          </pc:sldLayoutMkLst>
        </pc:sldLayoutChg>
        <pc:sldLayoutChg chg="modTransition">
          <pc:chgData name="ÖMER ALİ OSMANOĞLU" userId="4b45da3246be371e" providerId="LiveId" clId="{C5A4C13C-241E-4B7F-80EF-894739F64234}" dt="2020-09-15T18:31:50.516" v="34"/>
          <pc:sldLayoutMkLst>
            <pc:docMk/>
            <pc:sldMasterMk cId="4112680783" sldId="2147484510"/>
            <pc:sldLayoutMk cId="32270196" sldId="2147484512"/>
          </pc:sldLayoutMkLst>
        </pc:sldLayoutChg>
        <pc:sldLayoutChg chg="modTransition">
          <pc:chgData name="ÖMER ALİ OSMANOĞLU" userId="4b45da3246be371e" providerId="LiveId" clId="{C5A4C13C-241E-4B7F-80EF-894739F64234}" dt="2020-09-15T18:31:50.516" v="34"/>
          <pc:sldLayoutMkLst>
            <pc:docMk/>
            <pc:sldMasterMk cId="4112680783" sldId="2147484510"/>
            <pc:sldLayoutMk cId="1488309881" sldId="2147484514"/>
          </pc:sldLayoutMkLst>
        </pc:sldLayoutChg>
        <pc:sldLayoutChg chg="modTransition">
          <pc:chgData name="ÖMER ALİ OSMANOĞLU" userId="4b45da3246be371e" providerId="LiveId" clId="{C5A4C13C-241E-4B7F-80EF-894739F64234}" dt="2020-09-15T18:31:50.516" v="34"/>
          <pc:sldLayoutMkLst>
            <pc:docMk/>
            <pc:sldMasterMk cId="4112680783" sldId="2147484510"/>
            <pc:sldLayoutMk cId="3621597655" sldId="2147484515"/>
          </pc:sldLayoutMkLst>
        </pc:sldLayoutChg>
        <pc:sldLayoutChg chg="modTransition">
          <pc:chgData name="ÖMER ALİ OSMANOĞLU" userId="4b45da3246be371e" providerId="LiveId" clId="{C5A4C13C-241E-4B7F-80EF-894739F64234}" dt="2020-09-15T18:31:50.516" v="34"/>
          <pc:sldLayoutMkLst>
            <pc:docMk/>
            <pc:sldMasterMk cId="4112680783" sldId="2147484510"/>
            <pc:sldLayoutMk cId="1666824767" sldId="2147484516"/>
          </pc:sldLayoutMkLst>
        </pc:sldLayoutChg>
        <pc:sldLayoutChg chg="modTransition">
          <pc:chgData name="ÖMER ALİ OSMANOĞLU" userId="4b45da3246be371e" providerId="LiveId" clId="{C5A4C13C-241E-4B7F-80EF-894739F64234}" dt="2020-09-15T18:31:50.516" v="34"/>
          <pc:sldLayoutMkLst>
            <pc:docMk/>
            <pc:sldMasterMk cId="4112680783" sldId="2147484510"/>
            <pc:sldLayoutMk cId="3971340194" sldId="2147484517"/>
          </pc:sldLayoutMkLst>
        </pc:sldLayoutChg>
        <pc:sldLayoutChg chg="modTransition">
          <pc:chgData name="ÖMER ALİ OSMANOĞLU" userId="4b45da3246be371e" providerId="LiveId" clId="{C5A4C13C-241E-4B7F-80EF-894739F64234}" dt="2020-09-15T18:31:50.516" v="34"/>
          <pc:sldLayoutMkLst>
            <pc:docMk/>
            <pc:sldMasterMk cId="4112680783" sldId="2147484510"/>
            <pc:sldLayoutMk cId="195767477" sldId="2147484518"/>
          </pc:sldLayoutMkLst>
        </pc:sldLayoutChg>
        <pc:sldLayoutChg chg="modTransition">
          <pc:chgData name="ÖMER ALİ OSMANOĞLU" userId="4b45da3246be371e" providerId="LiveId" clId="{C5A4C13C-241E-4B7F-80EF-894739F64234}" dt="2020-09-15T18:31:50.516" v="34"/>
          <pc:sldLayoutMkLst>
            <pc:docMk/>
            <pc:sldMasterMk cId="4112680783" sldId="2147484510"/>
            <pc:sldLayoutMk cId="1636506864" sldId="2147484519"/>
          </pc:sldLayoutMkLst>
        </pc:sldLayoutChg>
        <pc:sldLayoutChg chg="modTransition">
          <pc:chgData name="ÖMER ALİ OSMANOĞLU" userId="4b45da3246be371e" providerId="LiveId" clId="{C5A4C13C-241E-4B7F-80EF-894739F64234}" dt="2020-09-15T18:31:50.516" v="34"/>
          <pc:sldLayoutMkLst>
            <pc:docMk/>
            <pc:sldMasterMk cId="4112680783" sldId="2147484510"/>
            <pc:sldLayoutMk cId="2324947358" sldId="2147484527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1:30.372" v="14"/>
        <pc:sldMasterMkLst>
          <pc:docMk/>
          <pc:sldMasterMk cId="2649208208" sldId="2147484516"/>
        </pc:sldMasterMkLst>
        <pc:sldLayoutChg chg="modTransition">
          <pc:chgData name="ÖMER ALİ OSMANOĞLU" userId="4b45da3246be371e" providerId="LiveId" clId="{C5A4C13C-241E-4B7F-80EF-894739F64234}" dt="2020-09-15T18:31:30.372" v="14"/>
          <pc:sldLayoutMkLst>
            <pc:docMk/>
            <pc:sldMasterMk cId="2649208208" sldId="2147484516"/>
            <pc:sldLayoutMk cId="4111568101" sldId="2147484517"/>
          </pc:sldLayoutMkLst>
        </pc:sldLayoutChg>
        <pc:sldLayoutChg chg="modTransition">
          <pc:chgData name="ÖMER ALİ OSMANOĞLU" userId="4b45da3246be371e" providerId="LiveId" clId="{C5A4C13C-241E-4B7F-80EF-894739F64234}" dt="2020-09-15T18:31:30.372" v="14"/>
          <pc:sldLayoutMkLst>
            <pc:docMk/>
            <pc:sldMasterMk cId="2649208208" sldId="2147484516"/>
            <pc:sldLayoutMk cId="3394931218" sldId="2147484518"/>
          </pc:sldLayoutMkLst>
        </pc:sldLayoutChg>
        <pc:sldLayoutChg chg="modTransition">
          <pc:chgData name="ÖMER ALİ OSMANOĞLU" userId="4b45da3246be371e" providerId="LiveId" clId="{C5A4C13C-241E-4B7F-80EF-894739F64234}" dt="2020-09-15T18:31:30.372" v="14"/>
          <pc:sldLayoutMkLst>
            <pc:docMk/>
            <pc:sldMasterMk cId="2649208208" sldId="2147484516"/>
            <pc:sldLayoutMk cId="4248672656" sldId="2147484520"/>
          </pc:sldLayoutMkLst>
        </pc:sldLayoutChg>
        <pc:sldLayoutChg chg="modTransition">
          <pc:chgData name="ÖMER ALİ OSMANOĞLU" userId="4b45da3246be371e" providerId="LiveId" clId="{C5A4C13C-241E-4B7F-80EF-894739F64234}" dt="2020-09-15T18:31:30.372" v="14"/>
          <pc:sldLayoutMkLst>
            <pc:docMk/>
            <pc:sldMasterMk cId="2649208208" sldId="2147484516"/>
            <pc:sldLayoutMk cId="1952270358" sldId="2147484521"/>
          </pc:sldLayoutMkLst>
        </pc:sldLayoutChg>
        <pc:sldLayoutChg chg="modTransition">
          <pc:chgData name="ÖMER ALİ OSMANOĞLU" userId="4b45da3246be371e" providerId="LiveId" clId="{C5A4C13C-241E-4B7F-80EF-894739F64234}" dt="2020-09-15T18:31:30.372" v="14"/>
          <pc:sldLayoutMkLst>
            <pc:docMk/>
            <pc:sldMasterMk cId="2649208208" sldId="2147484516"/>
            <pc:sldLayoutMk cId="3600496133" sldId="2147484522"/>
          </pc:sldLayoutMkLst>
        </pc:sldLayoutChg>
        <pc:sldLayoutChg chg="modTransition">
          <pc:chgData name="ÖMER ALİ OSMANOĞLU" userId="4b45da3246be371e" providerId="LiveId" clId="{C5A4C13C-241E-4B7F-80EF-894739F64234}" dt="2020-09-15T18:31:30.372" v="14"/>
          <pc:sldLayoutMkLst>
            <pc:docMk/>
            <pc:sldMasterMk cId="2649208208" sldId="2147484516"/>
            <pc:sldLayoutMk cId="2933336034" sldId="2147484523"/>
          </pc:sldLayoutMkLst>
        </pc:sldLayoutChg>
        <pc:sldLayoutChg chg="modTransition">
          <pc:chgData name="ÖMER ALİ OSMANOĞLU" userId="4b45da3246be371e" providerId="LiveId" clId="{C5A4C13C-241E-4B7F-80EF-894739F64234}" dt="2020-09-15T18:31:30.372" v="14"/>
          <pc:sldLayoutMkLst>
            <pc:docMk/>
            <pc:sldMasterMk cId="2649208208" sldId="2147484516"/>
            <pc:sldLayoutMk cId="2645600103" sldId="2147484524"/>
          </pc:sldLayoutMkLst>
        </pc:sldLayoutChg>
        <pc:sldLayoutChg chg="modTransition">
          <pc:chgData name="ÖMER ALİ OSMANOĞLU" userId="4b45da3246be371e" providerId="LiveId" clId="{C5A4C13C-241E-4B7F-80EF-894739F64234}" dt="2020-09-15T18:31:30.372" v="14"/>
          <pc:sldLayoutMkLst>
            <pc:docMk/>
            <pc:sldMasterMk cId="2649208208" sldId="2147484516"/>
            <pc:sldLayoutMk cId="896907898" sldId="2147484525"/>
          </pc:sldLayoutMkLst>
        </pc:sldLayoutChg>
        <pc:sldLayoutChg chg="modTransition">
          <pc:chgData name="ÖMER ALİ OSMANOĞLU" userId="4b45da3246be371e" providerId="LiveId" clId="{C5A4C13C-241E-4B7F-80EF-894739F64234}" dt="2020-09-15T18:31:30.372" v="14"/>
          <pc:sldLayoutMkLst>
            <pc:docMk/>
            <pc:sldMasterMk cId="2649208208" sldId="2147484516"/>
            <pc:sldLayoutMk cId="1114291712" sldId="2147484527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6:41.287" v="72"/>
        <pc:sldMasterMkLst>
          <pc:docMk/>
          <pc:sldMasterMk cId="3969866686" sldId="2147484528"/>
        </pc:sldMasterMkLst>
        <pc:sldLayoutChg chg="modTransition">
          <pc:chgData name="ÖMER ALİ OSMANOĞLU" userId="4b45da3246be371e" providerId="LiveId" clId="{C5A4C13C-241E-4B7F-80EF-894739F64234}" dt="2020-09-15T18:36:41.287" v="72"/>
          <pc:sldLayoutMkLst>
            <pc:docMk/>
            <pc:sldMasterMk cId="3969866686" sldId="2147484528"/>
            <pc:sldLayoutMk cId="2635050118" sldId="2147484529"/>
          </pc:sldLayoutMkLst>
        </pc:sldLayoutChg>
        <pc:sldLayoutChg chg="modTransition">
          <pc:chgData name="ÖMER ALİ OSMANOĞLU" userId="4b45da3246be371e" providerId="LiveId" clId="{C5A4C13C-241E-4B7F-80EF-894739F64234}" dt="2020-09-15T18:36:41.287" v="72"/>
          <pc:sldLayoutMkLst>
            <pc:docMk/>
            <pc:sldMasterMk cId="3969866686" sldId="2147484528"/>
            <pc:sldLayoutMk cId="3655147114" sldId="2147484534"/>
          </pc:sldLayoutMkLst>
        </pc:sldLayoutChg>
        <pc:sldLayoutChg chg="modTransition">
          <pc:chgData name="ÖMER ALİ OSMANOĞLU" userId="4b45da3246be371e" providerId="LiveId" clId="{C5A4C13C-241E-4B7F-80EF-894739F64234}" dt="2020-09-15T18:36:41.287" v="72"/>
          <pc:sldLayoutMkLst>
            <pc:docMk/>
            <pc:sldMasterMk cId="3969866686" sldId="2147484528"/>
            <pc:sldLayoutMk cId="2343410003" sldId="2147484535"/>
          </pc:sldLayoutMkLst>
        </pc:sldLayoutChg>
        <pc:sldLayoutChg chg="modTransition">
          <pc:chgData name="ÖMER ALİ OSMANOĞLU" userId="4b45da3246be371e" providerId="LiveId" clId="{C5A4C13C-241E-4B7F-80EF-894739F64234}" dt="2020-09-15T18:36:41.287" v="72"/>
          <pc:sldLayoutMkLst>
            <pc:docMk/>
            <pc:sldMasterMk cId="3969866686" sldId="2147484528"/>
            <pc:sldLayoutMk cId="3218903411" sldId="2147484537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6:50.920" v="73"/>
        <pc:sldMasterMkLst>
          <pc:docMk/>
          <pc:sldMasterMk cId="3790801612" sldId="2147484547"/>
        </pc:sldMasterMkLst>
        <pc:sldLayoutChg chg="modTransition">
          <pc:chgData name="ÖMER ALİ OSMANOĞLU" userId="4b45da3246be371e" providerId="LiveId" clId="{C5A4C13C-241E-4B7F-80EF-894739F64234}" dt="2020-09-15T18:36:50.920" v="73"/>
          <pc:sldLayoutMkLst>
            <pc:docMk/>
            <pc:sldMasterMk cId="3790801612" sldId="2147484547"/>
            <pc:sldLayoutMk cId="2853225841" sldId="2147484548"/>
          </pc:sldLayoutMkLst>
        </pc:sldLayoutChg>
        <pc:sldLayoutChg chg="modTransition">
          <pc:chgData name="ÖMER ALİ OSMANOĞLU" userId="4b45da3246be371e" providerId="LiveId" clId="{C5A4C13C-241E-4B7F-80EF-894739F64234}" dt="2020-09-15T18:36:50.920" v="73"/>
          <pc:sldLayoutMkLst>
            <pc:docMk/>
            <pc:sldMasterMk cId="3790801612" sldId="2147484547"/>
            <pc:sldLayoutMk cId="3111405912" sldId="2147484553"/>
          </pc:sldLayoutMkLst>
        </pc:sldLayoutChg>
        <pc:sldLayoutChg chg="modTransition">
          <pc:chgData name="ÖMER ALİ OSMANOĞLU" userId="4b45da3246be371e" providerId="LiveId" clId="{C5A4C13C-241E-4B7F-80EF-894739F64234}" dt="2020-09-15T18:36:50.920" v="73"/>
          <pc:sldLayoutMkLst>
            <pc:docMk/>
            <pc:sldMasterMk cId="3790801612" sldId="2147484547"/>
            <pc:sldLayoutMk cId="3705740224" sldId="2147484554"/>
          </pc:sldLayoutMkLst>
        </pc:sldLayoutChg>
        <pc:sldLayoutChg chg="modTransition">
          <pc:chgData name="ÖMER ALİ OSMANOĞLU" userId="4b45da3246be371e" providerId="LiveId" clId="{C5A4C13C-241E-4B7F-80EF-894739F64234}" dt="2020-09-15T18:36:50.920" v="73"/>
          <pc:sldLayoutMkLst>
            <pc:docMk/>
            <pc:sldMasterMk cId="3790801612" sldId="2147484547"/>
            <pc:sldLayoutMk cId="2378899428" sldId="2147484556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7:01.776" v="83"/>
        <pc:sldMasterMkLst>
          <pc:docMk/>
          <pc:sldMasterMk cId="3473574723" sldId="2147484566"/>
        </pc:sldMasterMkLst>
        <pc:sldLayoutChg chg="modTransition">
          <pc:chgData name="ÖMER ALİ OSMANOĞLU" userId="4b45da3246be371e" providerId="LiveId" clId="{C5A4C13C-241E-4B7F-80EF-894739F64234}" dt="2020-09-15T18:37:01.776" v="83"/>
          <pc:sldLayoutMkLst>
            <pc:docMk/>
            <pc:sldMasterMk cId="3473574723" sldId="2147484566"/>
            <pc:sldLayoutMk cId="1703255530" sldId="2147484567"/>
          </pc:sldLayoutMkLst>
        </pc:sldLayoutChg>
        <pc:sldLayoutChg chg="modTransition">
          <pc:chgData name="ÖMER ALİ OSMANOĞLU" userId="4b45da3246be371e" providerId="LiveId" clId="{C5A4C13C-241E-4B7F-80EF-894739F64234}" dt="2020-09-15T18:37:01.776" v="83"/>
          <pc:sldLayoutMkLst>
            <pc:docMk/>
            <pc:sldMasterMk cId="3473574723" sldId="2147484566"/>
            <pc:sldLayoutMk cId="4159675920" sldId="2147484572"/>
          </pc:sldLayoutMkLst>
        </pc:sldLayoutChg>
        <pc:sldLayoutChg chg="modTransition">
          <pc:chgData name="ÖMER ALİ OSMANOĞLU" userId="4b45da3246be371e" providerId="LiveId" clId="{C5A4C13C-241E-4B7F-80EF-894739F64234}" dt="2020-09-15T18:37:01.776" v="83"/>
          <pc:sldLayoutMkLst>
            <pc:docMk/>
            <pc:sldMasterMk cId="3473574723" sldId="2147484566"/>
            <pc:sldLayoutMk cId="966165252" sldId="2147484573"/>
          </pc:sldLayoutMkLst>
        </pc:sldLayoutChg>
        <pc:sldLayoutChg chg="modTransition">
          <pc:chgData name="ÖMER ALİ OSMANOĞLU" userId="4b45da3246be371e" providerId="LiveId" clId="{C5A4C13C-241E-4B7F-80EF-894739F64234}" dt="2020-09-15T18:37:01.776" v="83"/>
          <pc:sldLayoutMkLst>
            <pc:docMk/>
            <pc:sldMasterMk cId="3473574723" sldId="2147484566"/>
            <pc:sldLayoutMk cId="3951785163" sldId="2147484575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8:58.710" v="100"/>
        <pc:sldMasterMkLst>
          <pc:docMk/>
          <pc:sldMasterMk cId="3360246298" sldId="2147484578"/>
        </pc:sldMasterMkLst>
        <pc:sldLayoutChg chg="modTransition">
          <pc:chgData name="ÖMER ALİ OSMANOĞLU" userId="4b45da3246be371e" providerId="LiveId" clId="{C5A4C13C-241E-4B7F-80EF-894739F64234}" dt="2020-09-15T18:38:58.710" v="100"/>
          <pc:sldLayoutMkLst>
            <pc:docMk/>
            <pc:sldMasterMk cId="3360246298" sldId="2147484578"/>
            <pc:sldLayoutMk cId="1676316299" sldId="2147484579"/>
          </pc:sldLayoutMkLst>
        </pc:sldLayoutChg>
        <pc:sldLayoutChg chg="modTransition">
          <pc:chgData name="ÖMER ALİ OSMANOĞLU" userId="4b45da3246be371e" providerId="LiveId" clId="{C5A4C13C-241E-4B7F-80EF-894739F64234}" dt="2020-09-15T18:38:58.710" v="100"/>
          <pc:sldLayoutMkLst>
            <pc:docMk/>
            <pc:sldMasterMk cId="3360246298" sldId="2147484578"/>
            <pc:sldLayoutMk cId="1181134902" sldId="2147484584"/>
          </pc:sldLayoutMkLst>
        </pc:sldLayoutChg>
        <pc:sldLayoutChg chg="modTransition">
          <pc:chgData name="ÖMER ALİ OSMANOĞLU" userId="4b45da3246be371e" providerId="LiveId" clId="{C5A4C13C-241E-4B7F-80EF-894739F64234}" dt="2020-09-15T18:38:58.710" v="100"/>
          <pc:sldLayoutMkLst>
            <pc:docMk/>
            <pc:sldMasterMk cId="3360246298" sldId="2147484578"/>
            <pc:sldLayoutMk cId="1466962272" sldId="2147484585"/>
          </pc:sldLayoutMkLst>
        </pc:sldLayoutChg>
        <pc:sldLayoutChg chg="modTransition">
          <pc:chgData name="ÖMER ALİ OSMANOĞLU" userId="4b45da3246be371e" providerId="LiveId" clId="{C5A4C13C-241E-4B7F-80EF-894739F64234}" dt="2020-09-15T18:38:58.710" v="100"/>
          <pc:sldLayoutMkLst>
            <pc:docMk/>
            <pc:sldMasterMk cId="3360246298" sldId="2147484578"/>
            <pc:sldLayoutMk cId="1486922439" sldId="2147484587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9:54.073" v="111"/>
        <pc:sldMasterMkLst>
          <pc:docMk/>
          <pc:sldMasterMk cId="1031434118" sldId="2147484590"/>
        </pc:sldMasterMkLst>
        <pc:sldLayoutChg chg="modTransition">
          <pc:chgData name="ÖMER ALİ OSMANOĞLU" userId="4b45da3246be371e" providerId="LiveId" clId="{C5A4C13C-241E-4B7F-80EF-894739F64234}" dt="2020-09-15T18:39:54.073" v="111"/>
          <pc:sldLayoutMkLst>
            <pc:docMk/>
            <pc:sldMasterMk cId="1031434118" sldId="2147484590"/>
            <pc:sldLayoutMk cId="1558875802" sldId="2147484591"/>
          </pc:sldLayoutMkLst>
        </pc:sldLayoutChg>
        <pc:sldLayoutChg chg="modTransition">
          <pc:chgData name="ÖMER ALİ OSMANOĞLU" userId="4b45da3246be371e" providerId="LiveId" clId="{C5A4C13C-241E-4B7F-80EF-894739F64234}" dt="2020-09-15T18:39:54.073" v="111"/>
          <pc:sldLayoutMkLst>
            <pc:docMk/>
            <pc:sldMasterMk cId="1031434118" sldId="2147484590"/>
            <pc:sldLayoutMk cId="2246795939" sldId="2147484596"/>
          </pc:sldLayoutMkLst>
        </pc:sldLayoutChg>
        <pc:sldLayoutChg chg="modTransition">
          <pc:chgData name="ÖMER ALİ OSMANOĞLU" userId="4b45da3246be371e" providerId="LiveId" clId="{C5A4C13C-241E-4B7F-80EF-894739F64234}" dt="2020-09-15T18:39:54.073" v="111"/>
          <pc:sldLayoutMkLst>
            <pc:docMk/>
            <pc:sldMasterMk cId="1031434118" sldId="2147484590"/>
            <pc:sldLayoutMk cId="799061401" sldId="2147484597"/>
          </pc:sldLayoutMkLst>
        </pc:sldLayoutChg>
        <pc:sldLayoutChg chg="modTransition">
          <pc:chgData name="ÖMER ALİ OSMANOĞLU" userId="4b45da3246be371e" providerId="LiveId" clId="{C5A4C13C-241E-4B7F-80EF-894739F64234}" dt="2020-09-15T18:39:54.073" v="111"/>
          <pc:sldLayoutMkLst>
            <pc:docMk/>
            <pc:sldMasterMk cId="1031434118" sldId="2147484590"/>
            <pc:sldLayoutMk cId="2671625011" sldId="2147484599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8:39:29.464" v="110"/>
        <pc:sldMasterMkLst>
          <pc:docMk/>
          <pc:sldMasterMk cId="2526880705" sldId="2147484590"/>
        </pc:sldMasterMkLst>
        <pc:sldLayoutChg chg="modTransition">
          <pc:chgData name="ÖMER ALİ OSMANOĞLU" userId="4b45da3246be371e" providerId="LiveId" clId="{C5A4C13C-241E-4B7F-80EF-894739F64234}" dt="2020-09-15T18:39:29.464" v="110"/>
          <pc:sldLayoutMkLst>
            <pc:docMk/>
            <pc:sldMasterMk cId="2526880705" sldId="2147484590"/>
            <pc:sldLayoutMk cId="348635567" sldId="2147484591"/>
          </pc:sldLayoutMkLst>
        </pc:sldLayoutChg>
        <pc:sldLayoutChg chg="modTransition">
          <pc:chgData name="ÖMER ALİ OSMANOĞLU" userId="4b45da3246be371e" providerId="LiveId" clId="{C5A4C13C-241E-4B7F-80EF-894739F64234}" dt="2020-09-15T18:39:29.464" v="110"/>
          <pc:sldLayoutMkLst>
            <pc:docMk/>
            <pc:sldMasterMk cId="2526880705" sldId="2147484590"/>
            <pc:sldLayoutMk cId="2365090880" sldId="2147484596"/>
          </pc:sldLayoutMkLst>
        </pc:sldLayoutChg>
        <pc:sldLayoutChg chg="modTransition">
          <pc:chgData name="ÖMER ALİ OSMANOĞLU" userId="4b45da3246be371e" providerId="LiveId" clId="{C5A4C13C-241E-4B7F-80EF-894739F64234}" dt="2020-09-15T18:39:29.464" v="110"/>
          <pc:sldLayoutMkLst>
            <pc:docMk/>
            <pc:sldMasterMk cId="2526880705" sldId="2147484590"/>
            <pc:sldLayoutMk cId="619056241" sldId="2147484597"/>
          </pc:sldLayoutMkLst>
        </pc:sldLayoutChg>
        <pc:sldLayoutChg chg="modTransition">
          <pc:chgData name="ÖMER ALİ OSMANOĞLU" userId="4b45da3246be371e" providerId="LiveId" clId="{C5A4C13C-241E-4B7F-80EF-894739F64234}" dt="2020-09-15T18:39:29.464" v="110"/>
          <pc:sldLayoutMkLst>
            <pc:docMk/>
            <pc:sldMasterMk cId="2526880705" sldId="2147484590"/>
            <pc:sldLayoutMk cId="928027365" sldId="2147484599"/>
          </pc:sldLayoutMkLst>
        </pc:sldLayoutChg>
      </pc:sldMasterChg>
      <pc:sldMasterChg chg="modTransition modSldLayout">
        <pc:chgData name="ÖMER ALİ OSMANOĞLU" userId="4b45da3246be371e" providerId="LiveId" clId="{C5A4C13C-241E-4B7F-80EF-894739F64234}" dt="2020-09-15T19:24:23.444" v="493"/>
        <pc:sldMasterMkLst>
          <pc:docMk/>
          <pc:sldMasterMk cId="2251573021" sldId="2147484602"/>
        </pc:sldMasterMkLst>
        <pc:sldLayoutChg chg="modTransition">
          <pc:chgData name="ÖMER ALİ OSMANOĞLU" userId="4b45da3246be371e" providerId="LiveId" clId="{C5A4C13C-241E-4B7F-80EF-894739F64234}" dt="2020-09-15T19:24:23.444" v="493"/>
          <pc:sldLayoutMkLst>
            <pc:docMk/>
            <pc:sldMasterMk cId="2251573021" sldId="2147484602"/>
            <pc:sldLayoutMk cId="4218992580" sldId="2147484603"/>
          </pc:sldLayoutMkLst>
        </pc:sldLayoutChg>
        <pc:sldLayoutChg chg="modTransition">
          <pc:chgData name="ÖMER ALİ OSMANOĞLU" userId="4b45da3246be371e" providerId="LiveId" clId="{C5A4C13C-241E-4B7F-80EF-894739F64234}" dt="2020-09-15T19:24:23.444" v="493"/>
          <pc:sldLayoutMkLst>
            <pc:docMk/>
            <pc:sldMasterMk cId="2251573021" sldId="2147484602"/>
            <pc:sldLayoutMk cId="2018250784" sldId="2147484608"/>
          </pc:sldLayoutMkLst>
        </pc:sldLayoutChg>
        <pc:sldLayoutChg chg="modTransition">
          <pc:chgData name="ÖMER ALİ OSMANOĞLU" userId="4b45da3246be371e" providerId="LiveId" clId="{C5A4C13C-241E-4B7F-80EF-894739F64234}" dt="2020-09-15T19:24:23.444" v="493"/>
          <pc:sldLayoutMkLst>
            <pc:docMk/>
            <pc:sldMasterMk cId="2251573021" sldId="2147484602"/>
            <pc:sldLayoutMk cId="962241236" sldId="2147484609"/>
          </pc:sldLayoutMkLst>
        </pc:sldLayoutChg>
        <pc:sldLayoutChg chg="modTransition">
          <pc:chgData name="ÖMER ALİ OSMANOĞLU" userId="4b45da3246be371e" providerId="LiveId" clId="{C5A4C13C-241E-4B7F-80EF-894739F64234}" dt="2020-09-15T19:24:23.444" v="493"/>
          <pc:sldLayoutMkLst>
            <pc:docMk/>
            <pc:sldMasterMk cId="2251573021" sldId="2147484602"/>
            <pc:sldLayoutMk cId="179253950" sldId="214748461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svg"/><Relationship Id="rId1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svg"/><Relationship Id="rId1" Type="http://schemas.openxmlformats.org/officeDocument/2006/relationships/image" Target="../media/image11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svg"/><Relationship Id="rId1" Type="http://schemas.openxmlformats.org/officeDocument/2006/relationships/image" Target="../media/image13.png"/><Relationship Id="rId4" Type="http://schemas.openxmlformats.org/officeDocument/2006/relationships/image" Target="../media/image2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16.png"/><Relationship Id="rId6" Type="http://schemas.openxmlformats.org/officeDocument/2006/relationships/image" Target="../media/image32.svg"/><Relationship Id="rId5" Type="http://schemas.openxmlformats.org/officeDocument/2006/relationships/image" Target="../media/image18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38.svg"/><Relationship Id="rId5" Type="http://schemas.openxmlformats.org/officeDocument/2006/relationships/image" Target="../media/image21.png"/><Relationship Id="rId4" Type="http://schemas.openxmlformats.org/officeDocument/2006/relationships/image" Target="../media/image36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40.svg"/><Relationship Id="rId1" Type="http://schemas.openxmlformats.org/officeDocument/2006/relationships/image" Target="../media/image22.png"/><Relationship Id="rId6" Type="http://schemas.openxmlformats.org/officeDocument/2006/relationships/image" Target="../media/image44.svg"/><Relationship Id="rId5" Type="http://schemas.openxmlformats.org/officeDocument/2006/relationships/image" Target="../media/image24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svg"/><Relationship Id="rId1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svg"/><Relationship Id="rId1" Type="http://schemas.openxmlformats.org/officeDocument/2006/relationships/image" Target="../media/image11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svg"/><Relationship Id="rId1" Type="http://schemas.openxmlformats.org/officeDocument/2006/relationships/image" Target="../media/image13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16.png"/><Relationship Id="rId6" Type="http://schemas.openxmlformats.org/officeDocument/2006/relationships/image" Target="../media/image32.svg"/><Relationship Id="rId5" Type="http://schemas.openxmlformats.org/officeDocument/2006/relationships/image" Target="../media/image18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svg"/><Relationship Id="rId1" Type="http://schemas.openxmlformats.org/officeDocument/2006/relationships/image" Target="../media/image19.png"/><Relationship Id="rId6" Type="http://schemas.openxmlformats.org/officeDocument/2006/relationships/image" Target="../media/image38.svg"/><Relationship Id="rId5" Type="http://schemas.openxmlformats.org/officeDocument/2006/relationships/image" Target="../media/image21.png"/><Relationship Id="rId4" Type="http://schemas.openxmlformats.org/officeDocument/2006/relationships/image" Target="../media/image36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40.svg"/><Relationship Id="rId1" Type="http://schemas.openxmlformats.org/officeDocument/2006/relationships/image" Target="../media/image22.png"/><Relationship Id="rId6" Type="http://schemas.openxmlformats.org/officeDocument/2006/relationships/image" Target="../media/image44.svg"/><Relationship Id="rId5" Type="http://schemas.openxmlformats.org/officeDocument/2006/relationships/image" Target="../media/image24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9722E-7B1D-4EED-A6D5-074311BBB08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49BB4E87-BDC4-4AB9-9C3E-41FCEAA3A65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Eğitimde Ölçme ve Değerlendirmenin Yeri	</a:t>
          </a:r>
          <a:endParaRPr lang="en-US"/>
        </a:p>
      </dgm:t>
    </dgm:pt>
    <dgm:pt modelId="{BB3B24D1-F180-45B2-9BE2-ED0C3DAFE9D5}" type="parTrans" cxnId="{840D4CD1-1A93-4646-BBC6-6E80E6A94615}">
      <dgm:prSet/>
      <dgm:spPr/>
      <dgm:t>
        <a:bodyPr/>
        <a:lstStyle/>
        <a:p>
          <a:endParaRPr lang="en-US"/>
        </a:p>
      </dgm:t>
    </dgm:pt>
    <dgm:pt modelId="{FE0274EC-210C-444D-8955-A933F51E0BED}" type="sibTrans" cxnId="{840D4CD1-1A93-4646-BBC6-6E80E6A946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0A21A4-E32C-43AE-97B5-EE52B17B10F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Ölçme ve Değerlendirme Yaklaşımları</a:t>
          </a:r>
          <a:endParaRPr lang="en-US"/>
        </a:p>
      </dgm:t>
    </dgm:pt>
    <dgm:pt modelId="{CFBE8F13-F122-48F7-B4B7-40EE3011418C}" type="parTrans" cxnId="{29A18474-6E6B-414B-88CC-E270B0989F25}">
      <dgm:prSet/>
      <dgm:spPr/>
      <dgm:t>
        <a:bodyPr/>
        <a:lstStyle/>
        <a:p>
          <a:endParaRPr lang="en-US"/>
        </a:p>
      </dgm:t>
    </dgm:pt>
    <dgm:pt modelId="{3E8F4EA1-9E8F-4607-A022-5D730ED0DA8B}" type="sibTrans" cxnId="{29A18474-6E6B-414B-88CC-E270B0989F2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CB845C3-3CC2-4542-BF50-B39A1F83C2A3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Ölçme ve Değerlendirme Araçları</a:t>
          </a:r>
          <a:endParaRPr lang="en-US"/>
        </a:p>
      </dgm:t>
    </dgm:pt>
    <dgm:pt modelId="{D6DEAFD7-8C9B-4863-B706-130F3E0377AB}" type="parTrans" cxnId="{191F207E-0FDE-44D9-A672-FD91C181F3FF}">
      <dgm:prSet/>
      <dgm:spPr/>
      <dgm:t>
        <a:bodyPr/>
        <a:lstStyle/>
        <a:p>
          <a:endParaRPr lang="en-US"/>
        </a:p>
      </dgm:t>
    </dgm:pt>
    <dgm:pt modelId="{B606BDF2-519F-4DD0-A39D-6BC8A839E063}" type="sibTrans" cxnId="{191F207E-0FDE-44D9-A672-FD91C181F3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09BABC9-3D00-466B-98C8-9BB6FAD8AF8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baseline="0"/>
            <a:t>Yaygın Eğitim Programlarında Ölçme ve Değerlendirme</a:t>
          </a:r>
          <a:endParaRPr lang="en-US"/>
        </a:p>
      </dgm:t>
    </dgm:pt>
    <dgm:pt modelId="{D60956AD-B667-41BF-BB57-F8F8FF9213E6}" type="parTrans" cxnId="{DBDD5373-1B10-4134-AD35-71A02AB5D39C}">
      <dgm:prSet/>
      <dgm:spPr/>
      <dgm:t>
        <a:bodyPr/>
        <a:lstStyle/>
        <a:p>
          <a:endParaRPr lang="en-US"/>
        </a:p>
      </dgm:t>
    </dgm:pt>
    <dgm:pt modelId="{AE925610-16AF-4FB5-B428-E9BED43912DE}" type="sibTrans" cxnId="{DBDD5373-1B10-4134-AD35-71A02AB5D39C}">
      <dgm:prSet/>
      <dgm:spPr/>
      <dgm:t>
        <a:bodyPr/>
        <a:lstStyle/>
        <a:p>
          <a:endParaRPr lang="en-US"/>
        </a:p>
      </dgm:t>
    </dgm:pt>
    <dgm:pt modelId="{2990AE8E-4599-4107-8A72-AD7CAF2BC94D}" type="pres">
      <dgm:prSet presAssocID="{8989722E-7B1D-4EED-A6D5-074311BBB08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3B81BB3-0A62-4432-9C1F-7C5290FC2663}" type="pres">
      <dgm:prSet presAssocID="{8989722E-7B1D-4EED-A6D5-074311BBB086}" presName="container" presStyleCnt="0">
        <dgm:presLayoutVars>
          <dgm:dir/>
          <dgm:resizeHandles val="exact"/>
        </dgm:presLayoutVars>
      </dgm:prSet>
      <dgm:spPr/>
    </dgm:pt>
    <dgm:pt modelId="{F5650A53-F48A-4789-929F-14A87BC78EA8}" type="pres">
      <dgm:prSet presAssocID="{49BB4E87-BDC4-4AB9-9C3E-41FCEAA3A652}" presName="compNode" presStyleCnt="0"/>
      <dgm:spPr/>
    </dgm:pt>
    <dgm:pt modelId="{A394E8B7-928A-46C0-8681-208B870C0B8E}" type="pres">
      <dgm:prSet presAssocID="{49BB4E87-BDC4-4AB9-9C3E-41FCEAA3A652}" presName="iconBgRect" presStyleLbl="bgShp" presStyleIdx="0" presStyleCnt="4"/>
      <dgm:spPr/>
    </dgm:pt>
    <dgm:pt modelId="{B3539411-AA1A-4104-8BFE-A0734011ECCE}" type="pres">
      <dgm:prSet presAssocID="{49BB4E87-BDC4-4AB9-9C3E-41FCEAA3A652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İşaretleyici"/>
        </a:ext>
      </dgm:extLst>
    </dgm:pt>
    <dgm:pt modelId="{AB5531A6-2217-419C-A646-19F632BCFE04}" type="pres">
      <dgm:prSet presAssocID="{49BB4E87-BDC4-4AB9-9C3E-41FCEAA3A652}" presName="spaceRect" presStyleCnt="0"/>
      <dgm:spPr/>
    </dgm:pt>
    <dgm:pt modelId="{6C953CA3-3ED1-42A3-A20A-6FBAC1F15CB8}" type="pres">
      <dgm:prSet presAssocID="{49BB4E87-BDC4-4AB9-9C3E-41FCEAA3A65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ECFB2F5E-3CF0-4ABA-B487-15F7FD53D076}" type="pres">
      <dgm:prSet presAssocID="{FE0274EC-210C-444D-8955-A933F51E0BE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B75EBF6-6DE5-4A18-8043-3E55689B54C3}" type="pres">
      <dgm:prSet presAssocID="{C60A21A4-E32C-43AE-97B5-EE52B17B10F9}" presName="compNode" presStyleCnt="0"/>
      <dgm:spPr/>
    </dgm:pt>
    <dgm:pt modelId="{07496D41-FBE0-418E-84F8-C2FF6632FFD8}" type="pres">
      <dgm:prSet presAssocID="{C60A21A4-E32C-43AE-97B5-EE52B17B10F9}" presName="iconBgRect" presStyleLbl="bgShp" presStyleIdx="1" presStyleCnt="4"/>
      <dgm:spPr/>
    </dgm:pt>
    <dgm:pt modelId="{43B49204-DD50-47E9-8183-8F96DA112264}" type="pres">
      <dgm:prSet presAssocID="{C60A21A4-E32C-43AE-97B5-EE52B17B10F9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4517FC4-E592-44DA-8D2F-1CC049867E5C}" type="pres">
      <dgm:prSet presAssocID="{C60A21A4-E32C-43AE-97B5-EE52B17B10F9}" presName="spaceRect" presStyleCnt="0"/>
      <dgm:spPr/>
    </dgm:pt>
    <dgm:pt modelId="{E98D3E1B-5FA1-41D4-8B41-99D85E19E31C}" type="pres">
      <dgm:prSet presAssocID="{C60A21A4-E32C-43AE-97B5-EE52B17B10F9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A5B0BF02-3CEC-487E-BE80-1925D9A65872}" type="pres">
      <dgm:prSet presAssocID="{3E8F4EA1-9E8F-4607-A022-5D730ED0DA8B}" presName="sibTrans" presStyleLbl="sibTrans2D1" presStyleIdx="0" presStyleCnt="0"/>
      <dgm:spPr/>
      <dgm:t>
        <a:bodyPr/>
        <a:lstStyle/>
        <a:p>
          <a:endParaRPr lang="tr-TR"/>
        </a:p>
      </dgm:t>
    </dgm:pt>
    <dgm:pt modelId="{53EE1640-27A0-43EB-9F81-F3BAF675D556}" type="pres">
      <dgm:prSet presAssocID="{8CB845C3-3CC2-4542-BF50-B39A1F83C2A3}" presName="compNode" presStyleCnt="0"/>
      <dgm:spPr/>
    </dgm:pt>
    <dgm:pt modelId="{2BBF1C62-CBA0-46A1-BC05-BEECD791A61E}" type="pres">
      <dgm:prSet presAssocID="{8CB845C3-3CC2-4542-BF50-B39A1F83C2A3}" presName="iconBgRect" presStyleLbl="bgShp" presStyleIdx="2" presStyleCnt="4"/>
      <dgm:spPr/>
    </dgm:pt>
    <dgm:pt modelId="{0A53B016-C377-49D5-BA7E-5684332BBBAA}" type="pres">
      <dgm:prSet presAssocID="{8CB845C3-3CC2-4542-BF50-B39A1F83C2A3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0E05FFD9-0583-47CD-93E9-A54CEAAA0019}" type="pres">
      <dgm:prSet presAssocID="{8CB845C3-3CC2-4542-BF50-B39A1F83C2A3}" presName="spaceRect" presStyleCnt="0"/>
      <dgm:spPr/>
    </dgm:pt>
    <dgm:pt modelId="{78CECF0C-24B5-4AAD-8F8B-5729BA8B164E}" type="pres">
      <dgm:prSet presAssocID="{8CB845C3-3CC2-4542-BF50-B39A1F83C2A3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182C3698-BE7D-42A6-A33A-D9393104E8BA}" type="pres">
      <dgm:prSet presAssocID="{B606BDF2-519F-4DD0-A39D-6BC8A839E063}" presName="sibTrans" presStyleLbl="sibTrans2D1" presStyleIdx="0" presStyleCnt="0"/>
      <dgm:spPr/>
      <dgm:t>
        <a:bodyPr/>
        <a:lstStyle/>
        <a:p>
          <a:endParaRPr lang="tr-TR"/>
        </a:p>
      </dgm:t>
    </dgm:pt>
    <dgm:pt modelId="{8A3340DD-FE4C-448E-A454-D563F9F4ADF6}" type="pres">
      <dgm:prSet presAssocID="{009BABC9-3D00-466B-98C8-9BB6FAD8AF89}" presName="compNode" presStyleCnt="0"/>
      <dgm:spPr/>
    </dgm:pt>
    <dgm:pt modelId="{9272B470-BA78-4F87-AD4D-D62016B84CF3}" type="pres">
      <dgm:prSet presAssocID="{009BABC9-3D00-466B-98C8-9BB6FAD8AF89}" presName="iconBgRect" presStyleLbl="bgShp" presStyleIdx="3" presStyleCnt="4"/>
      <dgm:spPr/>
    </dgm:pt>
    <dgm:pt modelId="{F771C573-BF2A-4B2E-ABAA-5B429CAAAFD4}" type="pres">
      <dgm:prSet presAssocID="{009BABC9-3D00-466B-98C8-9BB6FAD8AF89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6D35F89F-8B27-4EEC-9B65-075C3E458BEC}" type="pres">
      <dgm:prSet presAssocID="{009BABC9-3D00-466B-98C8-9BB6FAD8AF89}" presName="spaceRect" presStyleCnt="0"/>
      <dgm:spPr/>
    </dgm:pt>
    <dgm:pt modelId="{E40F8459-C21B-49BC-9D24-0E62A7A29449}" type="pres">
      <dgm:prSet presAssocID="{009BABC9-3D00-466B-98C8-9BB6FAD8AF89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16A65E-2A39-4768-A10D-6DB279FCE11D}" type="presOf" srcId="{3E8F4EA1-9E8F-4607-A022-5D730ED0DA8B}" destId="{A5B0BF02-3CEC-487E-BE80-1925D9A65872}" srcOrd="0" destOrd="0" presId="urn:microsoft.com/office/officeart/2018/2/layout/IconCircleList"/>
    <dgm:cxn modelId="{EF365D26-D23E-4DA9-B676-4553328AF804}" type="presOf" srcId="{C60A21A4-E32C-43AE-97B5-EE52B17B10F9}" destId="{E98D3E1B-5FA1-41D4-8B41-99D85E19E31C}" srcOrd="0" destOrd="0" presId="urn:microsoft.com/office/officeart/2018/2/layout/IconCircleList"/>
    <dgm:cxn modelId="{D62F077F-CF80-4CAF-AEC5-5E5DC7987DDB}" type="presOf" srcId="{8989722E-7B1D-4EED-A6D5-074311BBB086}" destId="{2990AE8E-4599-4107-8A72-AD7CAF2BC94D}" srcOrd="0" destOrd="0" presId="urn:microsoft.com/office/officeart/2018/2/layout/IconCircleList"/>
    <dgm:cxn modelId="{8730796E-E2AC-49FF-9EAF-6E0190C69DA4}" type="presOf" srcId="{FE0274EC-210C-444D-8955-A933F51E0BED}" destId="{ECFB2F5E-3CF0-4ABA-B487-15F7FD53D076}" srcOrd="0" destOrd="0" presId="urn:microsoft.com/office/officeart/2018/2/layout/IconCircleList"/>
    <dgm:cxn modelId="{81666925-5572-403C-ADE6-27B23A56CB48}" type="presOf" srcId="{8CB845C3-3CC2-4542-BF50-B39A1F83C2A3}" destId="{78CECF0C-24B5-4AAD-8F8B-5729BA8B164E}" srcOrd="0" destOrd="0" presId="urn:microsoft.com/office/officeart/2018/2/layout/IconCircleList"/>
    <dgm:cxn modelId="{FA312506-CC15-41B3-A90C-5B4B4B5BC7FB}" type="presOf" srcId="{B606BDF2-519F-4DD0-A39D-6BC8A839E063}" destId="{182C3698-BE7D-42A6-A33A-D9393104E8BA}" srcOrd="0" destOrd="0" presId="urn:microsoft.com/office/officeart/2018/2/layout/IconCircleList"/>
    <dgm:cxn modelId="{DBDD5373-1B10-4134-AD35-71A02AB5D39C}" srcId="{8989722E-7B1D-4EED-A6D5-074311BBB086}" destId="{009BABC9-3D00-466B-98C8-9BB6FAD8AF89}" srcOrd="3" destOrd="0" parTransId="{D60956AD-B667-41BF-BB57-F8F8FF9213E6}" sibTransId="{AE925610-16AF-4FB5-B428-E9BED43912DE}"/>
    <dgm:cxn modelId="{191F207E-0FDE-44D9-A672-FD91C181F3FF}" srcId="{8989722E-7B1D-4EED-A6D5-074311BBB086}" destId="{8CB845C3-3CC2-4542-BF50-B39A1F83C2A3}" srcOrd="2" destOrd="0" parTransId="{D6DEAFD7-8C9B-4863-B706-130F3E0377AB}" sibTransId="{B606BDF2-519F-4DD0-A39D-6BC8A839E063}"/>
    <dgm:cxn modelId="{3FFFA107-AB9A-4278-A350-8F10A5A8DE4B}" type="presOf" srcId="{49BB4E87-BDC4-4AB9-9C3E-41FCEAA3A652}" destId="{6C953CA3-3ED1-42A3-A20A-6FBAC1F15CB8}" srcOrd="0" destOrd="0" presId="urn:microsoft.com/office/officeart/2018/2/layout/IconCircleList"/>
    <dgm:cxn modelId="{29A18474-6E6B-414B-88CC-E270B0989F25}" srcId="{8989722E-7B1D-4EED-A6D5-074311BBB086}" destId="{C60A21A4-E32C-43AE-97B5-EE52B17B10F9}" srcOrd="1" destOrd="0" parTransId="{CFBE8F13-F122-48F7-B4B7-40EE3011418C}" sibTransId="{3E8F4EA1-9E8F-4607-A022-5D730ED0DA8B}"/>
    <dgm:cxn modelId="{21CDB4E6-1AD2-4DB4-AA58-20EED978DD37}" type="presOf" srcId="{009BABC9-3D00-466B-98C8-9BB6FAD8AF89}" destId="{E40F8459-C21B-49BC-9D24-0E62A7A29449}" srcOrd="0" destOrd="0" presId="urn:microsoft.com/office/officeart/2018/2/layout/IconCircleList"/>
    <dgm:cxn modelId="{840D4CD1-1A93-4646-BBC6-6E80E6A94615}" srcId="{8989722E-7B1D-4EED-A6D5-074311BBB086}" destId="{49BB4E87-BDC4-4AB9-9C3E-41FCEAA3A652}" srcOrd="0" destOrd="0" parTransId="{BB3B24D1-F180-45B2-9BE2-ED0C3DAFE9D5}" sibTransId="{FE0274EC-210C-444D-8955-A933F51E0BED}"/>
    <dgm:cxn modelId="{A82FE7B7-7F92-41B2-B124-AE7526C6E766}" type="presParOf" srcId="{2990AE8E-4599-4107-8A72-AD7CAF2BC94D}" destId="{83B81BB3-0A62-4432-9C1F-7C5290FC2663}" srcOrd="0" destOrd="0" presId="urn:microsoft.com/office/officeart/2018/2/layout/IconCircleList"/>
    <dgm:cxn modelId="{93AAE76B-9E49-40F9-BD37-96B79537CBB1}" type="presParOf" srcId="{83B81BB3-0A62-4432-9C1F-7C5290FC2663}" destId="{F5650A53-F48A-4789-929F-14A87BC78EA8}" srcOrd="0" destOrd="0" presId="urn:microsoft.com/office/officeart/2018/2/layout/IconCircleList"/>
    <dgm:cxn modelId="{2A933FF7-DDBA-4A35-AED8-7847085DF500}" type="presParOf" srcId="{F5650A53-F48A-4789-929F-14A87BC78EA8}" destId="{A394E8B7-928A-46C0-8681-208B870C0B8E}" srcOrd="0" destOrd="0" presId="urn:microsoft.com/office/officeart/2018/2/layout/IconCircleList"/>
    <dgm:cxn modelId="{CE3151D6-8D14-4197-BF55-4C59E6AA1EC4}" type="presParOf" srcId="{F5650A53-F48A-4789-929F-14A87BC78EA8}" destId="{B3539411-AA1A-4104-8BFE-A0734011ECCE}" srcOrd="1" destOrd="0" presId="urn:microsoft.com/office/officeart/2018/2/layout/IconCircleList"/>
    <dgm:cxn modelId="{D84D72BC-976C-4BB5-AED5-32BB6354A96D}" type="presParOf" srcId="{F5650A53-F48A-4789-929F-14A87BC78EA8}" destId="{AB5531A6-2217-419C-A646-19F632BCFE04}" srcOrd="2" destOrd="0" presId="urn:microsoft.com/office/officeart/2018/2/layout/IconCircleList"/>
    <dgm:cxn modelId="{97E57A5D-B470-4C92-867E-87C3F70A06DB}" type="presParOf" srcId="{F5650A53-F48A-4789-929F-14A87BC78EA8}" destId="{6C953CA3-3ED1-42A3-A20A-6FBAC1F15CB8}" srcOrd="3" destOrd="0" presId="urn:microsoft.com/office/officeart/2018/2/layout/IconCircleList"/>
    <dgm:cxn modelId="{EC4B568B-5A2F-4FCD-AAD5-E4C246D36201}" type="presParOf" srcId="{83B81BB3-0A62-4432-9C1F-7C5290FC2663}" destId="{ECFB2F5E-3CF0-4ABA-B487-15F7FD53D076}" srcOrd="1" destOrd="0" presId="urn:microsoft.com/office/officeart/2018/2/layout/IconCircleList"/>
    <dgm:cxn modelId="{897700B2-C6F8-44E6-AC7D-42216550BE5B}" type="presParOf" srcId="{83B81BB3-0A62-4432-9C1F-7C5290FC2663}" destId="{1B75EBF6-6DE5-4A18-8043-3E55689B54C3}" srcOrd="2" destOrd="0" presId="urn:microsoft.com/office/officeart/2018/2/layout/IconCircleList"/>
    <dgm:cxn modelId="{6B212FB7-9E16-424B-BB66-3899EF4E987E}" type="presParOf" srcId="{1B75EBF6-6DE5-4A18-8043-3E55689B54C3}" destId="{07496D41-FBE0-418E-84F8-C2FF6632FFD8}" srcOrd="0" destOrd="0" presId="urn:microsoft.com/office/officeart/2018/2/layout/IconCircleList"/>
    <dgm:cxn modelId="{6805A6CE-C14A-4C68-9624-F4C40D938492}" type="presParOf" srcId="{1B75EBF6-6DE5-4A18-8043-3E55689B54C3}" destId="{43B49204-DD50-47E9-8183-8F96DA112264}" srcOrd="1" destOrd="0" presId="urn:microsoft.com/office/officeart/2018/2/layout/IconCircleList"/>
    <dgm:cxn modelId="{86ED5C95-2FB2-4078-A06C-1648CC907800}" type="presParOf" srcId="{1B75EBF6-6DE5-4A18-8043-3E55689B54C3}" destId="{24517FC4-E592-44DA-8D2F-1CC049867E5C}" srcOrd="2" destOrd="0" presId="urn:microsoft.com/office/officeart/2018/2/layout/IconCircleList"/>
    <dgm:cxn modelId="{BDAE0218-BAAC-4AAD-9DBD-D43C5B7FAD85}" type="presParOf" srcId="{1B75EBF6-6DE5-4A18-8043-3E55689B54C3}" destId="{E98D3E1B-5FA1-41D4-8B41-99D85E19E31C}" srcOrd="3" destOrd="0" presId="urn:microsoft.com/office/officeart/2018/2/layout/IconCircleList"/>
    <dgm:cxn modelId="{ACA06170-C615-41A2-9E4B-CAEAADB2EDB7}" type="presParOf" srcId="{83B81BB3-0A62-4432-9C1F-7C5290FC2663}" destId="{A5B0BF02-3CEC-487E-BE80-1925D9A65872}" srcOrd="3" destOrd="0" presId="urn:microsoft.com/office/officeart/2018/2/layout/IconCircleList"/>
    <dgm:cxn modelId="{AE3B9DFF-CBA7-4B74-A6F7-284A86CDB0F3}" type="presParOf" srcId="{83B81BB3-0A62-4432-9C1F-7C5290FC2663}" destId="{53EE1640-27A0-43EB-9F81-F3BAF675D556}" srcOrd="4" destOrd="0" presId="urn:microsoft.com/office/officeart/2018/2/layout/IconCircleList"/>
    <dgm:cxn modelId="{012372B9-9D08-4B7F-AA41-3D5576E70AE5}" type="presParOf" srcId="{53EE1640-27A0-43EB-9F81-F3BAF675D556}" destId="{2BBF1C62-CBA0-46A1-BC05-BEECD791A61E}" srcOrd="0" destOrd="0" presId="urn:microsoft.com/office/officeart/2018/2/layout/IconCircleList"/>
    <dgm:cxn modelId="{447035EF-7C67-44DE-90BB-5248C35E2AB9}" type="presParOf" srcId="{53EE1640-27A0-43EB-9F81-F3BAF675D556}" destId="{0A53B016-C377-49D5-BA7E-5684332BBBAA}" srcOrd="1" destOrd="0" presId="urn:microsoft.com/office/officeart/2018/2/layout/IconCircleList"/>
    <dgm:cxn modelId="{8466481E-626C-4B1A-856A-521D6F5B16E9}" type="presParOf" srcId="{53EE1640-27A0-43EB-9F81-F3BAF675D556}" destId="{0E05FFD9-0583-47CD-93E9-A54CEAAA0019}" srcOrd="2" destOrd="0" presId="urn:microsoft.com/office/officeart/2018/2/layout/IconCircleList"/>
    <dgm:cxn modelId="{C80D980A-02B1-472D-BD64-4EFB6D4E9C25}" type="presParOf" srcId="{53EE1640-27A0-43EB-9F81-F3BAF675D556}" destId="{78CECF0C-24B5-4AAD-8F8B-5729BA8B164E}" srcOrd="3" destOrd="0" presId="urn:microsoft.com/office/officeart/2018/2/layout/IconCircleList"/>
    <dgm:cxn modelId="{C668FCE0-198E-4A3C-A9A3-3234BEEE42A9}" type="presParOf" srcId="{83B81BB3-0A62-4432-9C1F-7C5290FC2663}" destId="{182C3698-BE7D-42A6-A33A-D9393104E8BA}" srcOrd="5" destOrd="0" presId="urn:microsoft.com/office/officeart/2018/2/layout/IconCircleList"/>
    <dgm:cxn modelId="{087C1B0C-335A-41D4-A7BE-C6E441246995}" type="presParOf" srcId="{83B81BB3-0A62-4432-9C1F-7C5290FC2663}" destId="{8A3340DD-FE4C-448E-A454-D563F9F4ADF6}" srcOrd="6" destOrd="0" presId="urn:microsoft.com/office/officeart/2018/2/layout/IconCircleList"/>
    <dgm:cxn modelId="{C0743C25-1F51-41E7-B3BB-2A38CBB0B24C}" type="presParOf" srcId="{8A3340DD-FE4C-448E-A454-D563F9F4ADF6}" destId="{9272B470-BA78-4F87-AD4D-D62016B84CF3}" srcOrd="0" destOrd="0" presId="urn:microsoft.com/office/officeart/2018/2/layout/IconCircleList"/>
    <dgm:cxn modelId="{6F724EB5-E4BB-45C1-8A68-D4CE957655DD}" type="presParOf" srcId="{8A3340DD-FE4C-448E-A454-D563F9F4ADF6}" destId="{F771C573-BF2A-4B2E-ABAA-5B429CAAAFD4}" srcOrd="1" destOrd="0" presId="urn:microsoft.com/office/officeart/2018/2/layout/IconCircleList"/>
    <dgm:cxn modelId="{8AE76027-056D-4379-B61B-F09FDC6776B5}" type="presParOf" srcId="{8A3340DD-FE4C-448E-A454-D563F9F4ADF6}" destId="{6D35F89F-8B27-4EEC-9B65-075C3E458BEC}" srcOrd="2" destOrd="0" presId="urn:microsoft.com/office/officeart/2018/2/layout/IconCircleList"/>
    <dgm:cxn modelId="{7E84B553-B77F-49DC-9AC3-04E1D64423E3}" type="presParOf" srcId="{8A3340DD-FE4C-448E-A454-D563F9F4ADF6}" destId="{E40F8459-C21B-49BC-9D24-0E62A7A2944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3D8F70-4199-4465-AEDB-3BC76B008EB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914BE03-FBF3-4034-A574-704701839083}">
      <dgm:prSet/>
      <dgm:spPr/>
      <dgm:t>
        <a:bodyPr/>
        <a:lstStyle/>
        <a:p>
          <a:r>
            <a:rPr lang="tr-TR" dirty="0"/>
            <a:t>Kursiyerlerin </a:t>
          </a:r>
          <a:r>
            <a:rPr lang="tr-T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öğrenmelerini pekiştirmek </a:t>
          </a:r>
          <a:r>
            <a:rPr lang="tr-TR" dirty="0"/>
            <a:t>ve öğrenme </a:t>
          </a:r>
          <a:r>
            <a:rPr lang="tr-TR" b="1" u="sng" dirty="0"/>
            <a:t>düzeylerini belirlemek amacıyla </a:t>
          </a:r>
          <a:r>
            <a:rPr lang="tr-TR" dirty="0"/>
            <a:t>yapılan  çalışmalardır.</a:t>
          </a:r>
          <a:endParaRPr lang="en-US" dirty="0"/>
        </a:p>
      </dgm:t>
    </dgm:pt>
    <dgm:pt modelId="{896EB36F-CE70-40D0-B399-5516EB7EE3B8}" type="parTrans" cxnId="{7DEA8800-F3C1-4727-8533-B964DAADB269}">
      <dgm:prSet/>
      <dgm:spPr/>
      <dgm:t>
        <a:bodyPr/>
        <a:lstStyle/>
        <a:p>
          <a:endParaRPr lang="en-US"/>
        </a:p>
      </dgm:t>
    </dgm:pt>
    <dgm:pt modelId="{66FB71A4-50FA-4C05-BD3E-4E030EF3E8FF}" type="sibTrans" cxnId="{7DEA8800-F3C1-4727-8533-B964DAADB269}">
      <dgm:prSet/>
      <dgm:spPr/>
      <dgm:t>
        <a:bodyPr/>
        <a:lstStyle/>
        <a:p>
          <a:endParaRPr lang="en-US"/>
        </a:p>
      </dgm:t>
    </dgm:pt>
    <dgm:pt modelId="{0D1EADFB-F7EB-4C03-AE40-D9B1CD1EF0D5}">
      <dgm:prSet/>
      <dgm:spPr/>
      <dgm:t>
        <a:bodyPr/>
        <a:lstStyle/>
        <a:p>
          <a:r>
            <a:rPr lang="tr-TR" dirty="0"/>
            <a:t>Kursiyerlerin </a:t>
          </a:r>
          <a:r>
            <a:rPr lang="tr-TR" b="1" u="sng" dirty="0"/>
            <a:t>hem bilişsel hem de akademik alanlardaki tutumları ile sosyal becerilerini gözlemlemede </a:t>
          </a:r>
          <a:r>
            <a:rPr lang="tr-TR" dirty="0"/>
            <a:t>kullanılabilir.</a:t>
          </a:r>
          <a:endParaRPr lang="en-US" dirty="0"/>
        </a:p>
      </dgm:t>
    </dgm:pt>
    <dgm:pt modelId="{D509060F-7438-45ED-9810-B8F1090F18D2}" type="parTrans" cxnId="{2DC2996E-CEF4-44D3-BC49-A24DE16BAAB0}">
      <dgm:prSet/>
      <dgm:spPr/>
      <dgm:t>
        <a:bodyPr/>
        <a:lstStyle/>
        <a:p>
          <a:endParaRPr lang="en-US"/>
        </a:p>
      </dgm:t>
    </dgm:pt>
    <dgm:pt modelId="{214B4154-23AE-46BB-A7F0-222233CF03B6}" type="sibTrans" cxnId="{2DC2996E-CEF4-44D3-BC49-A24DE16BAAB0}">
      <dgm:prSet/>
      <dgm:spPr/>
      <dgm:t>
        <a:bodyPr/>
        <a:lstStyle/>
        <a:p>
          <a:endParaRPr lang="en-US"/>
        </a:p>
      </dgm:t>
    </dgm:pt>
    <dgm:pt modelId="{9A9EE325-EF77-4B61-8E23-63BDDE866CB6}">
      <dgm:prSet/>
      <dgm:spPr/>
      <dgm:t>
        <a:bodyPr/>
        <a:lstStyle/>
        <a:p>
          <a:r>
            <a:rPr lang="tr-TR" dirty="0"/>
            <a:t>Kursiyerlerin </a:t>
          </a:r>
          <a:r>
            <a:rPr lang="tr-TR" b="1" u="sng" dirty="0"/>
            <a:t>bireysel farklılıkları göz </a:t>
          </a:r>
          <a:r>
            <a:rPr lang="tr-TR" dirty="0"/>
            <a:t>önünde bulundurulmalı. </a:t>
          </a:r>
          <a:endParaRPr lang="en-US" dirty="0"/>
        </a:p>
      </dgm:t>
    </dgm:pt>
    <dgm:pt modelId="{6ADB257F-5108-4AD6-9AB4-6FE000509633}" type="parTrans" cxnId="{6EED2803-89F2-4A29-9A35-EC9133EBF4C7}">
      <dgm:prSet/>
      <dgm:spPr/>
      <dgm:t>
        <a:bodyPr/>
        <a:lstStyle/>
        <a:p>
          <a:endParaRPr lang="en-US"/>
        </a:p>
      </dgm:t>
    </dgm:pt>
    <dgm:pt modelId="{16C75F86-7413-467F-99BE-887BD788AD97}" type="sibTrans" cxnId="{6EED2803-89F2-4A29-9A35-EC9133EBF4C7}">
      <dgm:prSet/>
      <dgm:spPr/>
      <dgm:t>
        <a:bodyPr/>
        <a:lstStyle/>
        <a:p>
          <a:endParaRPr lang="en-US"/>
        </a:p>
      </dgm:t>
    </dgm:pt>
    <dgm:pt modelId="{046D27CF-D46A-4E8A-8DE2-FCF611BA0448}">
      <dgm:prSet/>
      <dgm:spPr/>
      <dgm:t>
        <a:bodyPr/>
        <a:lstStyle/>
        <a:p>
          <a:r>
            <a:rPr lang="tr-TR"/>
            <a:t>Performans değerlendirme gözlenebilen </a:t>
          </a:r>
          <a:r>
            <a:rPr lang="tr-TR" b="1" u="sng"/>
            <a:t>bir performans </a:t>
          </a:r>
          <a:r>
            <a:rPr lang="tr-TR"/>
            <a:t>veya </a:t>
          </a:r>
          <a:r>
            <a:rPr lang="tr-TR" b="1" u="sng"/>
            <a:t>somut bir ürünle </a:t>
          </a:r>
          <a:r>
            <a:rPr lang="tr-TR"/>
            <a:t>sonuçlanmaktadır. </a:t>
          </a:r>
          <a:endParaRPr lang="en-US"/>
        </a:p>
      </dgm:t>
    </dgm:pt>
    <dgm:pt modelId="{BE526549-9EAC-4972-AB02-12C96AAC7AEA}" type="parTrans" cxnId="{CB252724-433C-4100-97C8-36C03A0871EA}">
      <dgm:prSet/>
      <dgm:spPr/>
      <dgm:t>
        <a:bodyPr/>
        <a:lstStyle/>
        <a:p>
          <a:endParaRPr lang="en-US"/>
        </a:p>
      </dgm:t>
    </dgm:pt>
    <dgm:pt modelId="{96A572DE-59A4-49E3-B75F-D81A4553ED85}" type="sibTrans" cxnId="{CB252724-433C-4100-97C8-36C03A0871EA}">
      <dgm:prSet/>
      <dgm:spPr/>
      <dgm:t>
        <a:bodyPr/>
        <a:lstStyle/>
        <a:p>
          <a:endParaRPr lang="en-US"/>
        </a:p>
      </dgm:t>
    </dgm:pt>
    <dgm:pt modelId="{3885170D-1CA7-46C6-BEF7-2071B47B7A5B}">
      <dgm:prSet/>
      <dgm:spPr/>
      <dgm:t>
        <a:bodyPr/>
        <a:lstStyle/>
        <a:p>
          <a:r>
            <a:rPr lang="tr-TR"/>
            <a:t>Kursiyerlerin </a:t>
          </a:r>
          <a:r>
            <a:rPr lang="tr-TR" b="1" u="sng"/>
            <a:t>özgün ürünler </a:t>
          </a:r>
          <a:r>
            <a:rPr lang="tr-TR"/>
            <a:t>ortaya koyabilecekleri çalışmalardır.</a:t>
          </a:r>
          <a:endParaRPr lang="en-US"/>
        </a:p>
      </dgm:t>
    </dgm:pt>
    <dgm:pt modelId="{4012E807-2AA1-4580-A37B-7241A054DC80}" type="parTrans" cxnId="{0AF75DF8-5AA2-45FD-8337-81CB203F63BB}">
      <dgm:prSet/>
      <dgm:spPr/>
      <dgm:t>
        <a:bodyPr/>
        <a:lstStyle/>
        <a:p>
          <a:endParaRPr lang="en-US"/>
        </a:p>
      </dgm:t>
    </dgm:pt>
    <dgm:pt modelId="{1DCB76BC-1F42-44EA-A2A4-5C787C6DAF01}" type="sibTrans" cxnId="{0AF75DF8-5AA2-45FD-8337-81CB203F63BB}">
      <dgm:prSet/>
      <dgm:spPr/>
      <dgm:t>
        <a:bodyPr/>
        <a:lstStyle/>
        <a:p>
          <a:endParaRPr lang="en-US"/>
        </a:p>
      </dgm:t>
    </dgm:pt>
    <dgm:pt modelId="{B9A974E2-658A-43CC-9C02-A8CF01EA3CE9}">
      <dgm:prSet/>
      <dgm:spPr/>
      <dgm:t>
        <a:bodyPr/>
        <a:lstStyle/>
        <a:p>
          <a:r>
            <a:rPr lang="tr-TR"/>
            <a:t>Kursiyerlerin ö</a:t>
          </a:r>
          <a:r>
            <a:rPr lang="tr-TR" b="1" u="sng"/>
            <a:t>ğrenmelerini pekiştirmek ve öğrenme düzeylerini belirlemek </a:t>
          </a:r>
          <a:r>
            <a:rPr lang="tr-TR"/>
            <a:t>amacıyla yapılan  çalışmalardır.</a:t>
          </a:r>
          <a:endParaRPr lang="en-US"/>
        </a:p>
      </dgm:t>
    </dgm:pt>
    <dgm:pt modelId="{6A526C60-0961-4FFD-8E1F-7DA7EC744063}" type="parTrans" cxnId="{F5BD3DCF-EDAE-45E4-8E50-1D6DE7DD4A0F}">
      <dgm:prSet/>
      <dgm:spPr/>
      <dgm:t>
        <a:bodyPr/>
        <a:lstStyle/>
        <a:p>
          <a:endParaRPr lang="en-US"/>
        </a:p>
      </dgm:t>
    </dgm:pt>
    <dgm:pt modelId="{C9EE2AF9-8008-4478-9E58-BD6054608D80}" type="sibTrans" cxnId="{F5BD3DCF-EDAE-45E4-8E50-1D6DE7DD4A0F}">
      <dgm:prSet/>
      <dgm:spPr/>
      <dgm:t>
        <a:bodyPr/>
        <a:lstStyle/>
        <a:p>
          <a:endParaRPr lang="en-US"/>
        </a:p>
      </dgm:t>
    </dgm:pt>
    <dgm:pt modelId="{AD001C0B-6C2C-4E59-BF5D-F5CA4096B5EC}" type="pres">
      <dgm:prSet presAssocID="{833D8F70-4199-4465-AEDB-3BC76B008E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85089D-2015-4F6C-848B-C7786BE0E5F3}" type="pres">
      <dgm:prSet presAssocID="{A914BE03-FBF3-4034-A574-70470183908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430298-BA96-4AAA-80B0-22ED38C4985D}" type="pres">
      <dgm:prSet presAssocID="{66FB71A4-50FA-4C05-BD3E-4E030EF3E8FF}" presName="spacer" presStyleCnt="0"/>
      <dgm:spPr/>
    </dgm:pt>
    <dgm:pt modelId="{D20F860F-3B9E-4932-8243-FBC01B82A94A}" type="pres">
      <dgm:prSet presAssocID="{0D1EADFB-F7EB-4C03-AE40-D9B1CD1EF0D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4A9F69-8432-44FB-A7F0-CFD51F027A8E}" type="pres">
      <dgm:prSet presAssocID="{214B4154-23AE-46BB-A7F0-222233CF03B6}" presName="spacer" presStyleCnt="0"/>
      <dgm:spPr/>
    </dgm:pt>
    <dgm:pt modelId="{A2200BDA-9F3D-44DF-A03F-4D82B6EAA978}" type="pres">
      <dgm:prSet presAssocID="{9A9EE325-EF77-4B61-8E23-63BDDE866CB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92C3EB-14AE-4D3B-AF42-16DE26540785}" type="pres">
      <dgm:prSet presAssocID="{16C75F86-7413-467F-99BE-887BD788AD97}" presName="spacer" presStyleCnt="0"/>
      <dgm:spPr/>
    </dgm:pt>
    <dgm:pt modelId="{3B4C1D8F-3C57-4F80-989F-0627ED2F7F47}" type="pres">
      <dgm:prSet presAssocID="{046D27CF-D46A-4E8A-8DE2-FCF611BA044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505400-710E-4771-8A1C-C522D63B0B41}" type="pres">
      <dgm:prSet presAssocID="{96A572DE-59A4-49E3-B75F-D81A4553ED85}" presName="spacer" presStyleCnt="0"/>
      <dgm:spPr/>
    </dgm:pt>
    <dgm:pt modelId="{ABB0FA5E-8E09-408F-BA3F-924221679846}" type="pres">
      <dgm:prSet presAssocID="{3885170D-1CA7-46C6-BEF7-2071B47B7A5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E9665A-BAE7-4758-A87C-B2A7E7DBD5A8}" type="pres">
      <dgm:prSet presAssocID="{1DCB76BC-1F42-44EA-A2A4-5C787C6DAF01}" presName="spacer" presStyleCnt="0"/>
      <dgm:spPr/>
    </dgm:pt>
    <dgm:pt modelId="{9FF57CC6-BF6A-48D4-A81A-1502BCE192F8}" type="pres">
      <dgm:prSet presAssocID="{B9A974E2-658A-43CC-9C02-A8CF01EA3CE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E05075-DC24-4CF8-8C6B-3BCEFD5964D9}" type="presOf" srcId="{3885170D-1CA7-46C6-BEF7-2071B47B7A5B}" destId="{ABB0FA5E-8E09-408F-BA3F-924221679846}" srcOrd="0" destOrd="0" presId="urn:microsoft.com/office/officeart/2005/8/layout/vList2"/>
    <dgm:cxn modelId="{2DC2996E-CEF4-44D3-BC49-A24DE16BAAB0}" srcId="{833D8F70-4199-4465-AEDB-3BC76B008EBB}" destId="{0D1EADFB-F7EB-4C03-AE40-D9B1CD1EF0D5}" srcOrd="1" destOrd="0" parTransId="{D509060F-7438-45ED-9810-B8F1090F18D2}" sibTransId="{214B4154-23AE-46BB-A7F0-222233CF03B6}"/>
    <dgm:cxn modelId="{7DEA8800-F3C1-4727-8533-B964DAADB269}" srcId="{833D8F70-4199-4465-AEDB-3BC76B008EBB}" destId="{A914BE03-FBF3-4034-A574-704701839083}" srcOrd="0" destOrd="0" parTransId="{896EB36F-CE70-40D0-B399-5516EB7EE3B8}" sibTransId="{66FB71A4-50FA-4C05-BD3E-4E030EF3E8FF}"/>
    <dgm:cxn modelId="{8797BC83-77BE-4DD0-827A-2A060D43F22B}" type="presOf" srcId="{B9A974E2-658A-43CC-9C02-A8CF01EA3CE9}" destId="{9FF57CC6-BF6A-48D4-A81A-1502BCE192F8}" srcOrd="0" destOrd="0" presId="urn:microsoft.com/office/officeart/2005/8/layout/vList2"/>
    <dgm:cxn modelId="{456E2BFF-4742-447A-98E1-844322B68B4F}" type="presOf" srcId="{046D27CF-D46A-4E8A-8DE2-FCF611BA0448}" destId="{3B4C1D8F-3C57-4F80-989F-0627ED2F7F47}" srcOrd="0" destOrd="0" presId="urn:microsoft.com/office/officeart/2005/8/layout/vList2"/>
    <dgm:cxn modelId="{0AF75DF8-5AA2-45FD-8337-81CB203F63BB}" srcId="{833D8F70-4199-4465-AEDB-3BC76B008EBB}" destId="{3885170D-1CA7-46C6-BEF7-2071B47B7A5B}" srcOrd="4" destOrd="0" parTransId="{4012E807-2AA1-4580-A37B-7241A054DC80}" sibTransId="{1DCB76BC-1F42-44EA-A2A4-5C787C6DAF01}"/>
    <dgm:cxn modelId="{CB252724-433C-4100-97C8-36C03A0871EA}" srcId="{833D8F70-4199-4465-AEDB-3BC76B008EBB}" destId="{046D27CF-D46A-4E8A-8DE2-FCF611BA0448}" srcOrd="3" destOrd="0" parTransId="{BE526549-9EAC-4972-AB02-12C96AAC7AEA}" sibTransId="{96A572DE-59A4-49E3-B75F-D81A4553ED85}"/>
    <dgm:cxn modelId="{4E961F74-ACFA-459F-899E-3A1EAEEE0DB5}" type="presOf" srcId="{833D8F70-4199-4465-AEDB-3BC76B008EBB}" destId="{AD001C0B-6C2C-4E59-BF5D-F5CA4096B5EC}" srcOrd="0" destOrd="0" presId="urn:microsoft.com/office/officeart/2005/8/layout/vList2"/>
    <dgm:cxn modelId="{F7869735-CA97-41EA-B7B8-F8CFFC704B00}" type="presOf" srcId="{A914BE03-FBF3-4034-A574-704701839083}" destId="{1485089D-2015-4F6C-848B-C7786BE0E5F3}" srcOrd="0" destOrd="0" presId="urn:microsoft.com/office/officeart/2005/8/layout/vList2"/>
    <dgm:cxn modelId="{59D041D5-CFAC-46D2-9080-FE2A6D364BBF}" type="presOf" srcId="{9A9EE325-EF77-4B61-8E23-63BDDE866CB6}" destId="{A2200BDA-9F3D-44DF-A03F-4D82B6EAA978}" srcOrd="0" destOrd="0" presId="urn:microsoft.com/office/officeart/2005/8/layout/vList2"/>
    <dgm:cxn modelId="{6EED2803-89F2-4A29-9A35-EC9133EBF4C7}" srcId="{833D8F70-4199-4465-AEDB-3BC76B008EBB}" destId="{9A9EE325-EF77-4B61-8E23-63BDDE866CB6}" srcOrd="2" destOrd="0" parTransId="{6ADB257F-5108-4AD6-9AB4-6FE000509633}" sibTransId="{16C75F86-7413-467F-99BE-887BD788AD97}"/>
    <dgm:cxn modelId="{19330C0B-96CF-4DA6-B768-25CEC713E584}" type="presOf" srcId="{0D1EADFB-F7EB-4C03-AE40-D9B1CD1EF0D5}" destId="{D20F860F-3B9E-4932-8243-FBC01B82A94A}" srcOrd="0" destOrd="0" presId="urn:microsoft.com/office/officeart/2005/8/layout/vList2"/>
    <dgm:cxn modelId="{F5BD3DCF-EDAE-45E4-8E50-1D6DE7DD4A0F}" srcId="{833D8F70-4199-4465-AEDB-3BC76B008EBB}" destId="{B9A974E2-658A-43CC-9C02-A8CF01EA3CE9}" srcOrd="5" destOrd="0" parTransId="{6A526C60-0961-4FFD-8E1F-7DA7EC744063}" sibTransId="{C9EE2AF9-8008-4478-9E58-BD6054608D80}"/>
    <dgm:cxn modelId="{484943AA-42C6-4861-827B-153BD154AD9C}" type="presParOf" srcId="{AD001C0B-6C2C-4E59-BF5D-F5CA4096B5EC}" destId="{1485089D-2015-4F6C-848B-C7786BE0E5F3}" srcOrd="0" destOrd="0" presId="urn:microsoft.com/office/officeart/2005/8/layout/vList2"/>
    <dgm:cxn modelId="{A48920DE-A4ED-40CF-A5AE-51A31561ED53}" type="presParOf" srcId="{AD001C0B-6C2C-4E59-BF5D-F5CA4096B5EC}" destId="{CA430298-BA96-4AAA-80B0-22ED38C4985D}" srcOrd="1" destOrd="0" presId="urn:microsoft.com/office/officeart/2005/8/layout/vList2"/>
    <dgm:cxn modelId="{2764988E-7970-48E7-A64A-33CF76EEB5F6}" type="presParOf" srcId="{AD001C0B-6C2C-4E59-BF5D-F5CA4096B5EC}" destId="{D20F860F-3B9E-4932-8243-FBC01B82A94A}" srcOrd="2" destOrd="0" presId="urn:microsoft.com/office/officeart/2005/8/layout/vList2"/>
    <dgm:cxn modelId="{F53FD250-B71E-402F-972D-C7A7C620D95E}" type="presParOf" srcId="{AD001C0B-6C2C-4E59-BF5D-F5CA4096B5EC}" destId="{7D4A9F69-8432-44FB-A7F0-CFD51F027A8E}" srcOrd="3" destOrd="0" presId="urn:microsoft.com/office/officeart/2005/8/layout/vList2"/>
    <dgm:cxn modelId="{E268C291-E025-4543-9B99-B6604EE8EE89}" type="presParOf" srcId="{AD001C0B-6C2C-4E59-BF5D-F5CA4096B5EC}" destId="{A2200BDA-9F3D-44DF-A03F-4D82B6EAA978}" srcOrd="4" destOrd="0" presId="urn:microsoft.com/office/officeart/2005/8/layout/vList2"/>
    <dgm:cxn modelId="{2EDBE87B-BC73-4328-B3EF-473A07359065}" type="presParOf" srcId="{AD001C0B-6C2C-4E59-BF5D-F5CA4096B5EC}" destId="{B392C3EB-14AE-4D3B-AF42-16DE26540785}" srcOrd="5" destOrd="0" presId="urn:microsoft.com/office/officeart/2005/8/layout/vList2"/>
    <dgm:cxn modelId="{DF28CE4E-FE46-466F-832C-0024E8C6B5F6}" type="presParOf" srcId="{AD001C0B-6C2C-4E59-BF5D-F5CA4096B5EC}" destId="{3B4C1D8F-3C57-4F80-989F-0627ED2F7F47}" srcOrd="6" destOrd="0" presId="urn:microsoft.com/office/officeart/2005/8/layout/vList2"/>
    <dgm:cxn modelId="{29547B8F-C09F-4A70-8A16-8467F5C6AC33}" type="presParOf" srcId="{AD001C0B-6C2C-4E59-BF5D-F5CA4096B5EC}" destId="{D8505400-710E-4771-8A1C-C522D63B0B41}" srcOrd="7" destOrd="0" presId="urn:microsoft.com/office/officeart/2005/8/layout/vList2"/>
    <dgm:cxn modelId="{DE3A35CD-DBF6-463A-94CE-C40C0BBF0BDC}" type="presParOf" srcId="{AD001C0B-6C2C-4E59-BF5D-F5CA4096B5EC}" destId="{ABB0FA5E-8E09-408F-BA3F-924221679846}" srcOrd="8" destOrd="0" presId="urn:microsoft.com/office/officeart/2005/8/layout/vList2"/>
    <dgm:cxn modelId="{802A88F0-6188-42D1-B6FC-4B7093AA6EC1}" type="presParOf" srcId="{AD001C0B-6C2C-4E59-BF5D-F5CA4096B5EC}" destId="{9BE9665A-BAE7-4758-A87C-B2A7E7DBD5A8}" srcOrd="9" destOrd="0" presId="urn:microsoft.com/office/officeart/2005/8/layout/vList2"/>
    <dgm:cxn modelId="{B79CB7FA-9623-4EEA-AB62-5BC1353490C6}" type="presParOf" srcId="{AD001C0B-6C2C-4E59-BF5D-F5CA4096B5EC}" destId="{9FF57CC6-BF6A-48D4-A81A-1502BCE192F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6F6920-6D00-4E1A-B8AA-39F2BAF49E91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5634A2-D7E2-4D26-858F-EE3B9A3820CC}">
      <dgm:prSet/>
      <dgm:spPr/>
      <dgm:t>
        <a:bodyPr/>
        <a:lstStyle/>
        <a:p>
          <a:r>
            <a:rPr lang="tr-TR" b="1"/>
            <a:t>Ürünler: </a:t>
          </a:r>
          <a:r>
            <a:rPr lang="tr-TR"/>
            <a:t>Kompozisyon, grafik çizme, inceleme yazısı, proje vb.</a:t>
          </a:r>
          <a:endParaRPr lang="en-US"/>
        </a:p>
      </dgm:t>
    </dgm:pt>
    <dgm:pt modelId="{930C90B8-E0A8-43C7-8716-919B5B392DFF}" type="parTrans" cxnId="{56F6CA22-9566-47DF-8341-0F9F726DF1A5}">
      <dgm:prSet/>
      <dgm:spPr/>
      <dgm:t>
        <a:bodyPr/>
        <a:lstStyle/>
        <a:p>
          <a:endParaRPr lang="en-US"/>
        </a:p>
      </dgm:t>
    </dgm:pt>
    <dgm:pt modelId="{41AC9B0F-B6E1-43E9-A5DC-480990B60BDD}" type="sibTrans" cxnId="{56F6CA22-9566-47DF-8341-0F9F726DF1A5}">
      <dgm:prSet/>
      <dgm:spPr/>
      <dgm:t>
        <a:bodyPr/>
        <a:lstStyle/>
        <a:p>
          <a:endParaRPr lang="en-US"/>
        </a:p>
      </dgm:t>
    </dgm:pt>
    <dgm:pt modelId="{A32D67B6-CF7E-4B6A-8CB9-CB9889611105}">
      <dgm:prSet/>
      <dgm:spPr/>
      <dgm:t>
        <a:bodyPr/>
        <a:lstStyle/>
        <a:p>
          <a:r>
            <a:rPr lang="tr-TR" b="1"/>
            <a:t>Üst düzey zihinsel beceriler: </a:t>
          </a:r>
          <a:r>
            <a:rPr lang="tr-TR"/>
            <a:t>Bilgiyi yorumlama, yeni durumlara uygulama, düzenleme vb.</a:t>
          </a:r>
          <a:endParaRPr lang="en-US"/>
        </a:p>
      </dgm:t>
    </dgm:pt>
    <dgm:pt modelId="{B3FB39E0-1C7F-4135-A8DF-316F39C520A2}" type="parTrans" cxnId="{3F1203F5-5C9E-4002-A0AC-7DD55067FDDB}">
      <dgm:prSet/>
      <dgm:spPr/>
      <dgm:t>
        <a:bodyPr/>
        <a:lstStyle/>
        <a:p>
          <a:endParaRPr lang="en-US"/>
        </a:p>
      </dgm:t>
    </dgm:pt>
    <dgm:pt modelId="{4D421560-BD1A-45C1-A582-F1AAC518116D}" type="sibTrans" cxnId="{3F1203F5-5C9E-4002-A0AC-7DD55067FDDB}">
      <dgm:prSet/>
      <dgm:spPr/>
      <dgm:t>
        <a:bodyPr/>
        <a:lstStyle/>
        <a:p>
          <a:endParaRPr lang="en-US"/>
        </a:p>
      </dgm:t>
    </dgm:pt>
    <dgm:pt modelId="{AEFBEE9B-B5E5-4EC4-A5A3-D7F18570CBC1}">
      <dgm:prSet/>
      <dgm:spPr/>
      <dgm:t>
        <a:bodyPr/>
        <a:lstStyle/>
        <a:p>
          <a:r>
            <a:rPr lang="tr-TR" b="1"/>
            <a:t>Gözlenebilir performanslar: </a:t>
          </a:r>
          <a:r>
            <a:rPr lang="tr-TR"/>
            <a:t>Ürünlerin ortaya konmasında geçen sürecin takip edilmesi ve değerlendirilmesi.</a:t>
          </a:r>
          <a:endParaRPr lang="en-US"/>
        </a:p>
      </dgm:t>
    </dgm:pt>
    <dgm:pt modelId="{4D554C03-F732-4D7D-85DF-C921DDDA5D31}" type="parTrans" cxnId="{94BE8D57-C9AC-4F55-B9F5-5C1459BB2C70}">
      <dgm:prSet/>
      <dgm:spPr/>
      <dgm:t>
        <a:bodyPr/>
        <a:lstStyle/>
        <a:p>
          <a:endParaRPr lang="en-US"/>
        </a:p>
      </dgm:t>
    </dgm:pt>
    <dgm:pt modelId="{29D36809-7922-446B-AB6B-DCCE5BC384BC}" type="sibTrans" cxnId="{94BE8D57-C9AC-4F55-B9F5-5C1459BB2C70}">
      <dgm:prSet/>
      <dgm:spPr/>
      <dgm:t>
        <a:bodyPr/>
        <a:lstStyle/>
        <a:p>
          <a:endParaRPr lang="en-US"/>
        </a:p>
      </dgm:t>
    </dgm:pt>
    <dgm:pt modelId="{F8F362F1-F133-4B3B-BA1D-B23E06F6FCFA}">
      <dgm:prSet/>
      <dgm:spPr/>
      <dgm:t>
        <a:bodyPr/>
        <a:lstStyle/>
        <a:p>
          <a:r>
            <a:rPr lang="tr-TR" b="1"/>
            <a:t>Kişisel ve sosyal beceriler: </a:t>
          </a:r>
          <a:r>
            <a:rPr lang="tr-TR"/>
            <a:t>Kendini ifade etme, grup çalışmasına yatkınlık, başka fikirlere önem verme, sunum yapabilme vb. </a:t>
          </a:r>
          <a:endParaRPr lang="en-US"/>
        </a:p>
      </dgm:t>
    </dgm:pt>
    <dgm:pt modelId="{8658CB19-474A-4647-B873-E99DA8F0ECB1}" type="parTrans" cxnId="{F98FB437-6F18-4FBB-B309-43946AFDE5BE}">
      <dgm:prSet/>
      <dgm:spPr/>
      <dgm:t>
        <a:bodyPr/>
        <a:lstStyle/>
        <a:p>
          <a:endParaRPr lang="en-US"/>
        </a:p>
      </dgm:t>
    </dgm:pt>
    <dgm:pt modelId="{E41BFDF0-9FC0-4443-BF7A-37B33A4E931B}" type="sibTrans" cxnId="{F98FB437-6F18-4FBB-B309-43946AFDE5BE}">
      <dgm:prSet/>
      <dgm:spPr/>
      <dgm:t>
        <a:bodyPr/>
        <a:lstStyle/>
        <a:p>
          <a:endParaRPr lang="en-US"/>
        </a:p>
      </dgm:t>
    </dgm:pt>
    <dgm:pt modelId="{AA1B4780-3BDF-4C7B-A69B-ACC76C7A4318}" type="pres">
      <dgm:prSet presAssocID="{5F6F6920-6D00-4E1A-B8AA-39F2BAF49E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4E6D7E8-6747-48A7-B56C-FE06D4C78063}" type="pres">
      <dgm:prSet presAssocID="{F8F362F1-F133-4B3B-BA1D-B23E06F6FCFA}" presName="boxAndChildren" presStyleCnt="0"/>
      <dgm:spPr/>
    </dgm:pt>
    <dgm:pt modelId="{15E93A84-B69A-4FD3-BF4A-F1EFE7FCA355}" type="pres">
      <dgm:prSet presAssocID="{F8F362F1-F133-4B3B-BA1D-B23E06F6FCFA}" presName="parentTextBox" presStyleLbl="node1" presStyleIdx="0" presStyleCnt="4"/>
      <dgm:spPr/>
      <dgm:t>
        <a:bodyPr/>
        <a:lstStyle/>
        <a:p>
          <a:endParaRPr lang="tr-TR"/>
        </a:p>
      </dgm:t>
    </dgm:pt>
    <dgm:pt modelId="{B9025A3B-89DA-4201-81DC-CE793CF07EF4}" type="pres">
      <dgm:prSet presAssocID="{29D36809-7922-446B-AB6B-DCCE5BC384BC}" presName="sp" presStyleCnt="0"/>
      <dgm:spPr/>
    </dgm:pt>
    <dgm:pt modelId="{8CBA7FEE-A284-4EA0-9D92-E29F2460E5D7}" type="pres">
      <dgm:prSet presAssocID="{AEFBEE9B-B5E5-4EC4-A5A3-D7F18570CBC1}" presName="arrowAndChildren" presStyleCnt="0"/>
      <dgm:spPr/>
    </dgm:pt>
    <dgm:pt modelId="{9B3A8A9F-4D98-4719-8EF5-DC1095BAF36D}" type="pres">
      <dgm:prSet presAssocID="{AEFBEE9B-B5E5-4EC4-A5A3-D7F18570CBC1}" presName="parentTextArrow" presStyleLbl="node1" presStyleIdx="1" presStyleCnt="4"/>
      <dgm:spPr/>
      <dgm:t>
        <a:bodyPr/>
        <a:lstStyle/>
        <a:p>
          <a:endParaRPr lang="tr-TR"/>
        </a:p>
      </dgm:t>
    </dgm:pt>
    <dgm:pt modelId="{8261410B-626A-44DB-90C9-343860DEF78E}" type="pres">
      <dgm:prSet presAssocID="{4D421560-BD1A-45C1-A582-F1AAC518116D}" presName="sp" presStyleCnt="0"/>
      <dgm:spPr/>
    </dgm:pt>
    <dgm:pt modelId="{F7259DD3-8ED6-4085-8C7F-91F25B1CB425}" type="pres">
      <dgm:prSet presAssocID="{A32D67B6-CF7E-4B6A-8CB9-CB9889611105}" presName="arrowAndChildren" presStyleCnt="0"/>
      <dgm:spPr/>
    </dgm:pt>
    <dgm:pt modelId="{EB2DE542-75A4-49AC-9782-3B35B98C3B4D}" type="pres">
      <dgm:prSet presAssocID="{A32D67B6-CF7E-4B6A-8CB9-CB9889611105}" presName="parentTextArrow" presStyleLbl="node1" presStyleIdx="2" presStyleCnt="4"/>
      <dgm:spPr/>
      <dgm:t>
        <a:bodyPr/>
        <a:lstStyle/>
        <a:p>
          <a:endParaRPr lang="tr-TR"/>
        </a:p>
      </dgm:t>
    </dgm:pt>
    <dgm:pt modelId="{2B0B5B7D-6722-4681-B465-0FF9FA2F7334}" type="pres">
      <dgm:prSet presAssocID="{41AC9B0F-B6E1-43E9-A5DC-480990B60BDD}" presName="sp" presStyleCnt="0"/>
      <dgm:spPr/>
    </dgm:pt>
    <dgm:pt modelId="{B761042C-F67B-4F3B-A406-C8D075CBEC42}" type="pres">
      <dgm:prSet presAssocID="{B45634A2-D7E2-4D26-858F-EE3B9A3820CC}" presName="arrowAndChildren" presStyleCnt="0"/>
      <dgm:spPr/>
    </dgm:pt>
    <dgm:pt modelId="{4EDBB0D8-66A3-426E-973A-978D40A51352}" type="pres">
      <dgm:prSet presAssocID="{B45634A2-D7E2-4D26-858F-EE3B9A3820CC}" presName="parentTextArrow" presStyleLbl="node1" presStyleIdx="3" presStyleCnt="4"/>
      <dgm:spPr/>
      <dgm:t>
        <a:bodyPr/>
        <a:lstStyle/>
        <a:p>
          <a:endParaRPr lang="tr-TR"/>
        </a:p>
      </dgm:t>
    </dgm:pt>
  </dgm:ptLst>
  <dgm:cxnLst>
    <dgm:cxn modelId="{CEA6870D-0100-45C4-ADE1-8FBF9E4D5DE1}" type="presOf" srcId="{5F6F6920-6D00-4E1A-B8AA-39F2BAF49E91}" destId="{AA1B4780-3BDF-4C7B-A69B-ACC76C7A4318}" srcOrd="0" destOrd="0" presId="urn:microsoft.com/office/officeart/2005/8/layout/process4"/>
    <dgm:cxn modelId="{56F6CA22-9566-47DF-8341-0F9F726DF1A5}" srcId="{5F6F6920-6D00-4E1A-B8AA-39F2BAF49E91}" destId="{B45634A2-D7E2-4D26-858F-EE3B9A3820CC}" srcOrd="0" destOrd="0" parTransId="{930C90B8-E0A8-43C7-8716-919B5B392DFF}" sibTransId="{41AC9B0F-B6E1-43E9-A5DC-480990B60BDD}"/>
    <dgm:cxn modelId="{2503EE89-352C-4AFC-B706-D76BB462997C}" type="presOf" srcId="{F8F362F1-F133-4B3B-BA1D-B23E06F6FCFA}" destId="{15E93A84-B69A-4FD3-BF4A-F1EFE7FCA355}" srcOrd="0" destOrd="0" presId="urn:microsoft.com/office/officeart/2005/8/layout/process4"/>
    <dgm:cxn modelId="{3F1203F5-5C9E-4002-A0AC-7DD55067FDDB}" srcId="{5F6F6920-6D00-4E1A-B8AA-39F2BAF49E91}" destId="{A32D67B6-CF7E-4B6A-8CB9-CB9889611105}" srcOrd="1" destOrd="0" parTransId="{B3FB39E0-1C7F-4135-A8DF-316F39C520A2}" sibTransId="{4D421560-BD1A-45C1-A582-F1AAC518116D}"/>
    <dgm:cxn modelId="{94BE8D57-C9AC-4F55-B9F5-5C1459BB2C70}" srcId="{5F6F6920-6D00-4E1A-B8AA-39F2BAF49E91}" destId="{AEFBEE9B-B5E5-4EC4-A5A3-D7F18570CBC1}" srcOrd="2" destOrd="0" parTransId="{4D554C03-F732-4D7D-85DF-C921DDDA5D31}" sibTransId="{29D36809-7922-446B-AB6B-DCCE5BC384BC}"/>
    <dgm:cxn modelId="{6A534EB9-C4E2-432B-A63B-42A8DDD26E0A}" type="presOf" srcId="{A32D67B6-CF7E-4B6A-8CB9-CB9889611105}" destId="{EB2DE542-75A4-49AC-9782-3B35B98C3B4D}" srcOrd="0" destOrd="0" presId="urn:microsoft.com/office/officeart/2005/8/layout/process4"/>
    <dgm:cxn modelId="{F334FCD0-E0C6-42C3-B276-2AAD0B02CEBA}" type="presOf" srcId="{B45634A2-D7E2-4D26-858F-EE3B9A3820CC}" destId="{4EDBB0D8-66A3-426E-973A-978D40A51352}" srcOrd="0" destOrd="0" presId="urn:microsoft.com/office/officeart/2005/8/layout/process4"/>
    <dgm:cxn modelId="{F98FB437-6F18-4FBB-B309-43946AFDE5BE}" srcId="{5F6F6920-6D00-4E1A-B8AA-39F2BAF49E91}" destId="{F8F362F1-F133-4B3B-BA1D-B23E06F6FCFA}" srcOrd="3" destOrd="0" parTransId="{8658CB19-474A-4647-B873-E99DA8F0ECB1}" sibTransId="{E41BFDF0-9FC0-4443-BF7A-37B33A4E931B}"/>
    <dgm:cxn modelId="{52BFE456-B315-4C73-9A8E-8AF5ABEAD94A}" type="presOf" srcId="{AEFBEE9B-B5E5-4EC4-A5A3-D7F18570CBC1}" destId="{9B3A8A9F-4D98-4719-8EF5-DC1095BAF36D}" srcOrd="0" destOrd="0" presId="urn:microsoft.com/office/officeart/2005/8/layout/process4"/>
    <dgm:cxn modelId="{5C824647-66FF-40D0-9DC3-D9FD8B672415}" type="presParOf" srcId="{AA1B4780-3BDF-4C7B-A69B-ACC76C7A4318}" destId="{64E6D7E8-6747-48A7-B56C-FE06D4C78063}" srcOrd="0" destOrd="0" presId="urn:microsoft.com/office/officeart/2005/8/layout/process4"/>
    <dgm:cxn modelId="{9C59C2A6-DF8A-460F-A494-DE91E705C815}" type="presParOf" srcId="{64E6D7E8-6747-48A7-B56C-FE06D4C78063}" destId="{15E93A84-B69A-4FD3-BF4A-F1EFE7FCA355}" srcOrd="0" destOrd="0" presId="urn:microsoft.com/office/officeart/2005/8/layout/process4"/>
    <dgm:cxn modelId="{0A9BE2B0-4931-4657-AF71-99737ECC3EF3}" type="presParOf" srcId="{AA1B4780-3BDF-4C7B-A69B-ACC76C7A4318}" destId="{B9025A3B-89DA-4201-81DC-CE793CF07EF4}" srcOrd="1" destOrd="0" presId="urn:microsoft.com/office/officeart/2005/8/layout/process4"/>
    <dgm:cxn modelId="{5C57EF65-AC4D-42C3-A9E8-AF98C9C7BE1D}" type="presParOf" srcId="{AA1B4780-3BDF-4C7B-A69B-ACC76C7A4318}" destId="{8CBA7FEE-A284-4EA0-9D92-E29F2460E5D7}" srcOrd="2" destOrd="0" presId="urn:microsoft.com/office/officeart/2005/8/layout/process4"/>
    <dgm:cxn modelId="{80DF785E-4697-4806-A45A-1071E8ADD2EF}" type="presParOf" srcId="{8CBA7FEE-A284-4EA0-9D92-E29F2460E5D7}" destId="{9B3A8A9F-4D98-4719-8EF5-DC1095BAF36D}" srcOrd="0" destOrd="0" presId="urn:microsoft.com/office/officeart/2005/8/layout/process4"/>
    <dgm:cxn modelId="{689B81F2-67A8-41C7-BF50-431A843EFD47}" type="presParOf" srcId="{AA1B4780-3BDF-4C7B-A69B-ACC76C7A4318}" destId="{8261410B-626A-44DB-90C9-343860DEF78E}" srcOrd="3" destOrd="0" presId="urn:microsoft.com/office/officeart/2005/8/layout/process4"/>
    <dgm:cxn modelId="{683C2CC9-A2B6-4F20-B7D1-407485B5C258}" type="presParOf" srcId="{AA1B4780-3BDF-4C7B-A69B-ACC76C7A4318}" destId="{F7259DD3-8ED6-4085-8C7F-91F25B1CB425}" srcOrd="4" destOrd="0" presId="urn:microsoft.com/office/officeart/2005/8/layout/process4"/>
    <dgm:cxn modelId="{8325ABF0-CBEA-4860-A3C1-56DC1BF5A20D}" type="presParOf" srcId="{F7259DD3-8ED6-4085-8C7F-91F25B1CB425}" destId="{EB2DE542-75A4-49AC-9782-3B35B98C3B4D}" srcOrd="0" destOrd="0" presId="urn:microsoft.com/office/officeart/2005/8/layout/process4"/>
    <dgm:cxn modelId="{ABDB9C77-6B12-4AA2-8871-96DF6EE782C0}" type="presParOf" srcId="{AA1B4780-3BDF-4C7B-A69B-ACC76C7A4318}" destId="{2B0B5B7D-6722-4681-B465-0FF9FA2F7334}" srcOrd="5" destOrd="0" presId="urn:microsoft.com/office/officeart/2005/8/layout/process4"/>
    <dgm:cxn modelId="{065193A1-FA38-469F-B149-656B06DBB31A}" type="presParOf" srcId="{AA1B4780-3BDF-4C7B-A69B-ACC76C7A4318}" destId="{B761042C-F67B-4F3B-A406-C8D075CBEC42}" srcOrd="6" destOrd="0" presId="urn:microsoft.com/office/officeart/2005/8/layout/process4"/>
    <dgm:cxn modelId="{651CEE30-A908-4C58-A444-E5B554843739}" type="presParOf" srcId="{B761042C-F67B-4F3B-A406-C8D075CBEC42}" destId="{4EDBB0D8-66A3-426E-973A-978D40A5135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F757D-6D8F-4300-B5D6-E7102C6AF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AC44C9-1AE9-4E71-9B3B-665F638562A7}">
      <dgm:prSet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Ölçme: </a:t>
          </a:r>
          <a:r>
            <a:rPr lang="tr-TR" dirty="0"/>
            <a:t>Belli bir niteliğin gözlemlenerek gözlem sonuçlarının sayı yada sembollerle ifade edilmesine ölçme denir.</a:t>
          </a:r>
          <a:endParaRPr lang="en-US" dirty="0"/>
        </a:p>
      </dgm:t>
    </dgm:pt>
    <dgm:pt modelId="{FC42C674-6C25-47E8-BA51-06A0F3B6CE54}" type="parTrans" cxnId="{F4CFBC84-A6C2-4089-BFCE-2331D65C0400}">
      <dgm:prSet/>
      <dgm:spPr/>
      <dgm:t>
        <a:bodyPr/>
        <a:lstStyle/>
        <a:p>
          <a:endParaRPr lang="en-US"/>
        </a:p>
      </dgm:t>
    </dgm:pt>
    <dgm:pt modelId="{0DF57E25-17BA-4D9D-9253-AA3C91D12D89}" type="sibTrans" cxnId="{F4CFBC84-A6C2-4089-BFCE-2331D65C0400}">
      <dgm:prSet/>
      <dgm:spPr/>
      <dgm:t>
        <a:bodyPr/>
        <a:lstStyle/>
        <a:p>
          <a:endParaRPr lang="en-US"/>
        </a:p>
      </dgm:t>
    </dgm:pt>
    <dgm:pt modelId="{1644E15C-82B4-48A3-9842-ADC4A62575B6}">
      <dgm:prSet/>
      <dgm:spPr/>
      <dgm:t>
        <a:bodyPr/>
        <a:lstStyle/>
        <a:p>
          <a:r>
            <a:rPr lang="tr-TR" dirty="0">
              <a:solidFill>
                <a:schemeClr val="tx1"/>
              </a:solidFill>
            </a:rPr>
            <a:t>Değerlendirme: </a:t>
          </a:r>
          <a:r>
            <a:rPr lang="tr-TR" dirty="0"/>
            <a:t>Ölçme sonuçlarının bir ölçütle karşılaştırılması sonucunda bir </a:t>
          </a:r>
          <a:r>
            <a:rPr lang="tr-TR" b="1" i="1" dirty="0">
              <a:solidFill>
                <a:schemeClr val="tx1"/>
              </a:solidFill>
            </a:rPr>
            <a:t>değer yargısına </a:t>
          </a:r>
          <a:r>
            <a:rPr lang="tr-TR" dirty="0"/>
            <a:t>( karara) varma işine değerlendirme denir.</a:t>
          </a:r>
          <a:endParaRPr lang="en-US" dirty="0"/>
        </a:p>
      </dgm:t>
    </dgm:pt>
    <dgm:pt modelId="{18B8E6B1-731C-46E6-9FD0-D35602466DF4}" type="parTrans" cxnId="{608B7F1D-A7D5-4A27-8E36-E40552CE9DF9}">
      <dgm:prSet/>
      <dgm:spPr/>
      <dgm:t>
        <a:bodyPr/>
        <a:lstStyle/>
        <a:p>
          <a:endParaRPr lang="en-US"/>
        </a:p>
      </dgm:t>
    </dgm:pt>
    <dgm:pt modelId="{9650365D-F5BC-4079-A20A-ED503E3C2309}" type="sibTrans" cxnId="{608B7F1D-A7D5-4A27-8E36-E40552CE9DF9}">
      <dgm:prSet/>
      <dgm:spPr/>
      <dgm:t>
        <a:bodyPr/>
        <a:lstStyle/>
        <a:p>
          <a:endParaRPr lang="en-US"/>
        </a:p>
      </dgm:t>
    </dgm:pt>
    <dgm:pt modelId="{26491F58-6826-4935-BFC6-DDA65C19B79D}" type="pres">
      <dgm:prSet presAssocID="{A16F757D-6D8F-4300-B5D6-E7102C6AF4C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105284B-A732-40C9-93D8-B40C84E7F90C}" type="pres">
      <dgm:prSet presAssocID="{ECAC44C9-1AE9-4E71-9B3B-665F638562A7}" presName="compNode" presStyleCnt="0"/>
      <dgm:spPr/>
    </dgm:pt>
    <dgm:pt modelId="{ED470AB6-9125-43F9-AA3A-5047F8E44D28}" type="pres">
      <dgm:prSet presAssocID="{ECAC44C9-1AE9-4E71-9B3B-665F638562A7}" presName="bgRect" presStyleLbl="bgShp" presStyleIdx="0" presStyleCnt="2"/>
      <dgm:spPr/>
    </dgm:pt>
    <dgm:pt modelId="{4E76CE76-4F68-4759-B7E9-028FDA0201D6}" type="pres">
      <dgm:prSet presAssocID="{ECAC44C9-1AE9-4E71-9B3B-665F638562A7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Göz"/>
        </a:ext>
      </dgm:extLst>
    </dgm:pt>
    <dgm:pt modelId="{17B275A3-55F2-4EE3-8F97-D4BFACBEBEC5}" type="pres">
      <dgm:prSet presAssocID="{ECAC44C9-1AE9-4E71-9B3B-665F638562A7}" presName="spaceRect" presStyleCnt="0"/>
      <dgm:spPr/>
    </dgm:pt>
    <dgm:pt modelId="{1D1C693B-0D8A-4D35-B947-71CDBF070EF0}" type="pres">
      <dgm:prSet presAssocID="{ECAC44C9-1AE9-4E71-9B3B-665F638562A7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3A6834E6-DE96-480A-9525-55583A9B479B}" type="pres">
      <dgm:prSet presAssocID="{0DF57E25-17BA-4D9D-9253-AA3C91D12D89}" presName="sibTrans" presStyleCnt="0"/>
      <dgm:spPr/>
    </dgm:pt>
    <dgm:pt modelId="{3DB6E86F-5518-45C9-A1A9-9025B5B3B753}" type="pres">
      <dgm:prSet presAssocID="{1644E15C-82B4-48A3-9842-ADC4A62575B6}" presName="compNode" presStyleCnt="0"/>
      <dgm:spPr/>
    </dgm:pt>
    <dgm:pt modelId="{AAE8E2E9-409A-4A75-912A-29C9318EF8D0}" type="pres">
      <dgm:prSet presAssocID="{1644E15C-82B4-48A3-9842-ADC4A62575B6}" presName="bgRect" presStyleLbl="bgShp" presStyleIdx="1" presStyleCnt="2"/>
      <dgm:spPr/>
    </dgm:pt>
    <dgm:pt modelId="{7DA2F632-57D0-4B5C-8596-B7A41E614628}" type="pres">
      <dgm:prSet presAssocID="{1644E15C-82B4-48A3-9842-ADC4A62575B6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etvel"/>
        </a:ext>
      </dgm:extLst>
    </dgm:pt>
    <dgm:pt modelId="{9AB48F3F-A4CB-4AEE-949D-7164D6B7F731}" type="pres">
      <dgm:prSet presAssocID="{1644E15C-82B4-48A3-9842-ADC4A62575B6}" presName="spaceRect" presStyleCnt="0"/>
      <dgm:spPr/>
    </dgm:pt>
    <dgm:pt modelId="{DFBC7222-F868-4803-8836-43D18DCAA71A}" type="pres">
      <dgm:prSet presAssocID="{1644E15C-82B4-48A3-9842-ADC4A62575B6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608B7F1D-A7D5-4A27-8E36-E40552CE9DF9}" srcId="{A16F757D-6D8F-4300-B5D6-E7102C6AF4CA}" destId="{1644E15C-82B4-48A3-9842-ADC4A62575B6}" srcOrd="1" destOrd="0" parTransId="{18B8E6B1-731C-46E6-9FD0-D35602466DF4}" sibTransId="{9650365D-F5BC-4079-A20A-ED503E3C2309}"/>
    <dgm:cxn modelId="{00486BC2-3E55-4C08-9821-E47BCCD9989E}" type="presOf" srcId="{1644E15C-82B4-48A3-9842-ADC4A62575B6}" destId="{DFBC7222-F868-4803-8836-43D18DCAA71A}" srcOrd="0" destOrd="0" presId="urn:microsoft.com/office/officeart/2018/2/layout/IconVerticalSolidList"/>
    <dgm:cxn modelId="{FDA024D2-9689-4A86-A6BA-D3452BF97595}" type="presOf" srcId="{A16F757D-6D8F-4300-B5D6-E7102C6AF4CA}" destId="{26491F58-6826-4935-BFC6-DDA65C19B79D}" srcOrd="0" destOrd="0" presId="urn:microsoft.com/office/officeart/2018/2/layout/IconVerticalSolidList"/>
    <dgm:cxn modelId="{F4CFBC84-A6C2-4089-BFCE-2331D65C0400}" srcId="{A16F757D-6D8F-4300-B5D6-E7102C6AF4CA}" destId="{ECAC44C9-1AE9-4E71-9B3B-665F638562A7}" srcOrd="0" destOrd="0" parTransId="{FC42C674-6C25-47E8-BA51-06A0F3B6CE54}" sibTransId="{0DF57E25-17BA-4D9D-9253-AA3C91D12D89}"/>
    <dgm:cxn modelId="{E6D77E30-6798-416F-BDAA-FE7531BBFA99}" type="presOf" srcId="{ECAC44C9-1AE9-4E71-9B3B-665F638562A7}" destId="{1D1C693B-0D8A-4D35-B947-71CDBF070EF0}" srcOrd="0" destOrd="0" presId="urn:microsoft.com/office/officeart/2018/2/layout/IconVerticalSolidList"/>
    <dgm:cxn modelId="{574AFC89-CB1F-4532-BF47-73C6D8D2D766}" type="presParOf" srcId="{26491F58-6826-4935-BFC6-DDA65C19B79D}" destId="{5105284B-A732-40C9-93D8-B40C84E7F90C}" srcOrd="0" destOrd="0" presId="urn:microsoft.com/office/officeart/2018/2/layout/IconVerticalSolidList"/>
    <dgm:cxn modelId="{C58CA89A-D60A-4E7C-8997-DAFD81FC2E07}" type="presParOf" srcId="{5105284B-A732-40C9-93D8-B40C84E7F90C}" destId="{ED470AB6-9125-43F9-AA3A-5047F8E44D28}" srcOrd="0" destOrd="0" presId="urn:microsoft.com/office/officeart/2018/2/layout/IconVerticalSolidList"/>
    <dgm:cxn modelId="{3436BC79-FB1B-41A9-9E66-80061EBCD477}" type="presParOf" srcId="{5105284B-A732-40C9-93D8-B40C84E7F90C}" destId="{4E76CE76-4F68-4759-B7E9-028FDA0201D6}" srcOrd="1" destOrd="0" presId="urn:microsoft.com/office/officeart/2018/2/layout/IconVerticalSolidList"/>
    <dgm:cxn modelId="{A633DFB1-B3B6-48A1-8EB7-60B21BC27431}" type="presParOf" srcId="{5105284B-A732-40C9-93D8-B40C84E7F90C}" destId="{17B275A3-55F2-4EE3-8F97-D4BFACBEBEC5}" srcOrd="2" destOrd="0" presId="urn:microsoft.com/office/officeart/2018/2/layout/IconVerticalSolidList"/>
    <dgm:cxn modelId="{E8517EC3-5AF4-49EA-8097-7083794E1585}" type="presParOf" srcId="{5105284B-A732-40C9-93D8-B40C84E7F90C}" destId="{1D1C693B-0D8A-4D35-B947-71CDBF070EF0}" srcOrd="3" destOrd="0" presId="urn:microsoft.com/office/officeart/2018/2/layout/IconVerticalSolidList"/>
    <dgm:cxn modelId="{16540F3C-B69C-4B1A-A30F-80767896D58D}" type="presParOf" srcId="{26491F58-6826-4935-BFC6-DDA65C19B79D}" destId="{3A6834E6-DE96-480A-9525-55583A9B479B}" srcOrd="1" destOrd="0" presId="urn:microsoft.com/office/officeart/2018/2/layout/IconVerticalSolidList"/>
    <dgm:cxn modelId="{605917F5-4C69-498B-954A-E9AB0340557A}" type="presParOf" srcId="{26491F58-6826-4935-BFC6-DDA65C19B79D}" destId="{3DB6E86F-5518-45C9-A1A9-9025B5B3B753}" srcOrd="2" destOrd="0" presId="urn:microsoft.com/office/officeart/2018/2/layout/IconVerticalSolidList"/>
    <dgm:cxn modelId="{E5E02FED-4F1B-4681-BCA4-FB8DDC1F9504}" type="presParOf" srcId="{3DB6E86F-5518-45C9-A1A9-9025B5B3B753}" destId="{AAE8E2E9-409A-4A75-912A-29C9318EF8D0}" srcOrd="0" destOrd="0" presId="urn:microsoft.com/office/officeart/2018/2/layout/IconVerticalSolidList"/>
    <dgm:cxn modelId="{FFDB6F95-3B59-4E1B-8E85-E7D9C05A616E}" type="presParOf" srcId="{3DB6E86F-5518-45C9-A1A9-9025B5B3B753}" destId="{7DA2F632-57D0-4B5C-8596-B7A41E614628}" srcOrd="1" destOrd="0" presId="urn:microsoft.com/office/officeart/2018/2/layout/IconVerticalSolidList"/>
    <dgm:cxn modelId="{D97CA646-7FCA-4AAE-90A7-93B51446E869}" type="presParOf" srcId="{3DB6E86F-5518-45C9-A1A9-9025B5B3B753}" destId="{9AB48F3F-A4CB-4AEE-949D-7164D6B7F731}" srcOrd="2" destOrd="0" presId="urn:microsoft.com/office/officeart/2018/2/layout/IconVerticalSolidList"/>
    <dgm:cxn modelId="{23033164-D2A8-4424-B5A8-F46DA5E21B02}" type="presParOf" srcId="{3DB6E86F-5518-45C9-A1A9-9025B5B3B753}" destId="{DFBC7222-F868-4803-8836-43D18DCAA7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07D7C5-EE66-4D12-AC0F-0B464303CA9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15257B-EF8E-40AC-8BFF-94B3228930BA}">
      <dgm:prSet/>
      <dgm:spPr/>
      <dgm:t>
        <a:bodyPr/>
        <a:lstStyle/>
        <a:p>
          <a:r>
            <a:rPr lang="tr-TR" b="1" u="sng"/>
            <a:t>Tanımaya dönük </a:t>
          </a:r>
          <a:r>
            <a:rPr lang="tr-TR"/>
            <a:t>değerlendirme</a:t>
          </a:r>
          <a:endParaRPr lang="en-US"/>
        </a:p>
      </dgm:t>
    </dgm:pt>
    <dgm:pt modelId="{9F88A16D-A46E-4164-925A-485927564901}" type="parTrans" cxnId="{DC4D1A96-F598-46CC-A2C3-3E0FAF66BF0C}">
      <dgm:prSet/>
      <dgm:spPr/>
      <dgm:t>
        <a:bodyPr/>
        <a:lstStyle/>
        <a:p>
          <a:endParaRPr lang="en-US"/>
        </a:p>
      </dgm:t>
    </dgm:pt>
    <dgm:pt modelId="{449F8DC3-2AB1-4366-A4F9-15EDDCC6FEF8}" type="sibTrans" cxnId="{DC4D1A96-F598-46CC-A2C3-3E0FAF66BF0C}">
      <dgm:prSet/>
      <dgm:spPr/>
      <dgm:t>
        <a:bodyPr/>
        <a:lstStyle/>
        <a:p>
          <a:endParaRPr lang="en-US"/>
        </a:p>
      </dgm:t>
    </dgm:pt>
    <dgm:pt modelId="{C064E563-B7D4-4103-B7E5-A90EF5567237}">
      <dgm:prSet/>
      <dgm:spPr/>
      <dgm:t>
        <a:bodyPr/>
        <a:lstStyle/>
        <a:p>
          <a:r>
            <a:rPr lang="tr-TR" b="1" u="sng" dirty="0"/>
            <a:t>Süreç değerlendirme </a:t>
          </a:r>
          <a:r>
            <a:rPr lang="tr-TR" dirty="0"/>
            <a:t>(İzlemeye dönük  değerlendirme)</a:t>
          </a:r>
          <a:endParaRPr lang="en-US" dirty="0"/>
        </a:p>
      </dgm:t>
    </dgm:pt>
    <dgm:pt modelId="{75B21281-4B9B-48FA-B651-393D1F10CA24}" type="parTrans" cxnId="{FF4B1421-9BFE-4D2F-8D8A-36B0DC75F941}">
      <dgm:prSet/>
      <dgm:spPr/>
      <dgm:t>
        <a:bodyPr/>
        <a:lstStyle/>
        <a:p>
          <a:endParaRPr lang="en-US"/>
        </a:p>
      </dgm:t>
    </dgm:pt>
    <dgm:pt modelId="{7DEC5BE9-D7F6-4F6A-AEA5-98F6AD194628}" type="sibTrans" cxnId="{FF4B1421-9BFE-4D2F-8D8A-36B0DC75F941}">
      <dgm:prSet/>
      <dgm:spPr/>
      <dgm:t>
        <a:bodyPr/>
        <a:lstStyle/>
        <a:p>
          <a:endParaRPr lang="en-US"/>
        </a:p>
      </dgm:t>
    </dgm:pt>
    <dgm:pt modelId="{57569828-580C-4604-836C-7EACEA811C5E}">
      <dgm:prSet/>
      <dgm:spPr/>
      <dgm:t>
        <a:bodyPr/>
        <a:lstStyle/>
        <a:p>
          <a:r>
            <a:rPr lang="tr-TR" b="1" u="sng"/>
            <a:t>Öğrenme düzeyini belirlemeye </a:t>
          </a:r>
          <a:r>
            <a:rPr lang="tr-TR"/>
            <a:t>dönük değerlendirme (Sonuç değerlendirme)</a:t>
          </a:r>
          <a:endParaRPr lang="en-US"/>
        </a:p>
      </dgm:t>
    </dgm:pt>
    <dgm:pt modelId="{38F72736-E1BA-49B3-B8A3-F586FB1BEC12}" type="parTrans" cxnId="{E740DB61-5025-4DA2-B9C3-488A24C62A2A}">
      <dgm:prSet/>
      <dgm:spPr/>
      <dgm:t>
        <a:bodyPr/>
        <a:lstStyle/>
        <a:p>
          <a:endParaRPr lang="en-US"/>
        </a:p>
      </dgm:t>
    </dgm:pt>
    <dgm:pt modelId="{0227483F-D28B-479B-9303-920309DA44A2}" type="sibTrans" cxnId="{E740DB61-5025-4DA2-B9C3-488A24C62A2A}">
      <dgm:prSet/>
      <dgm:spPr/>
      <dgm:t>
        <a:bodyPr/>
        <a:lstStyle/>
        <a:p>
          <a:endParaRPr lang="en-US"/>
        </a:p>
      </dgm:t>
    </dgm:pt>
    <dgm:pt modelId="{FBFBDAF3-DAAC-43C3-B8F1-4E61F4B4B9FD}" type="pres">
      <dgm:prSet presAssocID="{2507D7C5-EE66-4D12-AC0F-0B464303CA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9A2251A-AB88-4784-B1F1-BB1907F9DF44}" type="pres">
      <dgm:prSet presAssocID="{1015257B-EF8E-40AC-8BFF-94B3228930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60902A-014D-4F7F-8D07-32ED74CCF9ED}" type="pres">
      <dgm:prSet presAssocID="{449F8DC3-2AB1-4366-A4F9-15EDDCC6FEF8}" presName="spacer" presStyleCnt="0"/>
      <dgm:spPr/>
    </dgm:pt>
    <dgm:pt modelId="{1755B964-2F8C-49F4-9649-2DDAA1E9A009}" type="pres">
      <dgm:prSet presAssocID="{C064E563-B7D4-4103-B7E5-A90EF55672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DF0B81-B624-4147-9102-2081366D5081}" type="pres">
      <dgm:prSet presAssocID="{7DEC5BE9-D7F6-4F6A-AEA5-98F6AD194628}" presName="spacer" presStyleCnt="0"/>
      <dgm:spPr/>
    </dgm:pt>
    <dgm:pt modelId="{2C7BFDB5-0767-480D-BB4D-F1EDD4D5499C}" type="pres">
      <dgm:prSet presAssocID="{57569828-580C-4604-836C-7EACEA811C5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4B1421-9BFE-4D2F-8D8A-36B0DC75F941}" srcId="{2507D7C5-EE66-4D12-AC0F-0B464303CA97}" destId="{C064E563-B7D4-4103-B7E5-A90EF5567237}" srcOrd="1" destOrd="0" parTransId="{75B21281-4B9B-48FA-B651-393D1F10CA24}" sibTransId="{7DEC5BE9-D7F6-4F6A-AEA5-98F6AD194628}"/>
    <dgm:cxn modelId="{5550E09A-DDAD-4A6C-A800-3AACEAF20E45}" type="presOf" srcId="{2507D7C5-EE66-4D12-AC0F-0B464303CA97}" destId="{FBFBDAF3-DAAC-43C3-B8F1-4E61F4B4B9FD}" srcOrd="0" destOrd="0" presId="urn:microsoft.com/office/officeart/2005/8/layout/vList2"/>
    <dgm:cxn modelId="{E740DB61-5025-4DA2-B9C3-488A24C62A2A}" srcId="{2507D7C5-EE66-4D12-AC0F-0B464303CA97}" destId="{57569828-580C-4604-836C-7EACEA811C5E}" srcOrd="2" destOrd="0" parTransId="{38F72736-E1BA-49B3-B8A3-F586FB1BEC12}" sibTransId="{0227483F-D28B-479B-9303-920309DA44A2}"/>
    <dgm:cxn modelId="{22F428E0-B686-46A0-8192-88A8402E7C3C}" type="presOf" srcId="{C064E563-B7D4-4103-B7E5-A90EF5567237}" destId="{1755B964-2F8C-49F4-9649-2DDAA1E9A009}" srcOrd="0" destOrd="0" presId="urn:microsoft.com/office/officeart/2005/8/layout/vList2"/>
    <dgm:cxn modelId="{381C978E-B937-4CF7-ACB5-8E1B647BC396}" type="presOf" srcId="{57569828-580C-4604-836C-7EACEA811C5E}" destId="{2C7BFDB5-0767-480D-BB4D-F1EDD4D5499C}" srcOrd="0" destOrd="0" presId="urn:microsoft.com/office/officeart/2005/8/layout/vList2"/>
    <dgm:cxn modelId="{DC4D1A96-F598-46CC-A2C3-3E0FAF66BF0C}" srcId="{2507D7C5-EE66-4D12-AC0F-0B464303CA97}" destId="{1015257B-EF8E-40AC-8BFF-94B3228930BA}" srcOrd="0" destOrd="0" parTransId="{9F88A16D-A46E-4164-925A-485927564901}" sibTransId="{449F8DC3-2AB1-4366-A4F9-15EDDCC6FEF8}"/>
    <dgm:cxn modelId="{CC55D41E-4BCF-491A-926C-8DAC623E9CDE}" type="presOf" srcId="{1015257B-EF8E-40AC-8BFF-94B3228930BA}" destId="{19A2251A-AB88-4784-B1F1-BB1907F9DF44}" srcOrd="0" destOrd="0" presId="urn:microsoft.com/office/officeart/2005/8/layout/vList2"/>
    <dgm:cxn modelId="{749C8170-8E8D-4C61-8CE0-0FEEF6662588}" type="presParOf" srcId="{FBFBDAF3-DAAC-43C3-B8F1-4E61F4B4B9FD}" destId="{19A2251A-AB88-4784-B1F1-BB1907F9DF44}" srcOrd="0" destOrd="0" presId="urn:microsoft.com/office/officeart/2005/8/layout/vList2"/>
    <dgm:cxn modelId="{0CB01562-944C-4649-BEA8-40838B91BFD7}" type="presParOf" srcId="{FBFBDAF3-DAAC-43C3-B8F1-4E61F4B4B9FD}" destId="{E060902A-014D-4F7F-8D07-32ED74CCF9ED}" srcOrd="1" destOrd="0" presId="urn:microsoft.com/office/officeart/2005/8/layout/vList2"/>
    <dgm:cxn modelId="{1618AF77-D552-4D1F-B07C-5A82FBEEC179}" type="presParOf" srcId="{FBFBDAF3-DAAC-43C3-B8F1-4E61F4B4B9FD}" destId="{1755B964-2F8C-49F4-9649-2DDAA1E9A009}" srcOrd="2" destOrd="0" presId="urn:microsoft.com/office/officeart/2005/8/layout/vList2"/>
    <dgm:cxn modelId="{7BB61E6C-A3EC-40FB-9FE7-214D1526D5B5}" type="presParOf" srcId="{FBFBDAF3-DAAC-43C3-B8F1-4E61F4B4B9FD}" destId="{D3DF0B81-B624-4147-9102-2081366D5081}" srcOrd="3" destOrd="0" presId="urn:microsoft.com/office/officeart/2005/8/layout/vList2"/>
    <dgm:cxn modelId="{93000AD2-0F96-4D8B-B02F-3DAE3B43221C}" type="presParOf" srcId="{FBFBDAF3-DAAC-43C3-B8F1-4E61F4B4B9FD}" destId="{2C7BFDB5-0767-480D-BB4D-F1EDD4D549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51930E-C884-4418-8BC8-C6E2F1F02C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DA021D3-19E8-4785-A911-6A6372CDF5DE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Kursiyerlerin </a:t>
          </a:r>
          <a:r>
            <a:rPr lang="tr-TR" b="1" u="sng" dirty="0"/>
            <a:t>kurs öncesinde</a:t>
          </a:r>
          <a:r>
            <a:rPr lang="tr-TR" dirty="0"/>
            <a:t> bilgi, beceri, yeterlik ve kazanımlar açısından ön öğrenmelerine ilişkin düzeylerinin belirlenmesidir.</a:t>
          </a:r>
          <a:endParaRPr lang="en-US" dirty="0"/>
        </a:p>
      </dgm:t>
    </dgm:pt>
    <dgm:pt modelId="{23882A39-C39C-4080-82A1-DD598A4E392F}" type="parTrans" cxnId="{3398EAA7-3969-444C-B3D7-4013C19A710C}">
      <dgm:prSet/>
      <dgm:spPr/>
      <dgm:t>
        <a:bodyPr/>
        <a:lstStyle/>
        <a:p>
          <a:endParaRPr lang="en-US"/>
        </a:p>
      </dgm:t>
    </dgm:pt>
    <dgm:pt modelId="{6808EAE0-891A-433C-923E-743629E2CF28}" type="sibTrans" cxnId="{3398EAA7-3969-444C-B3D7-4013C19A710C}">
      <dgm:prSet/>
      <dgm:spPr/>
      <dgm:t>
        <a:bodyPr/>
        <a:lstStyle/>
        <a:p>
          <a:endParaRPr lang="en-US"/>
        </a:p>
      </dgm:t>
    </dgm:pt>
    <dgm:pt modelId="{2DAA63E3-A978-484C-9ECE-C068F9DB68F6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Gözlem formları, kontrol listeleri, açık uçlu sorular kullanılabilir.</a:t>
          </a:r>
          <a:endParaRPr lang="en-US" dirty="0"/>
        </a:p>
      </dgm:t>
    </dgm:pt>
    <dgm:pt modelId="{5D9DB85B-7A6D-43D0-9CF3-E78AF1867167}" type="parTrans" cxnId="{E58A9CAD-44CB-44E6-9C26-46C7AB9989A4}">
      <dgm:prSet/>
      <dgm:spPr/>
      <dgm:t>
        <a:bodyPr/>
        <a:lstStyle/>
        <a:p>
          <a:endParaRPr lang="en-US"/>
        </a:p>
      </dgm:t>
    </dgm:pt>
    <dgm:pt modelId="{678C03D9-B827-43FF-A9DF-B15ED46816A4}" type="sibTrans" cxnId="{E58A9CAD-44CB-44E6-9C26-46C7AB9989A4}">
      <dgm:prSet/>
      <dgm:spPr/>
      <dgm:t>
        <a:bodyPr/>
        <a:lstStyle/>
        <a:p>
          <a:endParaRPr lang="en-US"/>
        </a:p>
      </dgm:t>
    </dgm:pt>
    <dgm:pt modelId="{043AC07B-93E9-4FF5-887A-C422C8B3411B}" type="pres">
      <dgm:prSet presAssocID="{BD51930E-C884-4418-8BC8-C6E2F1F02C2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5875DDF-310A-4435-9FA5-D135B19D9AEC}" type="pres">
      <dgm:prSet presAssocID="{ADA021D3-19E8-4785-A911-6A6372CDF5DE}" presName="compNode" presStyleCnt="0"/>
      <dgm:spPr/>
    </dgm:pt>
    <dgm:pt modelId="{4321F612-3A25-41A8-A166-AF10AC0D9F00}" type="pres">
      <dgm:prSet presAssocID="{ADA021D3-19E8-4785-A911-6A6372CDF5DE}" presName="bgRect" presStyleLbl="bgShp" presStyleIdx="0" presStyleCnt="2" custLinFactNeighborX="-9589" custLinFactNeighborY="5970"/>
      <dgm:spPr/>
    </dgm:pt>
    <dgm:pt modelId="{B5081F07-7A7E-4DB7-8DB6-E328D10C4A12}" type="pres">
      <dgm:prSet presAssocID="{ADA021D3-19E8-4785-A911-6A6372CDF5D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14BE8B8-00C4-41AA-822D-F57FE026393C}" type="pres">
      <dgm:prSet presAssocID="{ADA021D3-19E8-4785-A911-6A6372CDF5DE}" presName="spaceRect" presStyleCnt="0"/>
      <dgm:spPr/>
    </dgm:pt>
    <dgm:pt modelId="{A660FEC6-C263-48E0-8EF0-7581D5994393}" type="pres">
      <dgm:prSet presAssocID="{ADA021D3-19E8-4785-A911-6A6372CDF5DE}" presName="parTx" presStyleLbl="revTx" presStyleIdx="0" presStyleCnt="2" custScaleX="121209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DDAD1CD-E28F-49FE-8071-08C0B0B8A843}" type="pres">
      <dgm:prSet presAssocID="{6808EAE0-891A-433C-923E-743629E2CF28}" presName="sibTrans" presStyleCnt="0"/>
      <dgm:spPr/>
    </dgm:pt>
    <dgm:pt modelId="{456142C1-E2D1-45FF-8ED9-A1A0F80F2545}" type="pres">
      <dgm:prSet presAssocID="{2DAA63E3-A978-484C-9ECE-C068F9DB68F6}" presName="compNode" presStyleCnt="0"/>
      <dgm:spPr/>
    </dgm:pt>
    <dgm:pt modelId="{51F244A5-87C3-49A0-98EB-21D7E0DF3B91}" type="pres">
      <dgm:prSet presAssocID="{2DAA63E3-A978-484C-9ECE-C068F9DB68F6}" presName="bgRect" presStyleLbl="bgShp" presStyleIdx="1" presStyleCnt="2"/>
      <dgm:spPr/>
    </dgm:pt>
    <dgm:pt modelId="{CEB23F7D-7111-4BB1-BC64-BEE8CB3CDC35}" type="pres">
      <dgm:prSet presAssocID="{2DAA63E3-A978-484C-9ECE-C068F9DB68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Göz"/>
        </a:ext>
      </dgm:extLst>
    </dgm:pt>
    <dgm:pt modelId="{4109D765-4BAF-4DDF-94C0-C09E0287828A}" type="pres">
      <dgm:prSet presAssocID="{2DAA63E3-A978-484C-9ECE-C068F9DB68F6}" presName="spaceRect" presStyleCnt="0"/>
      <dgm:spPr/>
    </dgm:pt>
    <dgm:pt modelId="{2B8733B6-F2B1-4ECC-AD33-13452051757F}" type="pres">
      <dgm:prSet presAssocID="{2DAA63E3-A978-484C-9ECE-C068F9DB68F6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3301F25E-A33F-4017-BDF3-05C3EE0E0473}" type="presOf" srcId="{ADA021D3-19E8-4785-A911-6A6372CDF5DE}" destId="{A660FEC6-C263-48E0-8EF0-7581D5994393}" srcOrd="0" destOrd="0" presId="urn:microsoft.com/office/officeart/2018/2/layout/IconVerticalSolidList"/>
    <dgm:cxn modelId="{CA1043EA-E038-4C8A-BFDF-687B7C166E3E}" type="presOf" srcId="{2DAA63E3-A978-484C-9ECE-C068F9DB68F6}" destId="{2B8733B6-F2B1-4ECC-AD33-13452051757F}" srcOrd="0" destOrd="0" presId="urn:microsoft.com/office/officeart/2018/2/layout/IconVerticalSolidList"/>
    <dgm:cxn modelId="{3398EAA7-3969-444C-B3D7-4013C19A710C}" srcId="{BD51930E-C884-4418-8BC8-C6E2F1F02C2E}" destId="{ADA021D3-19E8-4785-A911-6A6372CDF5DE}" srcOrd="0" destOrd="0" parTransId="{23882A39-C39C-4080-82A1-DD598A4E392F}" sibTransId="{6808EAE0-891A-433C-923E-743629E2CF28}"/>
    <dgm:cxn modelId="{6FA4B093-9C0D-4561-A7E0-1587BBEDBDCB}" type="presOf" srcId="{BD51930E-C884-4418-8BC8-C6E2F1F02C2E}" destId="{043AC07B-93E9-4FF5-887A-C422C8B3411B}" srcOrd="0" destOrd="0" presId="urn:microsoft.com/office/officeart/2018/2/layout/IconVerticalSolidList"/>
    <dgm:cxn modelId="{E58A9CAD-44CB-44E6-9C26-46C7AB9989A4}" srcId="{BD51930E-C884-4418-8BC8-C6E2F1F02C2E}" destId="{2DAA63E3-A978-484C-9ECE-C068F9DB68F6}" srcOrd="1" destOrd="0" parTransId="{5D9DB85B-7A6D-43D0-9CF3-E78AF1867167}" sibTransId="{678C03D9-B827-43FF-A9DF-B15ED46816A4}"/>
    <dgm:cxn modelId="{ED8CE77D-728D-438A-B8F7-21650E6E7B5D}" type="presParOf" srcId="{043AC07B-93E9-4FF5-887A-C422C8B3411B}" destId="{55875DDF-310A-4435-9FA5-D135B19D9AEC}" srcOrd="0" destOrd="0" presId="urn:microsoft.com/office/officeart/2018/2/layout/IconVerticalSolidList"/>
    <dgm:cxn modelId="{0B459C8A-86F3-4033-A256-031A8177D456}" type="presParOf" srcId="{55875DDF-310A-4435-9FA5-D135B19D9AEC}" destId="{4321F612-3A25-41A8-A166-AF10AC0D9F00}" srcOrd="0" destOrd="0" presId="urn:microsoft.com/office/officeart/2018/2/layout/IconVerticalSolidList"/>
    <dgm:cxn modelId="{619B7621-E39C-4B66-8446-53D9554738A9}" type="presParOf" srcId="{55875DDF-310A-4435-9FA5-D135B19D9AEC}" destId="{B5081F07-7A7E-4DB7-8DB6-E328D10C4A12}" srcOrd="1" destOrd="0" presId="urn:microsoft.com/office/officeart/2018/2/layout/IconVerticalSolidList"/>
    <dgm:cxn modelId="{FFE80124-816A-4A4E-A9E3-1AB5F4E9BF1B}" type="presParOf" srcId="{55875DDF-310A-4435-9FA5-D135B19D9AEC}" destId="{814BE8B8-00C4-41AA-822D-F57FE026393C}" srcOrd="2" destOrd="0" presId="urn:microsoft.com/office/officeart/2018/2/layout/IconVerticalSolidList"/>
    <dgm:cxn modelId="{B0EAEC6A-5F3E-43E3-9890-360044E093A2}" type="presParOf" srcId="{55875DDF-310A-4435-9FA5-D135B19D9AEC}" destId="{A660FEC6-C263-48E0-8EF0-7581D5994393}" srcOrd="3" destOrd="0" presId="urn:microsoft.com/office/officeart/2018/2/layout/IconVerticalSolidList"/>
    <dgm:cxn modelId="{650E3999-2E23-4EDA-87A9-20AAD62C5067}" type="presParOf" srcId="{043AC07B-93E9-4FF5-887A-C422C8B3411B}" destId="{CDDAD1CD-E28F-49FE-8071-08C0B0B8A843}" srcOrd="1" destOrd="0" presId="urn:microsoft.com/office/officeart/2018/2/layout/IconVerticalSolidList"/>
    <dgm:cxn modelId="{8AC20C02-ACA5-4CD9-9830-342E640648EE}" type="presParOf" srcId="{043AC07B-93E9-4FF5-887A-C422C8B3411B}" destId="{456142C1-E2D1-45FF-8ED9-A1A0F80F2545}" srcOrd="2" destOrd="0" presId="urn:microsoft.com/office/officeart/2018/2/layout/IconVerticalSolidList"/>
    <dgm:cxn modelId="{3CE27F91-AD6C-4D70-B46C-851008114495}" type="presParOf" srcId="{456142C1-E2D1-45FF-8ED9-A1A0F80F2545}" destId="{51F244A5-87C3-49A0-98EB-21D7E0DF3B91}" srcOrd="0" destOrd="0" presId="urn:microsoft.com/office/officeart/2018/2/layout/IconVerticalSolidList"/>
    <dgm:cxn modelId="{73098BD1-436D-4658-9FBF-83AD452BDD92}" type="presParOf" srcId="{456142C1-E2D1-45FF-8ED9-A1A0F80F2545}" destId="{CEB23F7D-7111-4BB1-BC64-BEE8CB3CDC35}" srcOrd="1" destOrd="0" presId="urn:microsoft.com/office/officeart/2018/2/layout/IconVerticalSolidList"/>
    <dgm:cxn modelId="{47901326-5494-45C3-BA27-F1270A6E5ECC}" type="presParOf" srcId="{456142C1-E2D1-45FF-8ED9-A1A0F80F2545}" destId="{4109D765-4BAF-4DDF-94C0-C09E0287828A}" srcOrd="2" destOrd="0" presId="urn:microsoft.com/office/officeart/2018/2/layout/IconVerticalSolidList"/>
    <dgm:cxn modelId="{CD1B05BF-73AE-438C-90F1-4402C49FA825}" type="presParOf" srcId="{456142C1-E2D1-45FF-8ED9-A1A0F80F2545}" destId="{2B8733B6-F2B1-4ECC-AD33-1345205175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29EEB2-CD14-4055-838F-68F6E050AB2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9C69A4A-B602-4072-9D05-05BD24209FC7}">
      <dgm:prSet/>
      <dgm:spPr/>
      <dgm:t>
        <a:bodyPr/>
        <a:lstStyle/>
        <a:p>
          <a:pPr>
            <a:defRPr cap="all"/>
          </a:pPr>
          <a:r>
            <a:rPr lang="tr-TR" b="1" u="sng" dirty="0"/>
            <a:t>Bir ders saati, bölüm yada modül sonunda</a:t>
          </a:r>
          <a:r>
            <a:rPr lang="tr-TR" dirty="0"/>
            <a:t>, kursiyerlerin o ders bölüm yada modüldeki </a:t>
          </a:r>
          <a:r>
            <a:rPr lang="tr-TR" b="1" dirty="0"/>
            <a:t>öğrenme eksikliklerini ve bu eksikliklere neden olabilecek güçlükleri belirlemek </a:t>
          </a:r>
          <a:r>
            <a:rPr lang="tr-TR" dirty="0"/>
            <a:t>ve gidermek amacıyla kullanılır.</a:t>
          </a:r>
          <a:endParaRPr lang="en-US" dirty="0"/>
        </a:p>
      </dgm:t>
    </dgm:pt>
    <dgm:pt modelId="{FD880240-6299-4DC2-845D-9681041B36C7}" type="parTrans" cxnId="{B4C991A6-1D05-4FF9-BFA6-BF5D1ABB05B3}">
      <dgm:prSet/>
      <dgm:spPr/>
      <dgm:t>
        <a:bodyPr/>
        <a:lstStyle/>
        <a:p>
          <a:endParaRPr lang="en-US"/>
        </a:p>
      </dgm:t>
    </dgm:pt>
    <dgm:pt modelId="{7537BEC8-87EE-4585-A3A1-757E94DAF827}" type="sibTrans" cxnId="{B4C991A6-1D05-4FF9-BFA6-BF5D1ABB05B3}">
      <dgm:prSet/>
      <dgm:spPr/>
      <dgm:t>
        <a:bodyPr/>
        <a:lstStyle/>
        <a:p>
          <a:endParaRPr lang="en-US"/>
        </a:p>
      </dgm:t>
    </dgm:pt>
    <dgm:pt modelId="{820CA06D-FC92-4BD4-AA35-96A7CC7CFDCD}">
      <dgm:prSet/>
      <dgm:spPr/>
      <dgm:t>
        <a:bodyPr/>
        <a:lstStyle/>
        <a:p>
          <a:pPr>
            <a:defRPr cap="all"/>
          </a:pPr>
          <a:r>
            <a:rPr lang="tr-TR" dirty="0"/>
            <a:t>Eğitim </a:t>
          </a:r>
          <a:r>
            <a:rPr lang="tr-TR" b="1" dirty="0"/>
            <a:t>programı süresince yapılır </a:t>
          </a:r>
          <a:r>
            <a:rPr lang="tr-TR" dirty="0"/>
            <a:t>ve asıl amaç öğrenmeyi geliştirmektir.</a:t>
          </a:r>
          <a:endParaRPr lang="en-US" dirty="0"/>
        </a:p>
      </dgm:t>
    </dgm:pt>
    <dgm:pt modelId="{009A2B9A-95BC-4400-B289-BEA59E5824A6}" type="parTrans" cxnId="{2B2B501C-C118-4C87-9370-76D8A8A2FB75}">
      <dgm:prSet/>
      <dgm:spPr/>
      <dgm:t>
        <a:bodyPr/>
        <a:lstStyle/>
        <a:p>
          <a:endParaRPr lang="en-US"/>
        </a:p>
      </dgm:t>
    </dgm:pt>
    <dgm:pt modelId="{4E164E3F-D0CF-4BA2-A3AE-36139D561DCB}" type="sibTrans" cxnId="{2B2B501C-C118-4C87-9370-76D8A8A2FB75}">
      <dgm:prSet/>
      <dgm:spPr/>
      <dgm:t>
        <a:bodyPr/>
        <a:lstStyle/>
        <a:p>
          <a:endParaRPr lang="en-US"/>
        </a:p>
      </dgm:t>
    </dgm:pt>
    <dgm:pt modelId="{30A15132-0391-4BA4-A05F-9451378FCBA7}" type="pres">
      <dgm:prSet presAssocID="{6F29EEB2-CD14-4055-838F-68F6E050AB2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FAE9902-8781-4E16-A562-A17B4F265F7A}" type="pres">
      <dgm:prSet presAssocID="{79C69A4A-B602-4072-9D05-05BD24209FC7}" presName="compNode" presStyleCnt="0"/>
      <dgm:spPr/>
    </dgm:pt>
    <dgm:pt modelId="{B81421C0-E022-483F-878D-40247D92C265}" type="pres">
      <dgm:prSet presAssocID="{79C69A4A-B602-4072-9D05-05BD24209FC7}" presName="iconBgRect" presStyleLbl="bgShp" presStyleIdx="0" presStyleCnt="2"/>
      <dgm:spPr/>
    </dgm:pt>
    <dgm:pt modelId="{9367E2E3-7B91-4541-A8FC-D00757ED3767}" type="pres">
      <dgm:prSet presAssocID="{79C69A4A-B602-4072-9D05-05BD24209F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ınıf"/>
        </a:ext>
      </dgm:extLst>
    </dgm:pt>
    <dgm:pt modelId="{3948BDAC-3DE3-475B-AD57-79CC932762F9}" type="pres">
      <dgm:prSet presAssocID="{79C69A4A-B602-4072-9D05-05BD24209FC7}" presName="spaceRect" presStyleCnt="0"/>
      <dgm:spPr/>
    </dgm:pt>
    <dgm:pt modelId="{4E2454C1-D055-4574-B286-7F87AF9FAE2A}" type="pres">
      <dgm:prSet presAssocID="{79C69A4A-B602-4072-9D05-05BD24209FC7}" presName="textRect" presStyleLbl="revTx" presStyleIdx="0" presStyleCnt="2" custScaleX="110513" custScaleY="291858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22A69D76-77B7-4C34-914A-E62C6372DAAA}" type="pres">
      <dgm:prSet presAssocID="{7537BEC8-87EE-4585-A3A1-757E94DAF827}" presName="sibTrans" presStyleCnt="0"/>
      <dgm:spPr/>
    </dgm:pt>
    <dgm:pt modelId="{F0F1DF22-FB69-4602-B1B4-B021127E8CEC}" type="pres">
      <dgm:prSet presAssocID="{820CA06D-FC92-4BD4-AA35-96A7CC7CFDCD}" presName="compNode" presStyleCnt="0"/>
      <dgm:spPr/>
    </dgm:pt>
    <dgm:pt modelId="{5C96D543-6E12-4551-AD0E-BBC9C783CA9C}" type="pres">
      <dgm:prSet presAssocID="{820CA06D-FC92-4BD4-AA35-96A7CC7CFDCD}" presName="iconBgRect" presStyleLbl="bgShp" presStyleIdx="1" presStyleCnt="2"/>
      <dgm:spPr/>
    </dgm:pt>
    <dgm:pt modelId="{73E42CB5-A09D-45DC-B7F9-5A0D6B9CABD2}" type="pres">
      <dgm:prSet presAssocID="{820CA06D-FC92-4BD4-AA35-96A7CC7CFDC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2CA06630-7D1B-44D0-BAA9-44E03E54BC8C}" type="pres">
      <dgm:prSet presAssocID="{820CA06D-FC92-4BD4-AA35-96A7CC7CFDCD}" presName="spaceRect" presStyleCnt="0"/>
      <dgm:spPr/>
    </dgm:pt>
    <dgm:pt modelId="{8ABFEBB7-2CC5-424F-9F9E-D0A6B0FACC4C}" type="pres">
      <dgm:prSet presAssocID="{820CA06D-FC92-4BD4-AA35-96A7CC7CFDCD}" presName="textRect" presStyleLbl="revTx" presStyleIdx="1" presStyleCnt="2" custScaleX="114997" custScaleY="292240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4C991A6-1D05-4FF9-BFA6-BF5D1ABB05B3}" srcId="{6F29EEB2-CD14-4055-838F-68F6E050AB26}" destId="{79C69A4A-B602-4072-9D05-05BD24209FC7}" srcOrd="0" destOrd="0" parTransId="{FD880240-6299-4DC2-845D-9681041B36C7}" sibTransId="{7537BEC8-87EE-4585-A3A1-757E94DAF827}"/>
    <dgm:cxn modelId="{9BD30854-4186-4D78-BD18-08D17A80A4A2}" type="presOf" srcId="{6F29EEB2-CD14-4055-838F-68F6E050AB26}" destId="{30A15132-0391-4BA4-A05F-9451378FCBA7}" srcOrd="0" destOrd="0" presId="urn:microsoft.com/office/officeart/2018/5/layout/IconCircleLabelList"/>
    <dgm:cxn modelId="{0B98EBA5-9CE7-4ED8-ACB9-D75CC8FA371A}" type="presOf" srcId="{820CA06D-FC92-4BD4-AA35-96A7CC7CFDCD}" destId="{8ABFEBB7-2CC5-424F-9F9E-D0A6B0FACC4C}" srcOrd="0" destOrd="0" presId="urn:microsoft.com/office/officeart/2018/5/layout/IconCircleLabelList"/>
    <dgm:cxn modelId="{FB194EDE-023A-4B90-A39E-83C5329C1F3B}" type="presOf" srcId="{79C69A4A-B602-4072-9D05-05BD24209FC7}" destId="{4E2454C1-D055-4574-B286-7F87AF9FAE2A}" srcOrd="0" destOrd="0" presId="urn:microsoft.com/office/officeart/2018/5/layout/IconCircleLabelList"/>
    <dgm:cxn modelId="{2B2B501C-C118-4C87-9370-76D8A8A2FB75}" srcId="{6F29EEB2-CD14-4055-838F-68F6E050AB26}" destId="{820CA06D-FC92-4BD4-AA35-96A7CC7CFDCD}" srcOrd="1" destOrd="0" parTransId="{009A2B9A-95BC-4400-B289-BEA59E5824A6}" sibTransId="{4E164E3F-D0CF-4BA2-A3AE-36139D561DCB}"/>
    <dgm:cxn modelId="{1EC68655-485B-4540-A089-1876117166E9}" type="presParOf" srcId="{30A15132-0391-4BA4-A05F-9451378FCBA7}" destId="{8FAE9902-8781-4E16-A562-A17B4F265F7A}" srcOrd="0" destOrd="0" presId="urn:microsoft.com/office/officeart/2018/5/layout/IconCircleLabelList"/>
    <dgm:cxn modelId="{3FEFFAB1-83C6-43C3-8601-3D230A7CC6F4}" type="presParOf" srcId="{8FAE9902-8781-4E16-A562-A17B4F265F7A}" destId="{B81421C0-E022-483F-878D-40247D92C265}" srcOrd="0" destOrd="0" presId="urn:microsoft.com/office/officeart/2018/5/layout/IconCircleLabelList"/>
    <dgm:cxn modelId="{906AE812-4EC1-4095-A7AF-FCAAB92F5E59}" type="presParOf" srcId="{8FAE9902-8781-4E16-A562-A17B4F265F7A}" destId="{9367E2E3-7B91-4541-A8FC-D00757ED3767}" srcOrd="1" destOrd="0" presId="urn:microsoft.com/office/officeart/2018/5/layout/IconCircleLabelList"/>
    <dgm:cxn modelId="{63A45D7F-4645-4528-9B9B-299EA9B8D439}" type="presParOf" srcId="{8FAE9902-8781-4E16-A562-A17B4F265F7A}" destId="{3948BDAC-3DE3-475B-AD57-79CC932762F9}" srcOrd="2" destOrd="0" presId="urn:microsoft.com/office/officeart/2018/5/layout/IconCircleLabelList"/>
    <dgm:cxn modelId="{67894ADF-D583-4074-9156-E1F6BDE2725D}" type="presParOf" srcId="{8FAE9902-8781-4E16-A562-A17B4F265F7A}" destId="{4E2454C1-D055-4574-B286-7F87AF9FAE2A}" srcOrd="3" destOrd="0" presId="urn:microsoft.com/office/officeart/2018/5/layout/IconCircleLabelList"/>
    <dgm:cxn modelId="{7A1189FC-69C4-4F54-9D38-949E2C3713DF}" type="presParOf" srcId="{30A15132-0391-4BA4-A05F-9451378FCBA7}" destId="{22A69D76-77B7-4C34-914A-E62C6372DAAA}" srcOrd="1" destOrd="0" presId="urn:microsoft.com/office/officeart/2018/5/layout/IconCircleLabelList"/>
    <dgm:cxn modelId="{F5096255-48D6-432F-9EF8-28C556FA532E}" type="presParOf" srcId="{30A15132-0391-4BA4-A05F-9451378FCBA7}" destId="{F0F1DF22-FB69-4602-B1B4-B021127E8CEC}" srcOrd="2" destOrd="0" presId="urn:microsoft.com/office/officeart/2018/5/layout/IconCircleLabelList"/>
    <dgm:cxn modelId="{BC529F12-E20A-48E2-9CE0-72F994A0DB44}" type="presParOf" srcId="{F0F1DF22-FB69-4602-B1B4-B021127E8CEC}" destId="{5C96D543-6E12-4551-AD0E-BBC9C783CA9C}" srcOrd="0" destOrd="0" presId="urn:microsoft.com/office/officeart/2018/5/layout/IconCircleLabelList"/>
    <dgm:cxn modelId="{8925F731-35CC-4CE3-8F76-1ABE553D0725}" type="presParOf" srcId="{F0F1DF22-FB69-4602-B1B4-B021127E8CEC}" destId="{73E42CB5-A09D-45DC-B7F9-5A0D6B9CABD2}" srcOrd="1" destOrd="0" presId="urn:microsoft.com/office/officeart/2018/5/layout/IconCircleLabelList"/>
    <dgm:cxn modelId="{32421741-D115-46B0-B6E6-0FD78E4C34D3}" type="presParOf" srcId="{F0F1DF22-FB69-4602-B1B4-B021127E8CEC}" destId="{2CA06630-7D1B-44D0-BAA9-44E03E54BC8C}" srcOrd="2" destOrd="0" presId="urn:microsoft.com/office/officeart/2018/5/layout/IconCircleLabelList"/>
    <dgm:cxn modelId="{E905D8DD-338B-4921-83E2-06B415D6ABCF}" type="presParOf" srcId="{F0F1DF22-FB69-4602-B1B4-B021127E8CEC}" destId="{8ABFEBB7-2CC5-424F-9F9E-D0A6B0FACC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4FF0CE-DDF9-4F4F-BD4E-4183D4E3B06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EE921E6E-8E23-4D31-AC76-30FBF5536B47}">
      <dgm:prSet/>
      <dgm:spPr/>
      <dgm:t>
        <a:bodyPr/>
        <a:lstStyle/>
        <a:p>
          <a:pPr>
            <a:defRPr cap="all"/>
          </a:pPr>
          <a:r>
            <a:rPr lang="tr-TR"/>
            <a:t>Anlamlı sorular sormak</a:t>
          </a:r>
          <a:br>
            <a:rPr lang="tr-TR"/>
          </a:br>
          <a:endParaRPr lang="en-US"/>
        </a:p>
      </dgm:t>
    </dgm:pt>
    <dgm:pt modelId="{794C522B-A9C9-4274-A6CF-81BA5BE524B4}" type="parTrans" cxnId="{6C3A44E4-E214-4E5D-9AAC-95C9B32927AC}">
      <dgm:prSet/>
      <dgm:spPr/>
      <dgm:t>
        <a:bodyPr/>
        <a:lstStyle/>
        <a:p>
          <a:endParaRPr lang="en-US"/>
        </a:p>
      </dgm:t>
    </dgm:pt>
    <dgm:pt modelId="{6ECA992B-C071-4FD3-BA2D-A3153335D1DE}" type="sibTrans" cxnId="{6C3A44E4-E214-4E5D-9AAC-95C9B32927AC}">
      <dgm:prSet/>
      <dgm:spPr/>
      <dgm:t>
        <a:bodyPr/>
        <a:lstStyle/>
        <a:p>
          <a:endParaRPr lang="en-US"/>
        </a:p>
      </dgm:t>
    </dgm:pt>
    <dgm:pt modelId="{23A31658-5D09-4856-9290-53F5CD890748}">
      <dgm:prSet/>
      <dgm:spPr/>
      <dgm:t>
        <a:bodyPr/>
        <a:lstStyle/>
        <a:p>
          <a:pPr>
            <a:defRPr cap="all"/>
          </a:pPr>
          <a:r>
            <a:rPr lang="tr-TR"/>
            <a:t>Etkili geri bildirim vermek </a:t>
          </a:r>
          <a:br>
            <a:rPr lang="tr-TR"/>
          </a:br>
          <a:endParaRPr lang="en-US"/>
        </a:p>
      </dgm:t>
    </dgm:pt>
    <dgm:pt modelId="{C39357D3-A3A3-4133-9E13-3B777C41FCAA}" type="parTrans" cxnId="{92151EDE-660A-48F1-AEE5-B8A9D0BC854A}">
      <dgm:prSet/>
      <dgm:spPr/>
      <dgm:t>
        <a:bodyPr/>
        <a:lstStyle/>
        <a:p>
          <a:endParaRPr lang="en-US"/>
        </a:p>
      </dgm:t>
    </dgm:pt>
    <dgm:pt modelId="{EFCC663A-33ED-4F99-A726-7F8C49D7A0BA}" type="sibTrans" cxnId="{92151EDE-660A-48F1-AEE5-B8A9D0BC854A}">
      <dgm:prSet/>
      <dgm:spPr/>
      <dgm:t>
        <a:bodyPr/>
        <a:lstStyle/>
        <a:p>
          <a:endParaRPr lang="en-US"/>
        </a:p>
      </dgm:t>
    </dgm:pt>
    <dgm:pt modelId="{FF8759C4-5EE2-4ACF-A5A4-C06EB5C9AF44}">
      <dgm:prSet/>
      <dgm:spPr/>
      <dgm:t>
        <a:bodyPr/>
        <a:lstStyle/>
        <a:p>
          <a:pPr>
            <a:defRPr cap="all"/>
          </a:pPr>
          <a:r>
            <a:rPr lang="tr-TR"/>
            <a:t>Öz değerlendirme veya akran değerlendirmesi yapmak</a:t>
          </a:r>
          <a:endParaRPr lang="en-US"/>
        </a:p>
      </dgm:t>
    </dgm:pt>
    <dgm:pt modelId="{5DD316DF-FAB3-448F-B79D-855D9D2DBBC7}" type="parTrans" cxnId="{C81589D1-522D-478E-98B2-EE48E0B34877}">
      <dgm:prSet/>
      <dgm:spPr/>
      <dgm:t>
        <a:bodyPr/>
        <a:lstStyle/>
        <a:p>
          <a:endParaRPr lang="en-US"/>
        </a:p>
      </dgm:t>
    </dgm:pt>
    <dgm:pt modelId="{BFB7662A-F016-4655-8AEC-CAEEB2EB0985}" type="sibTrans" cxnId="{C81589D1-522D-478E-98B2-EE48E0B34877}">
      <dgm:prSet/>
      <dgm:spPr/>
      <dgm:t>
        <a:bodyPr/>
        <a:lstStyle/>
        <a:p>
          <a:endParaRPr lang="en-US"/>
        </a:p>
      </dgm:t>
    </dgm:pt>
    <dgm:pt modelId="{84FB3EE8-AF00-4EB2-8D25-A9A655EBFB1A}" type="pres">
      <dgm:prSet presAssocID="{EA4FF0CE-DDF9-4F4F-BD4E-4183D4E3B06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683F724-1A94-4078-91F1-324DE2308C4B}" type="pres">
      <dgm:prSet presAssocID="{EE921E6E-8E23-4D31-AC76-30FBF5536B47}" presName="compNode" presStyleCnt="0"/>
      <dgm:spPr/>
    </dgm:pt>
    <dgm:pt modelId="{DAF4C812-227A-4DC2-9BBA-1AC694B6ACFA}" type="pres">
      <dgm:prSet presAssocID="{EE921E6E-8E23-4D31-AC76-30FBF5536B47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05C7A6C-EE4E-49AD-81AB-5431DAF92E47}" type="pres">
      <dgm:prSet presAssocID="{EE921E6E-8E23-4D31-AC76-30FBF5536B47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4487B64-E0CB-444E-B217-32988D40E7ED}" type="pres">
      <dgm:prSet presAssocID="{EE921E6E-8E23-4D31-AC76-30FBF5536B47}" presName="spaceRect" presStyleCnt="0"/>
      <dgm:spPr/>
    </dgm:pt>
    <dgm:pt modelId="{C820D71E-68E9-46CC-8C88-19C3D1EC9146}" type="pres">
      <dgm:prSet presAssocID="{EE921E6E-8E23-4D31-AC76-30FBF5536B47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C6E6B519-2F6F-4F57-9174-7BFC80D06DDC}" type="pres">
      <dgm:prSet presAssocID="{6ECA992B-C071-4FD3-BA2D-A3153335D1DE}" presName="sibTrans" presStyleCnt="0"/>
      <dgm:spPr/>
    </dgm:pt>
    <dgm:pt modelId="{E9E40884-9B6D-4930-AF0C-154348935B71}" type="pres">
      <dgm:prSet presAssocID="{23A31658-5D09-4856-9290-53F5CD890748}" presName="compNode" presStyleCnt="0"/>
      <dgm:spPr/>
    </dgm:pt>
    <dgm:pt modelId="{7F619DC5-6235-4BA8-948A-7D0BE44910A6}" type="pres">
      <dgm:prSet presAssocID="{23A31658-5D09-4856-9290-53F5CD89074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EE649F2-2B1A-4B5F-B50B-A626850A60F9}" type="pres">
      <dgm:prSet presAssocID="{23A31658-5D09-4856-9290-53F5CD890748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Megafon"/>
        </a:ext>
      </dgm:extLst>
    </dgm:pt>
    <dgm:pt modelId="{63BDAF23-9CAC-45D0-AC8B-CAF8EE971514}" type="pres">
      <dgm:prSet presAssocID="{23A31658-5D09-4856-9290-53F5CD890748}" presName="spaceRect" presStyleCnt="0"/>
      <dgm:spPr/>
    </dgm:pt>
    <dgm:pt modelId="{B2465AED-C741-440F-BE8C-E874B254390C}" type="pres">
      <dgm:prSet presAssocID="{23A31658-5D09-4856-9290-53F5CD89074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43976F0-AC8C-4DF9-A739-F9EB231608D5}" type="pres">
      <dgm:prSet presAssocID="{EFCC663A-33ED-4F99-A726-7F8C49D7A0BA}" presName="sibTrans" presStyleCnt="0"/>
      <dgm:spPr/>
    </dgm:pt>
    <dgm:pt modelId="{9480C546-B2FE-41F7-B7D7-F1A308AFE9C8}" type="pres">
      <dgm:prSet presAssocID="{FF8759C4-5EE2-4ACF-A5A4-C06EB5C9AF44}" presName="compNode" presStyleCnt="0"/>
      <dgm:spPr/>
    </dgm:pt>
    <dgm:pt modelId="{561216BF-F016-4539-A94B-EBC2F580A44A}" type="pres">
      <dgm:prSet presAssocID="{FF8759C4-5EE2-4ACF-A5A4-C06EB5C9AF4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6B58569-4047-42F0-8348-9F047BBDF9F5}" type="pres">
      <dgm:prSet presAssocID="{FF8759C4-5EE2-4ACF-A5A4-C06EB5C9AF44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4B6C85D3-9C52-406C-AD2B-BB257316397A}" type="pres">
      <dgm:prSet presAssocID="{FF8759C4-5EE2-4ACF-A5A4-C06EB5C9AF44}" presName="spaceRect" presStyleCnt="0"/>
      <dgm:spPr/>
    </dgm:pt>
    <dgm:pt modelId="{2A64239D-0418-494D-810A-AB8689ED3F3F}" type="pres">
      <dgm:prSet presAssocID="{FF8759C4-5EE2-4ACF-A5A4-C06EB5C9AF4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59A25DE-E471-4FD6-9C3D-7A09E7DBB26D}" type="presOf" srcId="{23A31658-5D09-4856-9290-53F5CD890748}" destId="{B2465AED-C741-440F-BE8C-E874B254390C}" srcOrd="0" destOrd="0" presId="urn:microsoft.com/office/officeart/2018/5/layout/IconLeafLabelList"/>
    <dgm:cxn modelId="{0C421155-578D-4FDF-ACB7-158DE1679B50}" type="presOf" srcId="{FF8759C4-5EE2-4ACF-A5A4-C06EB5C9AF44}" destId="{2A64239D-0418-494D-810A-AB8689ED3F3F}" srcOrd="0" destOrd="0" presId="urn:microsoft.com/office/officeart/2018/5/layout/IconLeafLabelList"/>
    <dgm:cxn modelId="{C81589D1-522D-478E-98B2-EE48E0B34877}" srcId="{EA4FF0CE-DDF9-4F4F-BD4E-4183D4E3B06E}" destId="{FF8759C4-5EE2-4ACF-A5A4-C06EB5C9AF44}" srcOrd="2" destOrd="0" parTransId="{5DD316DF-FAB3-448F-B79D-855D9D2DBBC7}" sibTransId="{BFB7662A-F016-4655-8AEC-CAEEB2EB0985}"/>
    <dgm:cxn modelId="{6C3A44E4-E214-4E5D-9AAC-95C9B32927AC}" srcId="{EA4FF0CE-DDF9-4F4F-BD4E-4183D4E3B06E}" destId="{EE921E6E-8E23-4D31-AC76-30FBF5536B47}" srcOrd="0" destOrd="0" parTransId="{794C522B-A9C9-4274-A6CF-81BA5BE524B4}" sibTransId="{6ECA992B-C071-4FD3-BA2D-A3153335D1DE}"/>
    <dgm:cxn modelId="{92151EDE-660A-48F1-AEE5-B8A9D0BC854A}" srcId="{EA4FF0CE-DDF9-4F4F-BD4E-4183D4E3B06E}" destId="{23A31658-5D09-4856-9290-53F5CD890748}" srcOrd="1" destOrd="0" parTransId="{C39357D3-A3A3-4133-9E13-3B777C41FCAA}" sibTransId="{EFCC663A-33ED-4F99-A726-7F8C49D7A0BA}"/>
    <dgm:cxn modelId="{B9B3CD81-3CDE-4FC5-9DDE-39D2F085ACF4}" type="presOf" srcId="{EE921E6E-8E23-4D31-AC76-30FBF5536B47}" destId="{C820D71E-68E9-46CC-8C88-19C3D1EC9146}" srcOrd="0" destOrd="0" presId="urn:microsoft.com/office/officeart/2018/5/layout/IconLeafLabelList"/>
    <dgm:cxn modelId="{4947D79F-98FF-4506-953A-891A5D16D0CE}" type="presOf" srcId="{EA4FF0CE-DDF9-4F4F-BD4E-4183D4E3B06E}" destId="{84FB3EE8-AF00-4EB2-8D25-A9A655EBFB1A}" srcOrd="0" destOrd="0" presId="urn:microsoft.com/office/officeart/2018/5/layout/IconLeafLabelList"/>
    <dgm:cxn modelId="{4E974740-A2C8-449B-88E0-0EC75F395549}" type="presParOf" srcId="{84FB3EE8-AF00-4EB2-8D25-A9A655EBFB1A}" destId="{0683F724-1A94-4078-91F1-324DE2308C4B}" srcOrd="0" destOrd="0" presId="urn:microsoft.com/office/officeart/2018/5/layout/IconLeafLabelList"/>
    <dgm:cxn modelId="{B5EE23A2-0F15-4357-9725-85B5CDF680D1}" type="presParOf" srcId="{0683F724-1A94-4078-91F1-324DE2308C4B}" destId="{DAF4C812-227A-4DC2-9BBA-1AC694B6ACFA}" srcOrd="0" destOrd="0" presId="urn:microsoft.com/office/officeart/2018/5/layout/IconLeafLabelList"/>
    <dgm:cxn modelId="{65A703FF-CB6A-48B9-8B09-434C06093FC7}" type="presParOf" srcId="{0683F724-1A94-4078-91F1-324DE2308C4B}" destId="{305C7A6C-EE4E-49AD-81AB-5431DAF92E47}" srcOrd="1" destOrd="0" presId="urn:microsoft.com/office/officeart/2018/5/layout/IconLeafLabelList"/>
    <dgm:cxn modelId="{A430402B-7A29-424E-A517-F4885CA79A69}" type="presParOf" srcId="{0683F724-1A94-4078-91F1-324DE2308C4B}" destId="{E4487B64-E0CB-444E-B217-32988D40E7ED}" srcOrd="2" destOrd="0" presId="urn:microsoft.com/office/officeart/2018/5/layout/IconLeafLabelList"/>
    <dgm:cxn modelId="{6D49241C-297C-48B4-8495-D325AF7BF2A1}" type="presParOf" srcId="{0683F724-1A94-4078-91F1-324DE2308C4B}" destId="{C820D71E-68E9-46CC-8C88-19C3D1EC9146}" srcOrd="3" destOrd="0" presId="urn:microsoft.com/office/officeart/2018/5/layout/IconLeafLabelList"/>
    <dgm:cxn modelId="{12F5FE44-4332-41D8-BA64-5A5E89D65579}" type="presParOf" srcId="{84FB3EE8-AF00-4EB2-8D25-A9A655EBFB1A}" destId="{C6E6B519-2F6F-4F57-9174-7BFC80D06DDC}" srcOrd="1" destOrd="0" presId="urn:microsoft.com/office/officeart/2018/5/layout/IconLeafLabelList"/>
    <dgm:cxn modelId="{A44586E2-AE3E-4145-82C6-386A20B5BBC9}" type="presParOf" srcId="{84FB3EE8-AF00-4EB2-8D25-A9A655EBFB1A}" destId="{E9E40884-9B6D-4930-AF0C-154348935B71}" srcOrd="2" destOrd="0" presId="urn:microsoft.com/office/officeart/2018/5/layout/IconLeafLabelList"/>
    <dgm:cxn modelId="{F7137038-C481-41F5-8327-D1A2B54A750C}" type="presParOf" srcId="{E9E40884-9B6D-4930-AF0C-154348935B71}" destId="{7F619DC5-6235-4BA8-948A-7D0BE44910A6}" srcOrd="0" destOrd="0" presId="urn:microsoft.com/office/officeart/2018/5/layout/IconLeafLabelList"/>
    <dgm:cxn modelId="{EEFCE7AA-5C8A-43EA-9BD3-890CD36990D9}" type="presParOf" srcId="{E9E40884-9B6D-4930-AF0C-154348935B71}" destId="{CEE649F2-2B1A-4B5F-B50B-A626850A60F9}" srcOrd="1" destOrd="0" presId="urn:microsoft.com/office/officeart/2018/5/layout/IconLeafLabelList"/>
    <dgm:cxn modelId="{3240A34F-4362-4818-9584-5FC897624AC1}" type="presParOf" srcId="{E9E40884-9B6D-4930-AF0C-154348935B71}" destId="{63BDAF23-9CAC-45D0-AC8B-CAF8EE971514}" srcOrd="2" destOrd="0" presId="urn:microsoft.com/office/officeart/2018/5/layout/IconLeafLabelList"/>
    <dgm:cxn modelId="{C01B3DE1-1C20-477A-AA40-78EAD40D10DD}" type="presParOf" srcId="{E9E40884-9B6D-4930-AF0C-154348935B71}" destId="{B2465AED-C741-440F-BE8C-E874B254390C}" srcOrd="3" destOrd="0" presId="urn:microsoft.com/office/officeart/2018/5/layout/IconLeafLabelList"/>
    <dgm:cxn modelId="{922028B5-2B38-4613-B327-FC818EB8A162}" type="presParOf" srcId="{84FB3EE8-AF00-4EB2-8D25-A9A655EBFB1A}" destId="{F43976F0-AC8C-4DF9-A739-F9EB231608D5}" srcOrd="3" destOrd="0" presId="urn:microsoft.com/office/officeart/2018/5/layout/IconLeafLabelList"/>
    <dgm:cxn modelId="{2F7829B1-7892-4BEF-AA99-076C8989EC0E}" type="presParOf" srcId="{84FB3EE8-AF00-4EB2-8D25-A9A655EBFB1A}" destId="{9480C546-B2FE-41F7-B7D7-F1A308AFE9C8}" srcOrd="4" destOrd="0" presId="urn:microsoft.com/office/officeart/2018/5/layout/IconLeafLabelList"/>
    <dgm:cxn modelId="{9F09DABE-F3A8-42D0-B306-1912A529ECB1}" type="presParOf" srcId="{9480C546-B2FE-41F7-B7D7-F1A308AFE9C8}" destId="{561216BF-F016-4539-A94B-EBC2F580A44A}" srcOrd="0" destOrd="0" presId="urn:microsoft.com/office/officeart/2018/5/layout/IconLeafLabelList"/>
    <dgm:cxn modelId="{16CB03D6-46B8-42C2-BB31-06D6DBCCB266}" type="presParOf" srcId="{9480C546-B2FE-41F7-B7D7-F1A308AFE9C8}" destId="{46B58569-4047-42F0-8348-9F047BBDF9F5}" srcOrd="1" destOrd="0" presId="urn:microsoft.com/office/officeart/2018/5/layout/IconLeafLabelList"/>
    <dgm:cxn modelId="{D7D4FB2C-E148-4634-B794-3490E74AE06D}" type="presParOf" srcId="{9480C546-B2FE-41F7-B7D7-F1A308AFE9C8}" destId="{4B6C85D3-9C52-406C-AD2B-BB257316397A}" srcOrd="2" destOrd="0" presId="urn:microsoft.com/office/officeart/2018/5/layout/IconLeafLabelList"/>
    <dgm:cxn modelId="{9009A576-3BC7-45EA-9533-4E6D27B91CD1}" type="presParOf" srcId="{9480C546-B2FE-41F7-B7D7-F1A308AFE9C8}" destId="{2A64239D-0418-494D-810A-AB8689ED3F3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406EBE-E4C4-4162-B0D8-4DAA176CE20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8B8AA87-C3D3-4D95-B473-F8FC0609B4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/>
            <a:t>Yazıya dayalı </a:t>
          </a:r>
          <a:r>
            <a:rPr lang="tr-TR" sz="1600" b="1" u="sng" dirty="0"/>
            <a:t>soyut görevlerden çok, gerçek hayata ilişkin,</a:t>
          </a:r>
          <a:r>
            <a:rPr lang="tr-TR" sz="1600" dirty="0"/>
            <a:t> performansa dayalı görevlere önem vermelidir.</a:t>
          </a:r>
          <a:endParaRPr lang="en-US" sz="1600" dirty="0"/>
        </a:p>
      </dgm:t>
    </dgm:pt>
    <dgm:pt modelId="{03C59C2E-F699-4C2D-89F3-CF742FC3023B}" type="parTrans" cxnId="{2445F946-A459-42BB-8F41-306A47A34D16}">
      <dgm:prSet/>
      <dgm:spPr/>
      <dgm:t>
        <a:bodyPr/>
        <a:lstStyle/>
        <a:p>
          <a:endParaRPr lang="en-US"/>
        </a:p>
      </dgm:t>
    </dgm:pt>
    <dgm:pt modelId="{540AE742-1E8B-4E45-A2D7-ED1DC0FEB7CB}" type="sibTrans" cxnId="{2445F946-A459-42BB-8F41-306A47A34D16}">
      <dgm:prSet/>
      <dgm:spPr/>
      <dgm:t>
        <a:bodyPr/>
        <a:lstStyle/>
        <a:p>
          <a:endParaRPr lang="en-US"/>
        </a:p>
      </dgm:t>
    </dgm:pt>
    <dgm:pt modelId="{68046558-CCB8-4029-B832-2A456A70ACE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Örtülü, belirsiz ölçütlerden ziyade </a:t>
          </a:r>
          <a:r>
            <a:rPr lang="tr-TR" b="1" u="sng" dirty="0"/>
            <a:t>açık ve belirgin ölçütler</a:t>
          </a:r>
          <a:r>
            <a:rPr lang="tr-TR" dirty="0"/>
            <a:t> tercih edilmelidir.</a:t>
          </a:r>
          <a:endParaRPr lang="en-US" dirty="0"/>
        </a:p>
      </dgm:t>
    </dgm:pt>
    <dgm:pt modelId="{54B6AA96-C4C1-4876-8581-FCC620BC60E2}" type="parTrans" cxnId="{1FAED265-1C52-44AD-AF84-1BB69F344120}">
      <dgm:prSet/>
      <dgm:spPr/>
      <dgm:t>
        <a:bodyPr/>
        <a:lstStyle/>
        <a:p>
          <a:endParaRPr lang="en-US"/>
        </a:p>
      </dgm:t>
    </dgm:pt>
    <dgm:pt modelId="{BA2F5E24-A706-45BC-A091-75246B006CE2}" type="sibTrans" cxnId="{1FAED265-1C52-44AD-AF84-1BB69F344120}">
      <dgm:prSet/>
      <dgm:spPr/>
      <dgm:t>
        <a:bodyPr/>
        <a:lstStyle/>
        <a:p>
          <a:endParaRPr lang="en-US"/>
        </a:p>
      </dgm:t>
    </dgm:pt>
    <dgm:pt modelId="{EEB8C14D-D644-49C4-80A6-DAF03A9ABAEB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Sadece öğretimin sonunda değil, </a:t>
          </a:r>
          <a:r>
            <a:rPr lang="tr-TR" b="1" u="sng" dirty="0"/>
            <a:t>öğretimin her aşamasında </a:t>
          </a:r>
          <a:r>
            <a:rPr lang="tr-TR" dirty="0"/>
            <a:t>sürekli ölçme ve değerlendirme etkinlikleri gerçekleştirilmelidir.</a:t>
          </a:r>
          <a:endParaRPr lang="en-US" dirty="0"/>
        </a:p>
      </dgm:t>
    </dgm:pt>
    <dgm:pt modelId="{3E9D393B-8EA4-4508-AAC8-FC23385976AB}" type="parTrans" cxnId="{2DE2730C-2FF9-43D3-87B8-E55B60D9AEED}">
      <dgm:prSet/>
      <dgm:spPr/>
      <dgm:t>
        <a:bodyPr/>
        <a:lstStyle/>
        <a:p>
          <a:endParaRPr lang="en-US"/>
        </a:p>
      </dgm:t>
    </dgm:pt>
    <dgm:pt modelId="{76D8D39E-EF56-40AD-8B6B-0152075162A1}" type="sibTrans" cxnId="{2DE2730C-2FF9-43D3-87B8-E55B60D9AEED}">
      <dgm:prSet/>
      <dgm:spPr/>
      <dgm:t>
        <a:bodyPr/>
        <a:lstStyle/>
        <a:p>
          <a:endParaRPr lang="en-US"/>
        </a:p>
      </dgm:t>
    </dgm:pt>
    <dgm:pt modelId="{CD41C052-620F-4E1D-A880-178BA9F92231}" type="pres">
      <dgm:prSet presAssocID="{50406EBE-E4C4-4162-B0D8-4DAA176CE20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E74309-C63B-4ABA-8039-2D96C580515B}" type="pres">
      <dgm:prSet presAssocID="{28B8AA87-C3D3-4D95-B473-F8FC0609B4CA}" presName="compNode" presStyleCnt="0"/>
      <dgm:spPr/>
    </dgm:pt>
    <dgm:pt modelId="{1A466178-0FF8-4DC3-A631-FE48244C5234}" type="pres">
      <dgm:prSet presAssocID="{28B8AA87-C3D3-4D95-B473-F8FC0609B4C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34731371-2880-4B68-B61B-C74855DD967A}" type="pres">
      <dgm:prSet presAssocID="{28B8AA87-C3D3-4D95-B473-F8FC0609B4CA}" presName="spaceRect" presStyleCnt="0"/>
      <dgm:spPr/>
    </dgm:pt>
    <dgm:pt modelId="{C13D0955-1978-4DCD-A278-88A61E94CCE3}" type="pres">
      <dgm:prSet presAssocID="{28B8AA87-C3D3-4D95-B473-F8FC0609B4CA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3EB9ECB4-7BD4-4F39-A261-38D758443102}" type="pres">
      <dgm:prSet presAssocID="{540AE742-1E8B-4E45-A2D7-ED1DC0FEB7CB}" presName="sibTrans" presStyleCnt="0"/>
      <dgm:spPr/>
    </dgm:pt>
    <dgm:pt modelId="{79DDE079-CF1A-4224-8A6F-FAA228653CB8}" type="pres">
      <dgm:prSet presAssocID="{68046558-CCB8-4029-B832-2A456A70ACE0}" presName="compNode" presStyleCnt="0"/>
      <dgm:spPr/>
    </dgm:pt>
    <dgm:pt modelId="{99E45038-5157-4472-8AB7-303A312A8C13}" type="pres">
      <dgm:prSet presAssocID="{68046558-CCB8-4029-B832-2A456A70ACE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orular"/>
        </a:ext>
      </dgm:extLst>
    </dgm:pt>
    <dgm:pt modelId="{16F95267-0E6B-47F6-8E49-1322F5638E8D}" type="pres">
      <dgm:prSet presAssocID="{68046558-CCB8-4029-B832-2A456A70ACE0}" presName="spaceRect" presStyleCnt="0"/>
      <dgm:spPr/>
    </dgm:pt>
    <dgm:pt modelId="{6BAF7019-9993-462E-B2EE-9FAF3C217ECD}" type="pres">
      <dgm:prSet presAssocID="{68046558-CCB8-4029-B832-2A456A70ACE0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C91297B-F3CD-4202-9326-119DCC588432}" type="pres">
      <dgm:prSet presAssocID="{BA2F5E24-A706-45BC-A091-75246B006CE2}" presName="sibTrans" presStyleCnt="0"/>
      <dgm:spPr/>
    </dgm:pt>
    <dgm:pt modelId="{D4029431-EDEA-4D0B-97CB-17FE53C32F48}" type="pres">
      <dgm:prSet presAssocID="{EEB8C14D-D644-49C4-80A6-DAF03A9ABAEB}" presName="compNode" presStyleCnt="0"/>
      <dgm:spPr/>
    </dgm:pt>
    <dgm:pt modelId="{BBB68CFB-4EE9-4AF3-AC0E-0FE13D1D745F}" type="pres">
      <dgm:prSet presAssocID="{EEB8C14D-D644-49C4-80A6-DAF03A9ABA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etvel"/>
        </a:ext>
      </dgm:extLst>
    </dgm:pt>
    <dgm:pt modelId="{932B4314-87D9-41F2-B96F-CDCE6908720D}" type="pres">
      <dgm:prSet presAssocID="{EEB8C14D-D644-49C4-80A6-DAF03A9ABAEB}" presName="spaceRect" presStyleCnt="0"/>
      <dgm:spPr/>
    </dgm:pt>
    <dgm:pt modelId="{D2225B4A-2492-44A5-A968-EF7DE78F61B1}" type="pres">
      <dgm:prSet presAssocID="{EEB8C14D-D644-49C4-80A6-DAF03A9ABAEB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FAED265-1C52-44AD-AF84-1BB69F344120}" srcId="{50406EBE-E4C4-4162-B0D8-4DAA176CE202}" destId="{68046558-CCB8-4029-B832-2A456A70ACE0}" srcOrd="1" destOrd="0" parTransId="{54B6AA96-C4C1-4876-8581-FCC620BC60E2}" sibTransId="{BA2F5E24-A706-45BC-A091-75246B006CE2}"/>
    <dgm:cxn modelId="{37C56194-13A1-473A-B511-C18C6A33FFC0}" type="presOf" srcId="{50406EBE-E4C4-4162-B0D8-4DAA176CE202}" destId="{CD41C052-620F-4E1D-A880-178BA9F92231}" srcOrd="0" destOrd="0" presId="urn:microsoft.com/office/officeart/2018/2/layout/IconLabelList"/>
    <dgm:cxn modelId="{F2A0D105-2DAD-44CF-923A-C6AEED63E236}" type="presOf" srcId="{68046558-CCB8-4029-B832-2A456A70ACE0}" destId="{6BAF7019-9993-462E-B2EE-9FAF3C217ECD}" srcOrd="0" destOrd="0" presId="urn:microsoft.com/office/officeart/2018/2/layout/IconLabelList"/>
    <dgm:cxn modelId="{C141C797-7DB1-48DA-A17B-F7C17B6104AC}" type="presOf" srcId="{28B8AA87-C3D3-4D95-B473-F8FC0609B4CA}" destId="{C13D0955-1978-4DCD-A278-88A61E94CCE3}" srcOrd="0" destOrd="0" presId="urn:microsoft.com/office/officeart/2018/2/layout/IconLabelList"/>
    <dgm:cxn modelId="{2DE2730C-2FF9-43D3-87B8-E55B60D9AEED}" srcId="{50406EBE-E4C4-4162-B0D8-4DAA176CE202}" destId="{EEB8C14D-D644-49C4-80A6-DAF03A9ABAEB}" srcOrd="2" destOrd="0" parTransId="{3E9D393B-8EA4-4508-AAC8-FC23385976AB}" sibTransId="{76D8D39E-EF56-40AD-8B6B-0152075162A1}"/>
    <dgm:cxn modelId="{2445F946-A459-42BB-8F41-306A47A34D16}" srcId="{50406EBE-E4C4-4162-B0D8-4DAA176CE202}" destId="{28B8AA87-C3D3-4D95-B473-F8FC0609B4CA}" srcOrd="0" destOrd="0" parTransId="{03C59C2E-F699-4C2D-89F3-CF742FC3023B}" sibTransId="{540AE742-1E8B-4E45-A2D7-ED1DC0FEB7CB}"/>
    <dgm:cxn modelId="{23BC84DB-1157-4A46-92CC-2DE2CA953FE7}" type="presOf" srcId="{EEB8C14D-D644-49C4-80A6-DAF03A9ABAEB}" destId="{D2225B4A-2492-44A5-A968-EF7DE78F61B1}" srcOrd="0" destOrd="0" presId="urn:microsoft.com/office/officeart/2018/2/layout/IconLabelList"/>
    <dgm:cxn modelId="{773DE4EF-FE84-4BC7-B310-0BC82EA011C3}" type="presParOf" srcId="{CD41C052-620F-4E1D-A880-178BA9F92231}" destId="{5FE74309-C63B-4ABA-8039-2D96C580515B}" srcOrd="0" destOrd="0" presId="urn:microsoft.com/office/officeart/2018/2/layout/IconLabelList"/>
    <dgm:cxn modelId="{0CBD4D54-23DD-4B37-92B1-E4D22AAA112F}" type="presParOf" srcId="{5FE74309-C63B-4ABA-8039-2D96C580515B}" destId="{1A466178-0FF8-4DC3-A631-FE48244C5234}" srcOrd="0" destOrd="0" presId="urn:microsoft.com/office/officeart/2018/2/layout/IconLabelList"/>
    <dgm:cxn modelId="{321B05D3-4BF5-438C-8837-587124F397C8}" type="presParOf" srcId="{5FE74309-C63B-4ABA-8039-2D96C580515B}" destId="{34731371-2880-4B68-B61B-C74855DD967A}" srcOrd="1" destOrd="0" presId="urn:microsoft.com/office/officeart/2018/2/layout/IconLabelList"/>
    <dgm:cxn modelId="{78C4DB64-4373-48F2-A022-E4C05FBE96C5}" type="presParOf" srcId="{5FE74309-C63B-4ABA-8039-2D96C580515B}" destId="{C13D0955-1978-4DCD-A278-88A61E94CCE3}" srcOrd="2" destOrd="0" presId="urn:microsoft.com/office/officeart/2018/2/layout/IconLabelList"/>
    <dgm:cxn modelId="{F475E19F-378D-47C3-A8F9-65A13A6E1B6D}" type="presParOf" srcId="{CD41C052-620F-4E1D-A880-178BA9F92231}" destId="{3EB9ECB4-7BD4-4F39-A261-38D758443102}" srcOrd="1" destOrd="0" presId="urn:microsoft.com/office/officeart/2018/2/layout/IconLabelList"/>
    <dgm:cxn modelId="{4D01F0EE-4866-4A29-A19F-9FEF4AE6D75A}" type="presParOf" srcId="{CD41C052-620F-4E1D-A880-178BA9F92231}" destId="{79DDE079-CF1A-4224-8A6F-FAA228653CB8}" srcOrd="2" destOrd="0" presId="urn:microsoft.com/office/officeart/2018/2/layout/IconLabelList"/>
    <dgm:cxn modelId="{6E296F6C-2E98-45CC-BB99-B52DF6FFAAC0}" type="presParOf" srcId="{79DDE079-CF1A-4224-8A6F-FAA228653CB8}" destId="{99E45038-5157-4472-8AB7-303A312A8C13}" srcOrd="0" destOrd="0" presId="urn:microsoft.com/office/officeart/2018/2/layout/IconLabelList"/>
    <dgm:cxn modelId="{88280C9B-A0AF-43DD-A222-D40D252E5136}" type="presParOf" srcId="{79DDE079-CF1A-4224-8A6F-FAA228653CB8}" destId="{16F95267-0E6B-47F6-8E49-1322F5638E8D}" srcOrd="1" destOrd="0" presId="urn:microsoft.com/office/officeart/2018/2/layout/IconLabelList"/>
    <dgm:cxn modelId="{833BCBBC-07F4-4FDC-A41D-DDC6395FD546}" type="presParOf" srcId="{79DDE079-CF1A-4224-8A6F-FAA228653CB8}" destId="{6BAF7019-9993-462E-B2EE-9FAF3C217ECD}" srcOrd="2" destOrd="0" presId="urn:microsoft.com/office/officeart/2018/2/layout/IconLabelList"/>
    <dgm:cxn modelId="{586C08AB-162F-4145-A4E9-301673640020}" type="presParOf" srcId="{CD41C052-620F-4E1D-A880-178BA9F92231}" destId="{9C91297B-F3CD-4202-9326-119DCC588432}" srcOrd="3" destOrd="0" presId="urn:microsoft.com/office/officeart/2018/2/layout/IconLabelList"/>
    <dgm:cxn modelId="{547B9C11-91C7-4DBA-B1E1-3CEF608DCFE4}" type="presParOf" srcId="{CD41C052-620F-4E1D-A880-178BA9F92231}" destId="{D4029431-EDEA-4D0B-97CB-17FE53C32F48}" srcOrd="4" destOrd="0" presId="urn:microsoft.com/office/officeart/2018/2/layout/IconLabelList"/>
    <dgm:cxn modelId="{D136A240-C04C-4423-A186-38942C4A7C3E}" type="presParOf" srcId="{D4029431-EDEA-4D0B-97CB-17FE53C32F48}" destId="{BBB68CFB-4EE9-4AF3-AC0E-0FE13D1D745F}" srcOrd="0" destOrd="0" presId="urn:microsoft.com/office/officeart/2018/2/layout/IconLabelList"/>
    <dgm:cxn modelId="{B74EEDFD-FA73-4BE6-ADFE-245AE1A2D398}" type="presParOf" srcId="{D4029431-EDEA-4D0B-97CB-17FE53C32F48}" destId="{932B4314-87D9-41F2-B96F-CDCE6908720D}" srcOrd="1" destOrd="0" presId="urn:microsoft.com/office/officeart/2018/2/layout/IconLabelList"/>
    <dgm:cxn modelId="{11B5CE27-8868-405E-8F0E-D2D289875784}" type="presParOf" srcId="{D4029431-EDEA-4D0B-97CB-17FE53C32F48}" destId="{D2225B4A-2492-44A5-A968-EF7DE78F61B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0C6320-F007-42F0-B7E5-67E1C7CDE0D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1383843-E476-417D-B482-A4AA0AB1DACF}">
      <dgm:prSet/>
      <dgm:spPr/>
      <dgm:t>
        <a:bodyPr/>
        <a:lstStyle/>
        <a:p>
          <a:r>
            <a:rPr lang="tr-TR" b="1" u="sng"/>
            <a:t>Not vermeden ziyade </a:t>
          </a:r>
          <a:r>
            <a:rPr lang="tr-TR"/>
            <a:t>etkili ve zamanında </a:t>
          </a:r>
          <a:r>
            <a:rPr lang="tr-TR" b="1" u="sng"/>
            <a:t>geri bildirime</a:t>
          </a:r>
          <a:r>
            <a:rPr lang="tr-TR"/>
            <a:t> ağırlık verilmelidir.</a:t>
          </a:r>
          <a:endParaRPr lang="en-US"/>
        </a:p>
      </dgm:t>
    </dgm:pt>
    <dgm:pt modelId="{FEBA58EE-EC80-4D76-8F9D-FEB86BEE1735}" type="parTrans" cxnId="{4C164235-911A-46EB-AE4B-77B9D3B95EA0}">
      <dgm:prSet/>
      <dgm:spPr/>
      <dgm:t>
        <a:bodyPr/>
        <a:lstStyle/>
        <a:p>
          <a:endParaRPr lang="en-US"/>
        </a:p>
      </dgm:t>
    </dgm:pt>
    <dgm:pt modelId="{2FF0BE9B-07F0-4BB9-8D0C-53DB6ADDD574}" type="sibTrans" cxnId="{4C164235-911A-46EB-AE4B-77B9D3B95EA0}">
      <dgm:prSet/>
      <dgm:spPr/>
      <dgm:t>
        <a:bodyPr/>
        <a:lstStyle/>
        <a:p>
          <a:endParaRPr lang="en-US"/>
        </a:p>
      </dgm:t>
    </dgm:pt>
    <dgm:pt modelId="{203B5421-66A7-4A78-B0A2-3C137E94D9BC}">
      <dgm:prSet/>
      <dgm:spPr/>
      <dgm:t>
        <a:bodyPr/>
        <a:lstStyle/>
        <a:p>
          <a:r>
            <a:rPr lang="tr-TR"/>
            <a:t>Tek yöntemle ölçme yerine </a:t>
          </a:r>
          <a:r>
            <a:rPr lang="tr-TR" b="1" u="sng"/>
            <a:t>çok yöntemle </a:t>
          </a:r>
          <a:r>
            <a:rPr lang="tr-TR"/>
            <a:t>ölçme yapılmalıdır.</a:t>
          </a:r>
          <a:endParaRPr lang="en-US"/>
        </a:p>
      </dgm:t>
    </dgm:pt>
    <dgm:pt modelId="{7333DEE7-8290-4D7D-9DF2-CA21357016B2}" type="parTrans" cxnId="{118B59A1-563C-4998-BA9A-095067DA4364}">
      <dgm:prSet/>
      <dgm:spPr/>
      <dgm:t>
        <a:bodyPr/>
        <a:lstStyle/>
        <a:p>
          <a:endParaRPr lang="en-US"/>
        </a:p>
      </dgm:t>
    </dgm:pt>
    <dgm:pt modelId="{3395561D-B0BF-466F-A6C9-E57D770AA23B}" type="sibTrans" cxnId="{118B59A1-563C-4998-BA9A-095067DA4364}">
      <dgm:prSet/>
      <dgm:spPr/>
      <dgm:t>
        <a:bodyPr/>
        <a:lstStyle/>
        <a:p>
          <a:endParaRPr lang="en-US"/>
        </a:p>
      </dgm:t>
    </dgm:pt>
    <dgm:pt modelId="{5A87E368-B475-4C32-BA34-89E76E032A9B}">
      <dgm:prSet/>
      <dgm:spPr/>
      <dgm:t>
        <a:bodyPr/>
        <a:lstStyle/>
        <a:p>
          <a:r>
            <a:rPr lang="tr-TR" b="1" u="sng"/>
            <a:t>Ne kadar öğrenildiğini </a:t>
          </a:r>
          <a:r>
            <a:rPr lang="tr-TR"/>
            <a:t>tespit etmenin yanı sıra </a:t>
          </a:r>
          <a:r>
            <a:rPr lang="tr-TR" b="1" u="sng"/>
            <a:t>nasıl öğrenildiği </a:t>
          </a:r>
          <a:r>
            <a:rPr lang="tr-TR"/>
            <a:t>de belirlenmelidir.</a:t>
          </a:r>
          <a:endParaRPr lang="en-US"/>
        </a:p>
      </dgm:t>
    </dgm:pt>
    <dgm:pt modelId="{87ACC291-B870-4F96-BD84-1D0229DFD0A1}" type="parTrans" cxnId="{EBCF6192-A1E8-4A5B-A1B2-74AA4AB8FDAB}">
      <dgm:prSet/>
      <dgm:spPr/>
      <dgm:t>
        <a:bodyPr/>
        <a:lstStyle/>
        <a:p>
          <a:endParaRPr lang="en-US"/>
        </a:p>
      </dgm:t>
    </dgm:pt>
    <dgm:pt modelId="{E554E95B-E97C-4657-A17B-1DBAE1F8D518}" type="sibTrans" cxnId="{EBCF6192-A1E8-4A5B-A1B2-74AA4AB8FDAB}">
      <dgm:prSet/>
      <dgm:spPr/>
      <dgm:t>
        <a:bodyPr/>
        <a:lstStyle/>
        <a:p>
          <a:endParaRPr lang="en-US"/>
        </a:p>
      </dgm:t>
    </dgm:pt>
    <dgm:pt modelId="{A08A8AEB-D03A-4B07-A852-65F87CC2F01A}">
      <dgm:prSet/>
      <dgm:spPr/>
      <dgm:t>
        <a:bodyPr/>
        <a:lstStyle/>
        <a:p>
          <a:r>
            <a:rPr lang="tr-TR"/>
            <a:t>Değerlendirme sürecine </a:t>
          </a:r>
          <a:r>
            <a:rPr lang="tr-TR" b="1" u="sng"/>
            <a:t>kursiyer de dahil edilmelidir.</a:t>
          </a:r>
          <a:endParaRPr lang="en-US"/>
        </a:p>
      </dgm:t>
    </dgm:pt>
    <dgm:pt modelId="{C367569F-7F1C-4FB8-8256-827FC98E854F}" type="parTrans" cxnId="{F5BB322F-0F27-4AD0-A676-F17A16765D69}">
      <dgm:prSet/>
      <dgm:spPr/>
      <dgm:t>
        <a:bodyPr/>
        <a:lstStyle/>
        <a:p>
          <a:endParaRPr lang="en-US"/>
        </a:p>
      </dgm:t>
    </dgm:pt>
    <dgm:pt modelId="{FB9E843E-D855-4046-AB82-DD9B6DBA068B}" type="sibTrans" cxnId="{F5BB322F-0F27-4AD0-A676-F17A16765D69}">
      <dgm:prSet/>
      <dgm:spPr/>
      <dgm:t>
        <a:bodyPr/>
        <a:lstStyle/>
        <a:p>
          <a:endParaRPr lang="en-US"/>
        </a:p>
      </dgm:t>
    </dgm:pt>
    <dgm:pt modelId="{6C8681D3-6901-402B-AB66-A092CDCA79C3}" type="pres">
      <dgm:prSet presAssocID="{270C6320-F007-42F0-B7E5-67E1C7CDE0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3655FCC-AAD0-4686-9558-4DE5582A2AB6}" type="pres">
      <dgm:prSet presAssocID="{11383843-E476-417D-B482-A4AA0AB1DAC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AAD706-BDC4-4FFA-8E56-D9A6B19D93C6}" type="pres">
      <dgm:prSet presAssocID="{2FF0BE9B-07F0-4BB9-8D0C-53DB6ADDD574}" presName="spacer" presStyleCnt="0"/>
      <dgm:spPr/>
    </dgm:pt>
    <dgm:pt modelId="{6234D336-1521-4B2D-BD8F-3C7501E42A41}" type="pres">
      <dgm:prSet presAssocID="{203B5421-66A7-4A78-B0A2-3C137E94D9B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A21548-2B01-4A56-8691-0DA46063C082}" type="pres">
      <dgm:prSet presAssocID="{3395561D-B0BF-466F-A6C9-E57D770AA23B}" presName="spacer" presStyleCnt="0"/>
      <dgm:spPr/>
    </dgm:pt>
    <dgm:pt modelId="{BD9EDEEE-ED3C-4C98-A766-025F22214CDD}" type="pres">
      <dgm:prSet presAssocID="{5A87E368-B475-4C32-BA34-89E76E032A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B76219-CE97-4D2D-8BE5-BF8EBBDE01E6}" type="pres">
      <dgm:prSet presAssocID="{E554E95B-E97C-4657-A17B-1DBAE1F8D518}" presName="spacer" presStyleCnt="0"/>
      <dgm:spPr/>
    </dgm:pt>
    <dgm:pt modelId="{6D23F3B1-C15C-47EA-A931-9AEF25E80DE6}" type="pres">
      <dgm:prSet presAssocID="{A08A8AEB-D03A-4B07-A852-65F87CC2F0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0C2B28-0602-4290-8CA7-1D2B060717C3}" type="presOf" srcId="{11383843-E476-417D-B482-A4AA0AB1DACF}" destId="{E3655FCC-AAD0-4686-9558-4DE5582A2AB6}" srcOrd="0" destOrd="0" presId="urn:microsoft.com/office/officeart/2005/8/layout/vList2"/>
    <dgm:cxn modelId="{F5BB322F-0F27-4AD0-A676-F17A16765D69}" srcId="{270C6320-F007-42F0-B7E5-67E1C7CDE0D4}" destId="{A08A8AEB-D03A-4B07-A852-65F87CC2F01A}" srcOrd="3" destOrd="0" parTransId="{C367569F-7F1C-4FB8-8256-827FC98E854F}" sibTransId="{FB9E843E-D855-4046-AB82-DD9B6DBA068B}"/>
    <dgm:cxn modelId="{1E584DEB-2484-4646-A9A8-973D115D2C04}" type="presOf" srcId="{270C6320-F007-42F0-B7E5-67E1C7CDE0D4}" destId="{6C8681D3-6901-402B-AB66-A092CDCA79C3}" srcOrd="0" destOrd="0" presId="urn:microsoft.com/office/officeart/2005/8/layout/vList2"/>
    <dgm:cxn modelId="{B8C08F1A-B8DD-42A1-BE57-FDF075C0008F}" type="presOf" srcId="{A08A8AEB-D03A-4B07-A852-65F87CC2F01A}" destId="{6D23F3B1-C15C-47EA-A931-9AEF25E80DE6}" srcOrd="0" destOrd="0" presId="urn:microsoft.com/office/officeart/2005/8/layout/vList2"/>
    <dgm:cxn modelId="{51B9AE61-2098-4CA3-80B3-5F66F4AC0388}" type="presOf" srcId="{203B5421-66A7-4A78-B0A2-3C137E94D9BC}" destId="{6234D336-1521-4B2D-BD8F-3C7501E42A41}" srcOrd="0" destOrd="0" presId="urn:microsoft.com/office/officeart/2005/8/layout/vList2"/>
    <dgm:cxn modelId="{DBBA4DA3-1CCF-4217-8D9F-9C6F58B1D6F5}" type="presOf" srcId="{5A87E368-B475-4C32-BA34-89E76E032A9B}" destId="{BD9EDEEE-ED3C-4C98-A766-025F22214CDD}" srcOrd="0" destOrd="0" presId="urn:microsoft.com/office/officeart/2005/8/layout/vList2"/>
    <dgm:cxn modelId="{118B59A1-563C-4998-BA9A-095067DA4364}" srcId="{270C6320-F007-42F0-B7E5-67E1C7CDE0D4}" destId="{203B5421-66A7-4A78-B0A2-3C137E94D9BC}" srcOrd="1" destOrd="0" parTransId="{7333DEE7-8290-4D7D-9DF2-CA21357016B2}" sibTransId="{3395561D-B0BF-466F-A6C9-E57D770AA23B}"/>
    <dgm:cxn modelId="{EBCF6192-A1E8-4A5B-A1B2-74AA4AB8FDAB}" srcId="{270C6320-F007-42F0-B7E5-67E1C7CDE0D4}" destId="{5A87E368-B475-4C32-BA34-89E76E032A9B}" srcOrd="2" destOrd="0" parTransId="{87ACC291-B870-4F96-BD84-1D0229DFD0A1}" sibTransId="{E554E95B-E97C-4657-A17B-1DBAE1F8D518}"/>
    <dgm:cxn modelId="{4C164235-911A-46EB-AE4B-77B9D3B95EA0}" srcId="{270C6320-F007-42F0-B7E5-67E1C7CDE0D4}" destId="{11383843-E476-417D-B482-A4AA0AB1DACF}" srcOrd="0" destOrd="0" parTransId="{FEBA58EE-EC80-4D76-8F9D-FEB86BEE1735}" sibTransId="{2FF0BE9B-07F0-4BB9-8D0C-53DB6ADDD574}"/>
    <dgm:cxn modelId="{31B5FBB7-9A51-49B8-A93A-0BC7EE0391B9}" type="presParOf" srcId="{6C8681D3-6901-402B-AB66-A092CDCA79C3}" destId="{E3655FCC-AAD0-4686-9558-4DE5582A2AB6}" srcOrd="0" destOrd="0" presId="urn:microsoft.com/office/officeart/2005/8/layout/vList2"/>
    <dgm:cxn modelId="{6162290E-D644-4968-AF0D-77EA5BC3216C}" type="presParOf" srcId="{6C8681D3-6901-402B-AB66-A092CDCA79C3}" destId="{EAAAD706-BDC4-4FFA-8E56-D9A6B19D93C6}" srcOrd="1" destOrd="0" presId="urn:microsoft.com/office/officeart/2005/8/layout/vList2"/>
    <dgm:cxn modelId="{4FC6AD3B-5427-40ED-8E5D-12A3CC814561}" type="presParOf" srcId="{6C8681D3-6901-402B-AB66-A092CDCA79C3}" destId="{6234D336-1521-4B2D-BD8F-3C7501E42A41}" srcOrd="2" destOrd="0" presId="urn:microsoft.com/office/officeart/2005/8/layout/vList2"/>
    <dgm:cxn modelId="{E0EAA638-EF04-4FAD-9FE3-CD9815EDFB33}" type="presParOf" srcId="{6C8681D3-6901-402B-AB66-A092CDCA79C3}" destId="{98A21548-2B01-4A56-8691-0DA46063C082}" srcOrd="3" destOrd="0" presId="urn:microsoft.com/office/officeart/2005/8/layout/vList2"/>
    <dgm:cxn modelId="{615ABEB0-C76D-4F7D-B99E-5BE965E800E7}" type="presParOf" srcId="{6C8681D3-6901-402B-AB66-A092CDCA79C3}" destId="{BD9EDEEE-ED3C-4C98-A766-025F22214CDD}" srcOrd="4" destOrd="0" presId="urn:microsoft.com/office/officeart/2005/8/layout/vList2"/>
    <dgm:cxn modelId="{0D77B2E0-C041-40B6-AD70-41F04B17B2D8}" type="presParOf" srcId="{6C8681D3-6901-402B-AB66-A092CDCA79C3}" destId="{B6B76219-CE97-4D2D-8BE5-BF8EBBDE01E6}" srcOrd="5" destOrd="0" presId="urn:microsoft.com/office/officeart/2005/8/layout/vList2"/>
    <dgm:cxn modelId="{7C423E27-1FD7-47BF-9720-82D3ED28B597}" type="presParOf" srcId="{6C8681D3-6901-402B-AB66-A092CDCA79C3}" destId="{6D23F3B1-C15C-47EA-A931-9AEF25E80D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600CCE-4B80-41A0-9D9C-51AB03245A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35E2E2-83E4-4E32-9510-3ED08FD9A84A}">
      <dgm:prSet/>
      <dgm:spPr/>
      <dgm:t>
        <a:bodyPr/>
        <a:lstStyle/>
        <a:p>
          <a:r>
            <a:rPr lang="tr-TR" b="1"/>
            <a:t>Eğitimde;</a:t>
          </a:r>
          <a:endParaRPr lang="en-US"/>
        </a:p>
      </dgm:t>
    </dgm:pt>
    <dgm:pt modelId="{BAC5462C-D598-4C6E-AF7C-FF56A9305BEF}" type="parTrans" cxnId="{C439DF2B-D6B2-46E0-B682-98C4E8A7B693}">
      <dgm:prSet/>
      <dgm:spPr/>
      <dgm:t>
        <a:bodyPr/>
        <a:lstStyle/>
        <a:p>
          <a:endParaRPr lang="en-US"/>
        </a:p>
      </dgm:t>
    </dgm:pt>
    <dgm:pt modelId="{0705BDD5-E94E-47B7-8063-E7F0E7C7E721}" type="sibTrans" cxnId="{C439DF2B-D6B2-46E0-B682-98C4E8A7B693}">
      <dgm:prSet/>
      <dgm:spPr/>
      <dgm:t>
        <a:bodyPr/>
        <a:lstStyle/>
        <a:p>
          <a:endParaRPr lang="en-US"/>
        </a:p>
      </dgm:t>
    </dgm:pt>
    <dgm:pt modelId="{81B49A31-7EB5-4764-89F9-604C4FBA6D4D}">
      <dgm:prSet custT="1"/>
      <dgm:spPr/>
      <dgm:t>
        <a:bodyPr/>
        <a:lstStyle/>
        <a:p>
          <a:r>
            <a:rPr lang="tr-TR" sz="2800" b="1" u="sng" dirty="0"/>
            <a:t>Ne öğreteceğiz</a:t>
          </a:r>
          <a:endParaRPr lang="en-US" sz="2800" dirty="0"/>
        </a:p>
      </dgm:t>
    </dgm:pt>
    <dgm:pt modelId="{41E45D6A-7506-4619-B793-F0A96EFC3D47}" type="parTrans" cxnId="{86676DB0-55D3-4FFA-8A9D-48E43E178319}">
      <dgm:prSet/>
      <dgm:spPr/>
      <dgm:t>
        <a:bodyPr/>
        <a:lstStyle/>
        <a:p>
          <a:endParaRPr lang="en-US"/>
        </a:p>
      </dgm:t>
    </dgm:pt>
    <dgm:pt modelId="{7B242434-A2D0-4274-A29E-92C27806A23E}" type="sibTrans" cxnId="{86676DB0-55D3-4FFA-8A9D-48E43E178319}">
      <dgm:prSet/>
      <dgm:spPr/>
      <dgm:t>
        <a:bodyPr/>
        <a:lstStyle/>
        <a:p>
          <a:endParaRPr lang="en-US"/>
        </a:p>
      </dgm:t>
    </dgm:pt>
    <dgm:pt modelId="{FDC7A876-8C04-46C2-B5CF-399D6635ED92}">
      <dgm:prSet/>
      <dgm:spPr/>
      <dgm:t>
        <a:bodyPr/>
        <a:lstStyle/>
        <a:p>
          <a:r>
            <a:rPr lang="tr-TR" b="1" u="sng" dirty="0"/>
            <a:t>Nasıl öğreteceğiz </a:t>
          </a:r>
          <a:r>
            <a:rPr lang="tr-TR" b="1" dirty="0"/>
            <a:t>sorularına verilecek cevap kadar</a:t>
          </a:r>
          <a:r>
            <a:rPr lang="tr-TR" dirty="0"/>
            <a:t> </a:t>
          </a:r>
          <a:r>
            <a:rPr lang="tr-TR" b="1" u="sng" dirty="0"/>
            <a:t>neyi, ne  kadar öğrettiğimize </a:t>
          </a:r>
          <a:r>
            <a:rPr lang="tr-TR" dirty="0"/>
            <a:t>verilecek cevapta o kadar önemlidir. </a:t>
          </a:r>
          <a:endParaRPr lang="en-US" dirty="0"/>
        </a:p>
      </dgm:t>
    </dgm:pt>
    <dgm:pt modelId="{A57A8101-9DC2-412D-A8C9-7EE1FDFF839A}" type="parTrans" cxnId="{E65317A0-B299-4239-83BE-D23D15F301F7}">
      <dgm:prSet/>
      <dgm:spPr/>
      <dgm:t>
        <a:bodyPr/>
        <a:lstStyle/>
        <a:p>
          <a:endParaRPr lang="en-US"/>
        </a:p>
      </dgm:t>
    </dgm:pt>
    <dgm:pt modelId="{EDFB2C7C-2C23-4C6C-930A-38E958C4BFD0}" type="sibTrans" cxnId="{E65317A0-B299-4239-83BE-D23D15F301F7}">
      <dgm:prSet/>
      <dgm:spPr/>
      <dgm:t>
        <a:bodyPr/>
        <a:lstStyle/>
        <a:p>
          <a:endParaRPr lang="en-US"/>
        </a:p>
      </dgm:t>
    </dgm:pt>
    <dgm:pt modelId="{3DCF717E-1D5E-4F18-8EB7-5103B16303B8}">
      <dgm:prSet custT="1"/>
      <dgm:spPr/>
      <dgm:t>
        <a:bodyPr/>
        <a:lstStyle/>
        <a:p>
          <a:r>
            <a:rPr lang="tr-TR" sz="1600" dirty="0"/>
            <a:t>Cevap bulabilmek için amacımıza hizmet edecek </a:t>
          </a:r>
          <a:r>
            <a:rPr lang="tr-TR" sz="1600" b="1" dirty="0"/>
            <a:t>nitelikli ölçme araçlarını kullanmamız</a:t>
          </a:r>
          <a:r>
            <a:rPr lang="tr-TR" sz="1600" dirty="0"/>
            <a:t> gerekiyor</a:t>
          </a:r>
          <a:r>
            <a:rPr lang="tr-TR" sz="1500" dirty="0"/>
            <a:t>.</a:t>
          </a:r>
          <a:endParaRPr lang="en-US" sz="1500" dirty="0"/>
        </a:p>
      </dgm:t>
    </dgm:pt>
    <dgm:pt modelId="{9F70A647-59F6-495B-B2A2-010F26054ABB}" type="parTrans" cxnId="{2694B5C7-A8A6-4B00-A498-67B94285BA5B}">
      <dgm:prSet/>
      <dgm:spPr/>
      <dgm:t>
        <a:bodyPr/>
        <a:lstStyle/>
        <a:p>
          <a:endParaRPr lang="en-US"/>
        </a:p>
      </dgm:t>
    </dgm:pt>
    <dgm:pt modelId="{CFB192D8-75A8-4532-9DF2-932C69796949}" type="sibTrans" cxnId="{2694B5C7-A8A6-4B00-A498-67B94285BA5B}">
      <dgm:prSet/>
      <dgm:spPr/>
      <dgm:t>
        <a:bodyPr/>
        <a:lstStyle/>
        <a:p>
          <a:endParaRPr lang="en-US"/>
        </a:p>
      </dgm:t>
    </dgm:pt>
    <dgm:pt modelId="{29FB553A-5C9E-4843-8DF9-685C764425AD}" type="pres">
      <dgm:prSet presAssocID="{AF600CCE-4B80-41A0-9D9C-51AB03245A9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6F12C7-B653-4365-929B-80CDA10D3BEA}" type="pres">
      <dgm:prSet presAssocID="{EC35E2E2-83E4-4E32-9510-3ED08FD9A84A}" presName="compNode" presStyleCnt="0"/>
      <dgm:spPr/>
    </dgm:pt>
    <dgm:pt modelId="{A7065C4F-8263-4651-B729-0FA8CAAD846F}" type="pres">
      <dgm:prSet presAssocID="{EC35E2E2-83E4-4E32-9510-3ED08FD9A84A}" presName="bgRect" presStyleLbl="bgShp" presStyleIdx="0" presStyleCnt="4"/>
      <dgm:spPr/>
    </dgm:pt>
    <dgm:pt modelId="{523C040B-9101-433C-8857-4825BDD4614C}" type="pres">
      <dgm:prSet presAssocID="{EC35E2E2-83E4-4E32-9510-3ED08FD9A84A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2D9F4E84-A6D6-4E1C-B04D-A4A7E0B5CF15}" type="pres">
      <dgm:prSet presAssocID="{EC35E2E2-83E4-4E32-9510-3ED08FD9A84A}" presName="spaceRect" presStyleCnt="0"/>
      <dgm:spPr/>
    </dgm:pt>
    <dgm:pt modelId="{B651F77D-60D1-40A8-AB57-72B7FF6A5BF4}" type="pres">
      <dgm:prSet presAssocID="{EC35E2E2-83E4-4E32-9510-3ED08FD9A84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7E2EA3F-4487-4759-8FCD-02954BFC1C86}" type="pres">
      <dgm:prSet presAssocID="{0705BDD5-E94E-47B7-8063-E7F0E7C7E721}" presName="sibTrans" presStyleCnt="0"/>
      <dgm:spPr/>
    </dgm:pt>
    <dgm:pt modelId="{41D5DA56-9267-479C-9563-DD3487DBF2F2}" type="pres">
      <dgm:prSet presAssocID="{81B49A31-7EB5-4764-89F9-604C4FBA6D4D}" presName="compNode" presStyleCnt="0"/>
      <dgm:spPr/>
    </dgm:pt>
    <dgm:pt modelId="{63215C50-F5B2-4798-8529-D65D5956E2D9}" type="pres">
      <dgm:prSet presAssocID="{81B49A31-7EB5-4764-89F9-604C4FBA6D4D}" presName="bgRect" presStyleLbl="bgShp" presStyleIdx="1" presStyleCnt="4"/>
      <dgm:spPr/>
    </dgm:pt>
    <dgm:pt modelId="{7F9EF6FD-FB29-4E7F-BA89-94EE5D8860F5}" type="pres">
      <dgm:prSet presAssocID="{81B49A31-7EB5-4764-89F9-604C4FBA6D4D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CEDCDCC6-B9A9-4DCF-8C62-A69C866B39C7}" type="pres">
      <dgm:prSet presAssocID="{81B49A31-7EB5-4764-89F9-604C4FBA6D4D}" presName="spaceRect" presStyleCnt="0"/>
      <dgm:spPr/>
    </dgm:pt>
    <dgm:pt modelId="{C4A44549-4596-42FB-8553-774E720C2670}" type="pres">
      <dgm:prSet presAssocID="{81B49A31-7EB5-4764-89F9-604C4FBA6D4D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FBD1A3F-A485-4E4A-A7EE-416F5C416C44}" type="pres">
      <dgm:prSet presAssocID="{7B242434-A2D0-4274-A29E-92C27806A23E}" presName="sibTrans" presStyleCnt="0"/>
      <dgm:spPr/>
    </dgm:pt>
    <dgm:pt modelId="{B93E55C0-8DFF-4C3E-AA83-6E7AC57B26FA}" type="pres">
      <dgm:prSet presAssocID="{FDC7A876-8C04-46C2-B5CF-399D6635ED92}" presName="compNode" presStyleCnt="0"/>
      <dgm:spPr/>
    </dgm:pt>
    <dgm:pt modelId="{76015EDE-F81F-40E3-B628-67A491AFAE0C}" type="pres">
      <dgm:prSet presAssocID="{FDC7A876-8C04-46C2-B5CF-399D6635ED92}" presName="bgRect" presStyleLbl="bgShp" presStyleIdx="2" presStyleCnt="4"/>
      <dgm:spPr/>
    </dgm:pt>
    <dgm:pt modelId="{ECD3F52A-1D0C-48B5-99BC-28FF304B3839}" type="pres">
      <dgm:prSet presAssocID="{FDC7A876-8C04-46C2-B5CF-399D6635ED92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orular"/>
        </a:ext>
      </dgm:extLst>
    </dgm:pt>
    <dgm:pt modelId="{B04AE0BB-8F87-41A1-9101-9D08F77236BF}" type="pres">
      <dgm:prSet presAssocID="{FDC7A876-8C04-46C2-B5CF-399D6635ED92}" presName="spaceRect" presStyleCnt="0"/>
      <dgm:spPr/>
    </dgm:pt>
    <dgm:pt modelId="{8516DA20-485C-4D24-89D6-FBFFD8F186C2}" type="pres">
      <dgm:prSet presAssocID="{FDC7A876-8C04-46C2-B5CF-399D6635ED9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7FF8A47-F929-4CFA-9D81-E9024F8F56BE}" type="pres">
      <dgm:prSet presAssocID="{EDFB2C7C-2C23-4C6C-930A-38E958C4BFD0}" presName="sibTrans" presStyleCnt="0"/>
      <dgm:spPr/>
    </dgm:pt>
    <dgm:pt modelId="{9622F9E2-6142-476A-A8EF-E48B883EED4D}" type="pres">
      <dgm:prSet presAssocID="{3DCF717E-1D5E-4F18-8EB7-5103B16303B8}" presName="compNode" presStyleCnt="0"/>
      <dgm:spPr/>
    </dgm:pt>
    <dgm:pt modelId="{FE61E31B-239B-469D-91DD-88CF6BB3FDC8}" type="pres">
      <dgm:prSet presAssocID="{3DCF717E-1D5E-4F18-8EB7-5103B16303B8}" presName="bgRect" presStyleLbl="bgShp" presStyleIdx="3" presStyleCnt="4" custLinFactNeighborX="8560" custLinFactNeighborY="1872"/>
      <dgm:spPr/>
    </dgm:pt>
    <dgm:pt modelId="{6A81F814-D70B-400D-870E-477DDC725AC3}" type="pres">
      <dgm:prSet presAssocID="{3DCF717E-1D5E-4F18-8EB7-5103B16303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Ölçü Kabı"/>
        </a:ext>
      </dgm:extLst>
    </dgm:pt>
    <dgm:pt modelId="{8A187B8E-C3E6-4778-9F4C-841C54F07C90}" type="pres">
      <dgm:prSet presAssocID="{3DCF717E-1D5E-4F18-8EB7-5103B16303B8}" presName="spaceRect" presStyleCnt="0"/>
      <dgm:spPr/>
    </dgm:pt>
    <dgm:pt modelId="{6221DB8C-BA84-43EA-949F-85AB83762D98}" type="pres">
      <dgm:prSet presAssocID="{3DCF717E-1D5E-4F18-8EB7-5103B16303B8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ECC0AE89-9DB2-470C-9B70-174120046039}" type="presOf" srcId="{EC35E2E2-83E4-4E32-9510-3ED08FD9A84A}" destId="{B651F77D-60D1-40A8-AB57-72B7FF6A5BF4}" srcOrd="0" destOrd="0" presId="urn:microsoft.com/office/officeart/2018/2/layout/IconVerticalSolidList"/>
    <dgm:cxn modelId="{E26679B8-C569-47E0-8DAA-4D8E5836F53F}" type="presOf" srcId="{81B49A31-7EB5-4764-89F9-604C4FBA6D4D}" destId="{C4A44549-4596-42FB-8553-774E720C2670}" srcOrd="0" destOrd="0" presId="urn:microsoft.com/office/officeart/2018/2/layout/IconVerticalSolidList"/>
    <dgm:cxn modelId="{DE2503DD-4125-45C6-86E0-DB5C7FA878FE}" type="presOf" srcId="{AF600CCE-4B80-41A0-9D9C-51AB03245A99}" destId="{29FB553A-5C9E-4843-8DF9-685C764425AD}" srcOrd="0" destOrd="0" presId="urn:microsoft.com/office/officeart/2018/2/layout/IconVerticalSolidList"/>
    <dgm:cxn modelId="{34524FFC-904B-4F9E-808F-0CB71A1793BF}" type="presOf" srcId="{3DCF717E-1D5E-4F18-8EB7-5103B16303B8}" destId="{6221DB8C-BA84-43EA-949F-85AB83762D98}" srcOrd="0" destOrd="0" presId="urn:microsoft.com/office/officeart/2018/2/layout/IconVerticalSolidList"/>
    <dgm:cxn modelId="{CB8CC42F-55D4-4AB6-A966-A5CB81A8E77C}" type="presOf" srcId="{FDC7A876-8C04-46C2-B5CF-399D6635ED92}" destId="{8516DA20-485C-4D24-89D6-FBFFD8F186C2}" srcOrd="0" destOrd="0" presId="urn:microsoft.com/office/officeart/2018/2/layout/IconVerticalSolidList"/>
    <dgm:cxn modelId="{C439DF2B-D6B2-46E0-B682-98C4E8A7B693}" srcId="{AF600CCE-4B80-41A0-9D9C-51AB03245A99}" destId="{EC35E2E2-83E4-4E32-9510-3ED08FD9A84A}" srcOrd="0" destOrd="0" parTransId="{BAC5462C-D598-4C6E-AF7C-FF56A9305BEF}" sibTransId="{0705BDD5-E94E-47B7-8063-E7F0E7C7E721}"/>
    <dgm:cxn modelId="{E65317A0-B299-4239-83BE-D23D15F301F7}" srcId="{AF600CCE-4B80-41A0-9D9C-51AB03245A99}" destId="{FDC7A876-8C04-46C2-B5CF-399D6635ED92}" srcOrd="2" destOrd="0" parTransId="{A57A8101-9DC2-412D-A8C9-7EE1FDFF839A}" sibTransId="{EDFB2C7C-2C23-4C6C-930A-38E958C4BFD0}"/>
    <dgm:cxn modelId="{86676DB0-55D3-4FFA-8A9D-48E43E178319}" srcId="{AF600CCE-4B80-41A0-9D9C-51AB03245A99}" destId="{81B49A31-7EB5-4764-89F9-604C4FBA6D4D}" srcOrd="1" destOrd="0" parTransId="{41E45D6A-7506-4619-B793-F0A96EFC3D47}" sibTransId="{7B242434-A2D0-4274-A29E-92C27806A23E}"/>
    <dgm:cxn modelId="{2694B5C7-A8A6-4B00-A498-67B94285BA5B}" srcId="{AF600CCE-4B80-41A0-9D9C-51AB03245A99}" destId="{3DCF717E-1D5E-4F18-8EB7-5103B16303B8}" srcOrd="3" destOrd="0" parTransId="{9F70A647-59F6-495B-B2A2-010F26054ABB}" sibTransId="{CFB192D8-75A8-4532-9DF2-932C69796949}"/>
    <dgm:cxn modelId="{AF34BBBC-9057-4B5F-92A5-05A212D8A9DC}" type="presParOf" srcId="{29FB553A-5C9E-4843-8DF9-685C764425AD}" destId="{BE6F12C7-B653-4365-929B-80CDA10D3BEA}" srcOrd="0" destOrd="0" presId="urn:microsoft.com/office/officeart/2018/2/layout/IconVerticalSolidList"/>
    <dgm:cxn modelId="{AEE81A14-ED68-4EB2-8BEF-C5E604B21C16}" type="presParOf" srcId="{BE6F12C7-B653-4365-929B-80CDA10D3BEA}" destId="{A7065C4F-8263-4651-B729-0FA8CAAD846F}" srcOrd="0" destOrd="0" presId="urn:microsoft.com/office/officeart/2018/2/layout/IconVerticalSolidList"/>
    <dgm:cxn modelId="{7CB935BB-A4FA-4565-A4A5-8136AEA79318}" type="presParOf" srcId="{BE6F12C7-B653-4365-929B-80CDA10D3BEA}" destId="{523C040B-9101-433C-8857-4825BDD4614C}" srcOrd="1" destOrd="0" presId="urn:microsoft.com/office/officeart/2018/2/layout/IconVerticalSolidList"/>
    <dgm:cxn modelId="{578DB81A-8A25-4CAD-BACE-0E9C28AEFF1B}" type="presParOf" srcId="{BE6F12C7-B653-4365-929B-80CDA10D3BEA}" destId="{2D9F4E84-A6D6-4E1C-B04D-A4A7E0B5CF15}" srcOrd="2" destOrd="0" presId="urn:microsoft.com/office/officeart/2018/2/layout/IconVerticalSolidList"/>
    <dgm:cxn modelId="{FD546796-48D5-4CDE-8157-9F1351EBEDB1}" type="presParOf" srcId="{BE6F12C7-B653-4365-929B-80CDA10D3BEA}" destId="{B651F77D-60D1-40A8-AB57-72B7FF6A5BF4}" srcOrd="3" destOrd="0" presId="urn:microsoft.com/office/officeart/2018/2/layout/IconVerticalSolidList"/>
    <dgm:cxn modelId="{2C070877-D4B5-431E-BE50-CED1EA0EB544}" type="presParOf" srcId="{29FB553A-5C9E-4843-8DF9-685C764425AD}" destId="{87E2EA3F-4487-4759-8FCD-02954BFC1C86}" srcOrd="1" destOrd="0" presId="urn:microsoft.com/office/officeart/2018/2/layout/IconVerticalSolidList"/>
    <dgm:cxn modelId="{05D50E77-3ADE-4575-9134-94725CF23ACE}" type="presParOf" srcId="{29FB553A-5C9E-4843-8DF9-685C764425AD}" destId="{41D5DA56-9267-479C-9563-DD3487DBF2F2}" srcOrd="2" destOrd="0" presId="urn:microsoft.com/office/officeart/2018/2/layout/IconVerticalSolidList"/>
    <dgm:cxn modelId="{198A374B-0DD3-4C9C-868A-A42C372B3E98}" type="presParOf" srcId="{41D5DA56-9267-479C-9563-DD3487DBF2F2}" destId="{63215C50-F5B2-4798-8529-D65D5956E2D9}" srcOrd="0" destOrd="0" presId="urn:microsoft.com/office/officeart/2018/2/layout/IconVerticalSolidList"/>
    <dgm:cxn modelId="{E068E156-723D-42DE-B9E1-1DB710214882}" type="presParOf" srcId="{41D5DA56-9267-479C-9563-DD3487DBF2F2}" destId="{7F9EF6FD-FB29-4E7F-BA89-94EE5D8860F5}" srcOrd="1" destOrd="0" presId="urn:microsoft.com/office/officeart/2018/2/layout/IconVerticalSolidList"/>
    <dgm:cxn modelId="{6347A084-80F5-4163-B3DA-D08FFA0D9EB5}" type="presParOf" srcId="{41D5DA56-9267-479C-9563-DD3487DBF2F2}" destId="{CEDCDCC6-B9A9-4DCF-8C62-A69C866B39C7}" srcOrd="2" destOrd="0" presId="urn:microsoft.com/office/officeart/2018/2/layout/IconVerticalSolidList"/>
    <dgm:cxn modelId="{2C5464CC-7E0E-4A52-8CDB-9A8A2B6ADD4B}" type="presParOf" srcId="{41D5DA56-9267-479C-9563-DD3487DBF2F2}" destId="{C4A44549-4596-42FB-8553-774E720C2670}" srcOrd="3" destOrd="0" presId="urn:microsoft.com/office/officeart/2018/2/layout/IconVerticalSolidList"/>
    <dgm:cxn modelId="{B381BA2B-3DC7-4209-972A-D1A0F77F04F4}" type="presParOf" srcId="{29FB553A-5C9E-4843-8DF9-685C764425AD}" destId="{6FBD1A3F-A485-4E4A-A7EE-416F5C416C44}" srcOrd="3" destOrd="0" presId="urn:microsoft.com/office/officeart/2018/2/layout/IconVerticalSolidList"/>
    <dgm:cxn modelId="{F860F30D-6CFF-4786-A72E-5CD77D2CD08F}" type="presParOf" srcId="{29FB553A-5C9E-4843-8DF9-685C764425AD}" destId="{B93E55C0-8DFF-4C3E-AA83-6E7AC57B26FA}" srcOrd="4" destOrd="0" presId="urn:microsoft.com/office/officeart/2018/2/layout/IconVerticalSolidList"/>
    <dgm:cxn modelId="{64032F2E-8C4F-4CCB-B647-3949AA1C504F}" type="presParOf" srcId="{B93E55C0-8DFF-4C3E-AA83-6E7AC57B26FA}" destId="{76015EDE-F81F-40E3-B628-67A491AFAE0C}" srcOrd="0" destOrd="0" presId="urn:microsoft.com/office/officeart/2018/2/layout/IconVerticalSolidList"/>
    <dgm:cxn modelId="{C1E4208B-2F0D-4DF8-AEA3-3405448DD93E}" type="presParOf" srcId="{B93E55C0-8DFF-4C3E-AA83-6E7AC57B26FA}" destId="{ECD3F52A-1D0C-48B5-99BC-28FF304B3839}" srcOrd="1" destOrd="0" presId="urn:microsoft.com/office/officeart/2018/2/layout/IconVerticalSolidList"/>
    <dgm:cxn modelId="{D7C658AF-FA83-4F67-A641-1D1181D85E4C}" type="presParOf" srcId="{B93E55C0-8DFF-4C3E-AA83-6E7AC57B26FA}" destId="{B04AE0BB-8F87-41A1-9101-9D08F77236BF}" srcOrd="2" destOrd="0" presId="urn:microsoft.com/office/officeart/2018/2/layout/IconVerticalSolidList"/>
    <dgm:cxn modelId="{3448C3F3-1AE9-4A46-9F42-5E69C66FB6E2}" type="presParOf" srcId="{B93E55C0-8DFF-4C3E-AA83-6E7AC57B26FA}" destId="{8516DA20-485C-4D24-89D6-FBFFD8F186C2}" srcOrd="3" destOrd="0" presId="urn:microsoft.com/office/officeart/2018/2/layout/IconVerticalSolidList"/>
    <dgm:cxn modelId="{A822BB89-5840-4E39-8D0E-BF754A3EE104}" type="presParOf" srcId="{29FB553A-5C9E-4843-8DF9-685C764425AD}" destId="{57FF8A47-F929-4CFA-9D81-E9024F8F56BE}" srcOrd="5" destOrd="0" presId="urn:microsoft.com/office/officeart/2018/2/layout/IconVerticalSolidList"/>
    <dgm:cxn modelId="{0D84BC05-1436-4CBD-958C-FE2EFB0FDD18}" type="presParOf" srcId="{29FB553A-5C9E-4843-8DF9-685C764425AD}" destId="{9622F9E2-6142-476A-A8EF-E48B883EED4D}" srcOrd="6" destOrd="0" presId="urn:microsoft.com/office/officeart/2018/2/layout/IconVerticalSolidList"/>
    <dgm:cxn modelId="{D645881D-4C0A-4C5D-A37C-3271398C1972}" type="presParOf" srcId="{9622F9E2-6142-476A-A8EF-E48B883EED4D}" destId="{FE61E31B-239B-469D-91DD-88CF6BB3FDC8}" srcOrd="0" destOrd="0" presId="urn:microsoft.com/office/officeart/2018/2/layout/IconVerticalSolidList"/>
    <dgm:cxn modelId="{0582B7BB-A68B-4B40-B89C-DAD9E05DC7EB}" type="presParOf" srcId="{9622F9E2-6142-476A-A8EF-E48B883EED4D}" destId="{6A81F814-D70B-400D-870E-477DDC725AC3}" srcOrd="1" destOrd="0" presId="urn:microsoft.com/office/officeart/2018/2/layout/IconVerticalSolidList"/>
    <dgm:cxn modelId="{763CA563-9953-491B-A7CD-92916EEEAF68}" type="presParOf" srcId="{9622F9E2-6142-476A-A8EF-E48B883EED4D}" destId="{8A187B8E-C3E6-4778-9F4C-841C54F07C90}" srcOrd="2" destOrd="0" presId="urn:microsoft.com/office/officeart/2018/2/layout/IconVerticalSolidList"/>
    <dgm:cxn modelId="{1B819260-0BA4-4DE5-8209-A4748F7DCC9B}" type="presParOf" srcId="{9622F9E2-6142-476A-A8EF-E48B883EED4D}" destId="{6221DB8C-BA84-43EA-949F-85AB83762D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E8B7-928A-46C0-8681-208B870C0B8E}">
      <dsp:nvSpPr>
        <dsp:cNvPr id="0" name=""/>
        <dsp:cNvSpPr/>
      </dsp:nvSpPr>
      <dsp:spPr>
        <a:xfrm>
          <a:off x="194248" y="601742"/>
          <a:ext cx="1020254" cy="10202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39411-AA1A-4104-8BFE-A0734011ECCE}">
      <dsp:nvSpPr>
        <dsp:cNvPr id="0" name=""/>
        <dsp:cNvSpPr/>
      </dsp:nvSpPr>
      <dsp:spPr>
        <a:xfrm>
          <a:off x="408501" y="815995"/>
          <a:ext cx="591747" cy="59174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53CA3-3ED1-42A3-A20A-6FBAC1F15CB8}">
      <dsp:nvSpPr>
        <dsp:cNvPr id="0" name=""/>
        <dsp:cNvSpPr/>
      </dsp:nvSpPr>
      <dsp:spPr>
        <a:xfrm>
          <a:off x="1433128" y="601742"/>
          <a:ext cx="2404884" cy="102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/>
            <a:t>Eğitimde Ölçme ve Değerlendirmenin Yeri	</a:t>
          </a:r>
          <a:endParaRPr lang="en-US" sz="2000" kern="1200"/>
        </a:p>
      </dsp:txBody>
      <dsp:txXfrm>
        <a:off x="1433128" y="601742"/>
        <a:ext cx="2404884" cy="1020254"/>
      </dsp:txXfrm>
    </dsp:sp>
    <dsp:sp modelId="{07496D41-FBE0-418E-84F8-C2FF6632FFD8}">
      <dsp:nvSpPr>
        <dsp:cNvPr id="0" name=""/>
        <dsp:cNvSpPr/>
      </dsp:nvSpPr>
      <dsp:spPr>
        <a:xfrm>
          <a:off x="4257045" y="601742"/>
          <a:ext cx="1020254" cy="1020254"/>
        </a:xfrm>
        <a:prstGeom prst="ellipse">
          <a:avLst/>
        </a:prstGeom>
        <a:solidFill>
          <a:schemeClr val="accent5">
            <a:hueOff val="-561544"/>
            <a:satOff val="-2648"/>
            <a:lumOff val="6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49204-DD50-47E9-8183-8F96DA112264}">
      <dsp:nvSpPr>
        <dsp:cNvPr id="0" name=""/>
        <dsp:cNvSpPr/>
      </dsp:nvSpPr>
      <dsp:spPr>
        <a:xfrm>
          <a:off x="4471299" y="815995"/>
          <a:ext cx="591747" cy="59174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D3E1B-5FA1-41D4-8B41-99D85E19E31C}">
      <dsp:nvSpPr>
        <dsp:cNvPr id="0" name=""/>
        <dsp:cNvSpPr/>
      </dsp:nvSpPr>
      <dsp:spPr>
        <a:xfrm>
          <a:off x="5495925" y="601742"/>
          <a:ext cx="2404884" cy="102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/>
            <a:t>Ölçme ve Değerlendirme Yaklaşımları</a:t>
          </a:r>
          <a:endParaRPr lang="en-US" sz="2000" kern="1200"/>
        </a:p>
      </dsp:txBody>
      <dsp:txXfrm>
        <a:off x="5495925" y="601742"/>
        <a:ext cx="2404884" cy="1020254"/>
      </dsp:txXfrm>
    </dsp:sp>
    <dsp:sp modelId="{2BBF1C62-CBA0-46A1-BC05-BEECD791A61E}">
      <dsp:nvSpPr>
        <dsp:cNvPr id="0" name=""/>
        <dsp:cNvSpPr/>
      </dsp:nvSpPr>
      <dsp:spPr>
        <a:xfrm>
          <a:off x="194248" y="2286428"/>
          <a:ext cx="1020254" cy="1020254"/>
        </a:xfrm>
        <a:prstGeom prst="ellipse">
          <a:avLst/>
        </a:prstGeom>
        <a:solidFill>
          <a:schemeClr val="accent5">
            <a:hueOff val="-1123087"/>
            <a:satOff val="-5296"/>
            <a:lumOff val="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3B016-C377-49D5-BA7E-5684332BBBAA}">
      <dsp:nvSpPr>
        <dsp:cNvPr id="0" name=""/>
        <dsp:cNvSpPr/>
      </dsp:nvSpPr>
      <dsp:spPr>
        <a:xfrm>
          <a:off x="408501" y="2500681"/>
          <a:ext cx="591747" cy="59174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ECF0C-24B5-4AAD-8F8B-5729BA8B164E}">
      <dsp:nvSpPr>
        <dsp:cNvPr id="0" name=""/>
        <dsp:cNvSpPr/>
      </dsp:nvSpPr>
      <dsp:spPr>
        <a:xfrm>
          <a:off x="1433128" y="2286428"/>
          <a:ext cx="2404884" cy="102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/>
            <a:t>Ölçme ve Değerlendirme Araçları</a:t>
          </a:r>
          <a:endParaRPr lang="en-US" sz="2000" kern="1200"/>
        </a:p>
      </dsp:txBody>
      <dsp:txXfrm>
        <a:off x="1433128" y="2286428"/>
        <a:ext cx="2404884" cy="1020254"/>
      </dsp:txXfrm>
    </dsp:sp>
    <dsp:sp modelId="{9272B470-BA78-4F87-AD4D-D62016B84CF3}">
      <dsp:nvSpPr>
        <dsp:cNvPr id="0" name=""/>
        <dsp:cNvSpPr/>
      </dsp:nvSpPr>
      <dsp:spPr>
        <a:xfrm>
          <a:off x="4257045" y="2286428"/>
          <a:ext cx="1020254" cy="1020254"/>
        </a:xfrm>
        <a:prstGeom prst="ellipse">
          <a:avLst/>
        </a:prstGeom>
        <a:solidFill>
          <a:schemeClr val="accent5">
            <a:hueOff val="-1684631"/>
            <a:satOff val="-7944"/>
            <a:lumOff val="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1C573-BF2A-4B2E-ABAA-5B429CAAAFD4}">
      <dsp:nvSpPr>
        <dsp:cNvPr id="0" name=""/>
        <dsp:cNvSpPr/>
      </dsp:nvSpPr>
      <dsp:spPr>
        <a:xfrm>
          <a:off x="4471299" y="2500681"/>
          <a:ext cx="591747" cy="59174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F8459-C21B-49BC-9D24-0E62A7A29449}">
      <dsp:nvSpPr>
        <dsp:cNvPr id="0" name=""/>
        <dsp:cNvSpPr/>
      </dsp:nvSpPr>
      <dsp:spPr>
        <a:xfrm>
          <a:off x="5495925" y="2286428"/>
          <a:ext cx="2404884" cy="102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/>
            <a:t>Yaygın Eğitim Programlarında Ölçme ve Değerlendirme</a:t>
          </a:r>
          <a:endParaRPr lang="en-US" sz="2000" kern="1200"/>
        </a:p>
      </dsp:txBody>
      <dsp:txXfrm>
        <a:off x="5495925" y="2286428"/>
        <a:ext cx="2404884" cy="10202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089D-2015-4F6C-848B-C7786BE0E5F3}">
      <dsp:nvSpPr>
        <dsp:cNvPr id="0" name=""/>
        <dsp:cNvSpPr/>
      </dsp:nvSpPr>
      <dsp:spPr>
        <a:xfrm>
          <a:off x="0" y="154482"/>
          <a:ext cx="4435078" cy="6901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Kursiyerlerin </a:t>
          </a:r>
          <a:r>
            <a:rPr lang="tr-TR" sz="1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öğrenmelerini pekiştirmek </a:t>
          </a:r>
          <a:r>
            <a:rPr lang="tr-TR" sz="1300" kern="1200" dirty="0"/>
            <a:t>ve öğrenme </a:t>
          </a:r>
          <a:r>
            <a:rPr lang="tr-TR" sz="1300" b="1" u="sng" kern="1200" dirty="0"/>
            <a:t>düzeylerini belirlemek amacıyla </a:t>
          </a:r>
          <a:r>
            <a:rPr lang="tr-TR" sz="1300" kern="1200" dirty="0"/>
            <a:t>yapılan  çalışmalardır.</a:t>
          </a:r>
          <a:endParaRPr lang="en-US" sz="1300" kern="1200" dirty="0"/>
        </a:p>
      </dsp:txBody>
      <dsp:txXfrm>
        <a:off x="33690" y="188172"/>
        <a:ext cx="4367698" cy="622773"/>
      </dsp:txXfrm>
    </dsp:sp>
    <dsp:sp modelId="{D20F860F-3B9E-4932-8243-FBC01B82A94A}">
      <dsp:nvSpPr>
        <dsp:cNvPr id="0" name=""/>
        <dsp:cNvSpPr/>
      </dsp:nvSpPr>
      <dsp:spPr>
        <a:xfrm>
          <a:off x="0" y="882076"/>
          <a:ext cx="4435078" cy="690153"/>
        </a:xfrm>
        <a:prstGeom prst="roundRect">
          <a:avLst/>
        </a:prstGeom>
        <a:gradFill rotWithShape="0">
          <a:gsLst>
            <a:gs pos="0">
              <a:schemeClr val="accent5">
                <a:hueOff val="-336926"/>
                <a:satOff val="-1589"/>
                <a:lumOff val="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36926"/>
                <a:satOff val="-1589"/>
                <a:lumOff val="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36926"/>
                <a:satOff val="-1589"/>
                <a:lumOff val="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Kursiyerlerin </a:t>
          </a:r>
          <a:r>
            <a:rPr lang="tr-TR" sz="1300" b="1" u="sng" kern="1200" dirty="0"/>
            <a:t>hem bilişsel hem de akademik alanlardaki tutumları ile sosyal becerilerini gözlemlemede </a:t>
          </a:r>
          <a:r>
            <a:rPr lang="tr-TR" sz="1300" kern="1200" dirty="0"/>
            <a:t>kullanılabilir.</a:t>
          </a:r>
          <a:endParaRPr lang="en-US" sz="1300" kern="1200" dirty="0"/>
        </a:p>
      </dsp:txBody>
      <dsp:txXfrm>
        <a:off x="33690" y="915766"/>
        <a:ext cx="4367698" cy="622773"/>
      </dsp:txXfrm>
    </dsp:sp>
    <dsp:sp modelId="{A2200BDA-9F3D-44DF-A03F-4D82B6EAA978}">
      <dsp:nvSpPr>
        <dsp:cNvPr id="0" name=""/>
        <dsp:cNvSpPr/>
      </dsp:nvSpPr>
      <dsp:spPr>
        <a:xfrm>
          <a:off x="0" y="1609670"/>
          <a:ext cx="4435078" cy="690153"/>
        </a:xfrm>
        <a:prstGeom prst="roundRect">
          <a:avLst/>
        </a:prstGeom>
        <a:gradFill rotWithShape="0">
          <a:gsLst>
            <a:gs pos="0">
              <a:schemeClr val="accent5">
                <a:hueOff val="-673852"/>
                <a:satOff val="-3178"/>
                <a:lumOff val="7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73852"/>
                <a:satOff val="-3178"/>
                <a:lumOff val="78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73852"/>
                <a:satOff val="-3178"/>
                <a:lumOff val="78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/>
            <a:t>Kursiyerlerin </a:t>
          </a:r>
          <a:r>
            <a:rPr lang="tr-TR" sz="1300" b="1" u="sng" kern="1200" dirty="0"/>
            <a:t>bireysel farklılıkları göz </a:t>
          </a:r>
          <a:r>
            <a:rPr lang="tr-TR" sz="1300" kern="1200" dirty="0"/>
            <a:t>önünde bulundurulmalı. </a:t>
          </a:r>
          <a:endParaRPr lang="en-US" sz="1300" kern="1200" dirty="0"/>
        </a:p>
      </dsp:txBody>
      <dsp:txXfrm>
        <a:off x="33690" y="1643360"/>
        <a:ext cx="4367698" cy="622773"/>
      </dsp:txXfrm>
    </dsp:sp>
    <dsp:sp modelId="{3B4C1D8F-3C57-4F80-989F-0627ED2F7F47}">
      <dsp:nvSpPr>
        <dsp:cNvPr id="0" name=""/>
        <dsp:cNvSpPr/>
      </dsp:nvSpPr>
      <dsp:spPr>
        <a:xfrm>
          <a:off x="0" y="2337263"/>
          <a:ext cx="4435078" cy="690153"/>
        </a:xfrm>
        <a:prstGeom prst="roundRect">
          <a:avLst/>
        </a:prstGeom>
        <a:gradFill rotWithShape="0">
          <a:gsLst>
            <a:gs pos="0">
              <a:schemeClr val="accent5">
                <a:hueOff val="-1010778"/>
                <a:satOff val="-4766"/>
                <a:lumOff val="11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010778"/>
                <a:satOff val="-4766"/>
                <a:lumOff val="11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010778"/>
                <a:satOff val="-4766"/>
                <a:lumOff val="11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Performans değerlendirme gözlenebilen </a:t>
          </a:r>
          <a:r>
            <a:rPr lang="tr-TR" sz="1300" b="1" u="sng" kern="1200"/>
            <a:t>bir performans </a:t>
          </a:r>
          <a:r>
            <a:rPr lang="tr-TR" sz="1300" kern="1200"/>
            <a:t>veya </a:t>
          </a:r>
          <a:r>
            <a:rPr lang="tr-TR" sz="1300" b="1" u="sng" kern="1200"/>
            <a:t>somut bir ürünle </a:t>
          </a:r>
          <a:r>
            <a:rPr lang="tr-TR" sz="1300" kern="1200"/>
            <a:t>sonuçlanmaktadır. </a:t>
          </a:r>
          <a:endParaRPr lang="en-US" sz="1300" kern="1200"/>
        </a:p>
      </dsp:txBody>
      <dsp:txXfrm>
        <a:off x="33690" y="2370953"/>
        <a:ext cx="4367698" cy="622773"/>
      </dsp:txXfrm>
    </dsp:sp>
    <dsp:sp modelId="{ABB0FA5E-8E09-408F-BA3F-924221679846}">
      <dsp:nvSpPr>
        <dsp:cNvPr id="0" name=""/>
        <dsp:cNvSpPr/>
      </dsp:nvSpPr>
      <dsp:spPr>
        <a:xfrm>
          <a:off x="0" y="3064857"/>
          <a:ext cx="4435078" cy="690153"/>
        </a:xfrm>
        <a:prstGeom prst="roundRect">
          <a:avLst/>
        </a:prstGeom>
        <a:gradFill rotWithShape="0">
          <a:gsLst>
            <a:gs pos="0">
              <a:schemeClr val="accent5">
                <a:hueOff val="-1347705"/>
                <a:satOff val="-6355"/>
                <a:lumOff val="15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347705"/>
                <a:satOff val="-6355"/>
                <a:lumOff val="15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347705"/>
                <a:satOff val="-6355"/>
                <a:lumOff val="15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Kursiyerlerin </a:t>
          </a:r>
          <a:r>
            <a:rPr lang="tr-TR" sz="1300" b="1" u="sng" kern="1200"/>
            <a:t>özgün ürünler </a:t>
          </a:r>
          <a:r>
            <a:rPr lang="tr-TR" sz="1300" kern="1200"/>
            <a:t>ortaya koyabilecekleri çalışmalardır.</a:t>
          </a:r>
          <a:endParaRPr lang="en-US" sz="1300" kern="1200"/>
        </a:p>
      </dsp:txBody>
      <dsp:txXfrm>
        <a:off x="33690" y="3098547"/>
        <a:ext cx="4367698" cy="622773"/>
      </dsp:txXfrm>
    </dsp:sp>
    <dsp:sp modelId="{9FF57CC6-BF6A-48D4-A81A-1502BCE192F8}">
      <dsp:nvSpPr>
        <dsp:cNvPr id="0" name=""/>
        <dsp:cNvSpPr/>
      </dsp:nvSpPr>
      <dsp:spPr>
        <a:xfrm>
          <a:off x="0" y="3792451"/>
          <a:ext cx="4435078" cy="690153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/>
            <a:t>Kursiyerlerin ö</a:t>
          </a:r>
          <a:r>
            <a:rPr lang="tr-TR" sz="1300" b="1" u="sng" kern="1200"/>
            <a:t>ğrenmelerini pekiştirmek ve öğrenme düzeylerini belirlemek </a:t>
          </a:r>
          <a:r>
            <a:rPr lang="tr-TR" sz="1300" kern="1200"/>
            <a:t>amacıyla yapılan  çalışmalardır.</a:t>
          </a:r>
          <a:endParaRPr lang="en-US" sz="1300" kern="1200"/>
        </a:p>
      </dsp:txBody>
      <dsp:txXfrm>
        <a:off x="33690" y="3826141"/>
        <a:ext cx="4367698" cy="6227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93A84-B69A-4FD3-BF4A-F1EFE7FCA355}">
      <dsp:nvSpPr>
        <dsp:cNvPr id="0" name=""/>
        <dsp:cNvSpPr/>
      </dsp:nvSpPr>
      <dsp:spPr>
        <a:xfrm>
          <a:off x="0" y="2829450"/>
          <a:ext cx="7203281" cy="6190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/>
            <a:t>Kişisel ve sosyal beceriler: </a:t>
          </a:r>
          <a:r>
            <a:rPr lang="tr-TR" sz="1400" kern="1200"/>
            <a:t>Kendini ifade etme, grup çalışmasına yatkınlık, başka fikirlere önem verme, sunum yapabilme vb. </a:t>
          </a:r>
          <a:endParaRPr lang="en-US" sz="1400" kern="1200"/>
        </a:p>
      </dsp:txBody>
      <dsp:txXfrm>
        <a:off x="0" y="2829450"/>
        <a:ext cx="7203281" cy="619014"/>
      </dsp:txXfrm>
    </dsp:sp>
    <dsp:sp modelId="{9B3A8A9F-4D98-4719-8EF5-DC1095BAF36D}">
      <dsp:nvSpPr>
        <dsp:cNvPr id="0" name=""/>
        <dsp:cNvSpPr/>
      </dsp:nvSpPr>
      <dsp:spPr>
        <a:xfrm rot="10800000">
          <a:off x="0" y="1886691"/>
          <a:ext cx="7203281" cy="952044"/>
        </a:xfrm>
        <a:prstGeom prst="upArrowCallou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/>
            <a:t>Gözlenebilir performanslar: </a:t>
          </a:r>
          <a:r>
            <a:rPr lang="tr-TR" sz="1400" kern="1200"/>
            <a:t>Ürünlerin ortaya konmasında geçen sürecin takip edilmesi ve değerlendirilmesi.</a:t>
          </a:r>
          <a:endParaRPr lang="en-US" sz="1400" kern="1200"/>
        </a:p>
      </dsp:txBody>
      <dsp:txXfrm rot="10800000">
        <a:off x="0" y="1886691"/>
        <a:ext cx="7203281" cy="618610"/>
      </dsp:txXfrm>
    </dsp:sp>
    <dsp:sp modelId="{EB2DE542-75A4-49AC-9782-3B35B98C3B4D}">
      <dsp:nvSpPr>
        <dsp:cNvPr id="0" name=""/>
        <dsp:cNvSpPr/>
      </dsp:nvSpPr>
      <dsp:spPr>
        <a:xfrm rot="10800000">
          <a:off x="0" y="943932"/>
          <a:ext cx="7203281" cy="952044"/>
        </a:xfrm>
        <a:prstGeom prst="upArrowCallou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/>
            <a:t>Üst düzey zihinsel beceriler: </a:t>
          </a:r>
          <a:r>
            <a:rPr lang="tr-TR" sz="1400" kern="1200"/>
            <a:t>Bilgiyi yorumlama, yeni durumlara uygulama, düzenleme vb.</a:t>
          </a:r>
          <a:endParaRPr lang="en-US" sz="1400" kern="1200"/>
        </a:p>
      </dsp:txBody>
      <dsp:txXfrm rot="10800000">
        <a:off x="0" y="943932"/>
        <a:ext cx="7203281" cy="618610"/>
      </dsp:txXfrm>
    </dsp:sp>
    <dsp:sp modelId="{4EDBB0D8-66A3-426E-973A-978D40A51352}">
      <dsp:nvSpPr>
        <dsp:cNvPr id="0" name=""/>
        <dsp:cNvSpPr/>
      </dsp:nvSpPr>
      <dsp:spPr>
        <a:xfrm rot="10800000">
          <a:off x="0" y="1172"/>
          <a:ext cx="7203281" cy="952044"/>
        </a:xfrm>
        <a:prstGeom prst="upArrowCallou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/>
            <a:t>Ürünler: </a:t>
          </a:r>
          <a:r>
            <a:rPr lang="tr-TR" sz="1400" kern="1200"/>
            <a:t>Kompozisyon, grafik çizme, inceleme yazısı, proje vb.</a:t>
          </a:r>
          <a:endParaRPr lang="en-US" sz="1400" kern="1200"/>
        </a:p>
      </dsp:txBody>
      <dsp:txXfrm rot="10800000">
        <a:off x="0" y="1172"/>
        <a:ext cx="7203281" cy="61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70AB6-9125-43F9-AA3A-5047F8E44D28}">
      <dsp:nvSpPr>
        <dsp:cNvPr id="0" name=""/>
        <dsp:cNvSpPr/>
      </dsp:nvSpPr>
      <dsp:spPr>
        <a:xfrm>
          <a:off x="0" y="605024"/>
          <a:ext cx="7203281" cy="1116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6CE76-4F68-4759-B7E9-028FDA0201D6}">
      <dsp:nvSpPr>
        <dsp:cNvPr id="0" name=""/>
        <dsp:cNvSpPr/>
      </dsp:nvSpPr>
      <dsp:spPr>
        <a:xfrm>
          <a:off x="337882" y="856342"/>
          <a:ext cx="614332" cy="6143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C693B-0D8A-4D35-B947-71CDBF070EF0}">
      <dsp:nvSpPr>
        <dsp:cNvPr id="0" name=""/>
        <dsp:cNvSpPr/>
      </dsp:nvSpPr>
      <dsp:spPr>
        <a:xfrm>
          <a:off x="1290098" y="605024"/>
          <a:ext cx="5913182" cy="111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12" tIns="118212" rIns="118212" bIns="11821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>
              <a:solidFill>
                <a:schemeClr val="tx1"/>
              </a:solidFill>
            </a:rPr>
            <a:t>Ölçme: </a:t>
          </a:r>
          <a:r>
            <a:rPr lang="tr-TR" sz="2100" kern="1200" dirty="0"/>
            <a:t>Belli bir niteliğin gözlemlenerek gözlem sonuçlarının sayı yada sembollerle ifade edilmesine ölçme denir.</a:t>
          </a:r>
          <a:endParaRPr lang="en-US" sz="2100" kern="1200" dirty="0"/>
        </a:p>
      </dsp:txBody>
      <dsp:txXfrm>
        <a:off x="1290098" y="605024"/>
        <a:ext cx="5913182" cy="1116968"/>
      </dsp:txXfrm>
    </dsp:sp>
    <dsp:sp modelId="{AAE8E2E9-409A-4A75-912A-29C9318EF8D0}">
      <dsp:nvSpPr>
        <dsp:cNvPr id="0" name=""/>
        <dsp:cNvSpPr/>
      </dsp:nvSpPr>
      <dsp:spPr>
        <a:xfrm>
          <a:off x="0" y="2001234"/>
          <a:ext cx="7203281" cy="1116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2F632-57D0-4B5C-8596-B7A41E614628}">
      <dsp:nvSpPr>
        <dsp:cNvPr id="0" name=""/>
        <dsp:cNvSpPr/>
      </dsp:nvSpPr>
      <dsp:spPr>
        <a:xfrm>
          <a:off x="337882" y="2252552"/>
          <a:ext cx="614332" cy="61433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C7222-F868-4803-8836-43D18DCAA71A}">
      <dsp:nvSpPr>
        <dsp:cNvPr id="0" name=""/>
        <dsp:cNvSpPr/>
      </dsp:nvSpPr>
      <dsp:spPr>
        <a:xfrm>
          <a:off x="1290098" y="2001234"/>
          <a:ext cx="5913182" cy="1116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212" tIns="118212" rIns="118212" bIns="11821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>
              <a:solidFill>
                <a:schemeClr val="tx1"/>
              </a:solidFill>
            </a:rPr>
            <a:t>Değerlendirme: </a:t>
          </a:r>
          <a:r>
            <a:rPr lang="tr-TR" sz="2100" kern="1200" dirty="0"/>
            <a:t>Ölçme sonuçlarının bir ölçütle karşılaştırılması sonucunda bir </a:t>
          </a:r>
          <a:r>
            <a:rPr lang="tr-TR" sz="2100" b="1" i="1" kern="1200" dirty="0">
              <a:solidFill>
                <a:schemeClr val="tx1"/>
              </a:solidFill>
            </a:rPr>
            <a:t>değer yargısına </a:t>
          </a:r>
          <a:r>
            <a:rPr lang="tr-TR" sz="2100" kern="1200" dirty="0"/>
            <a:t>( karara) varma işine değerlendirme denir.</a:t>
          </a:r>
          <a:endParaRPr lang="en-US" sz="2100" kern="1200" dirty="0"/>
        </a:p>
      </dsp:txBody>
      <dsp:txXfrm>
        <a:off x="1290098" y="2001234"/>
        <a:ext cx="5913182" cy="1116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2251A-AB88-4784-B1F1-BB1907F9DF44}">
      <dsp:nvSpPr>
        <dsp:cNvPr id="0" name=""/>
        <dsp:cNvSpPr/>
      </dsp:nvSpPr>
      <dsp:spPr>
        <a:xfrm>
          <a:off x="0" y="411688"/>
          <a:ext cx="4435078" cy="12289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u="sng" kern="1200"/>
            <a:t>Tanımaya dönük </a:t>
          </a:r>
          <a:r>
            <a:rPr lang="tr-TR" sz="2200" kern="1200"/>
            <a:t>değerlendirme</a:t>
          </a:r>
          <a:endParaRPr lang="en-US" sz="2200" kern="1200"/>
        </a:p>
      </dsp:txBody>
      <dsp:txXfrm>
        <a:off x="59995" y="471683"/>
        <a:ext cx="4315088" cy="1109007"/>
      </dsp:txXfrm>
    </dsp:sp>
    <dsp:sp modelId="{1755B964-2F8C-49F4-9649-2DDAA1E9A009}">
      <dsp:nvSpPr>
        <dsp:cNvPr id="0" name=""/>
        <dsp:cNvSpPr/>
      </dsp:nvSpPr>
      <dsp:spPr>
        <a:xfrm>
          <a:off x="0" y="1704045"/>
          <a:ext cx="4435078" cy="1228997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u="sng" kern="1200" dirty="0"/>
            <a:t>Süreç değerlendirme </a:t>
          </a:r>
          <a:r>
            <a:rPr lang="tr-TR" sz="2200" kern="1200" dirty="0"/>
            <a:t>(İzlemeye dönük  değerlendirme)</a:t>
          </a:r>
          <a:endParaRPr lang="en-US" sz="2200" kern="1200" dirty="0"/>
        </a:p>
      </dsp:txBody>
      <dsp:txXfrm>
        <a:off x="59995" y="1764040"/>
        <a:ext cx="4315088" cy="1109007"/>
      </dsp:txXfrm>
    </dsp:sp>
    <dsp:sp modelId="{2C7BFDB5-0767-480D-BB4D-F1EDD4D5499C}">
      <dsp:nvSpPr>
        <dsp:cNvPr id="0" name=""/>
        <dsp:cNvSpPr/>
      </dsp:nvSpPr>
      <dsp:spPr>
        <a:xfrm>
          <a:off x="0" y="2996402"/>
          <a:ext cx="4435078" cy="1228997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u="sng" kern="1200"/>
            <a:t>Öğrenme düzeyini belirlemeye </a:t>
          </a:r>
          <a:r>
            <a:rPr lang="tr-TR" sz="2200" kern="1200"/>
            <a:t>dönük değerlendirme (Sonuç değerlendirme)</a:t>
          </a:r>
          <a:endParaRPr lang="en-US" sz="2200" kern="1200"/>
        </a:p>
      </dsp:txBody>
      <dsp:txXfrm>
        <a:off x="59995" y="3056397"/>
        <a:ext cx="4315088" cy="1109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1F612-3A25-41A8-A166-AF10AC0D9F00}">
      <dsp:nvSpPr>
        <dsp:cNvPr id="0" name=""/>
        <dsp:cNvSpPr/>
      </dsp:nvSpPr>
      <dsp:spPr>
        <a:xfrm>
          <a:off x="-167109" y="1085698"/>
          <a:ext cx="5256583" cy="17860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81F07-7A7E-4DB7-8DB6-E328D10C4A12}">
      <dsp:nvSpPr>
        <dsp:cNvPr id="0" name=""/>
        <dsp:cNvSpPr/>
      </dsp:nvSpPr>
      <dsp:spPr>
        <a:xfrm>
          <a:off x="373156" y="1380924"/>
          <a:ext cx="982301" cy="982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0FEC6-C263-48E0-8EF0-7581D5994393}">
      <dsp:nvSpPr>
        <dsp:cNvPr id="0" name=""/>
        <dsp:cNvSpPr/>
      </dsp:nvSpPr>
      <dsp:spPr>
        <a:xfrm>
          <a:off x="1557469" y="979073"/>
          <a:ext cx="3866223" cy="178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19" tIns="189019" rIns="189019" bIns="189019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Kursiyerlerin </a:t>
          </a:r>
          <a:r>
            <a:rPr lang="tr-TR" sz="1700" b="1" u="sng" kern="1200" dirty="0"/>
            <a:t>kurs öncesinde</a:t>
          </a:r>
          <a:r>
            <a:rPr lang="tr-TR" sz="1700" kern="1200" dirty="0"/>
            <a:t> bilgi, beceri, yeterlik ve kazanımlar açısından ön öğrenmelerine ilişkin düzeylerinin belirlenmesidir.</a:t>
          </a:r>
          <a:endParaRPr lang="en-US" sz="1700" kern="1200" dirty="0"/>
        </a:p>
      </dsp:txBody>
      <dsp:txXfrm>
        <a:off x="1557469" y="979073"/>
        <a:ext cx="3866223" cy="1786002"/>
      </dsp:txXfrm>
    </dsp:sp>
    <dsp:sp modelId="{51F244A5-87C3-49A0-98EB-21D7E0DF3B91}">
      <dsp:nvSpPr>
        <dsp:cNvPr id="0" name=""/>
        <dsp:cNvSpPr/>
      </dsp:nvSpPr>
      <dsp:spPr>
        <a:xfrm>
          <a:off x="-167109" y="3211576"/>
          <a:ext cx="5256583" cy="17860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23F7D-7111-4BB1-BC64-BEE8CB3CDC35}">
      <dsp:nvSpPr>
        <dsp:cNvPr id="0" name=""/>
        <dsp:cNvSpPr/>
      </dsp:nvSpPr>
      <dsp:spPr>
        <a:xfrm>
          <a:off x="373156" y="3613427"/>
          <a:ext cx="982301" cy="9823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733B6-F2B1-4ECC-AD33-13452051757F}">
      <dsp:nvSpPr>
        <dsp:cNvPr id="0" name=""/>
        <dsp:cNvSpPr/>
      </dsp:nvSpPr>
      <dsp:spPr>
        <a:xfrm>
          <a:off x="1895723" y="3211576"/>
          <a:ext cx="3189716" cy="1786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019" tIns="189019" rIns="189019" bIns="189019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Gözlem formları, kontrol listeleri, açık uçlu sorular kullanılabilir.</a:t>
          </a:r>
          <a:endParaRPr lang="en-US" sz="1700" kern="1200" dirty="0"/>
        </a:p>
      </dsp:txBody>
      <dsp:txXfrm>
        <a:off x="1895723" y="3211576"/>
        <a:ext cx="3189716" cy="1786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21C0-E022-483F-878D-40247D92C265}">
      <dsp:nvSpPr>
        <dsp:cNvPr id="0" name=""/>
        <dsp:cNvSpPr/>
      </dsp:nvSpPr>
      <dsp:spPr>
        <a:xfrm>
          <a:off x="891285" y="3099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7E2E3-7B91-4541-A8FC-D00757ED3767}">
      <dsp:nvSpPr>
        <dsp:cNvPr id="0" name=""/>
        <dsp:cNvSpPr/>
      </dsp:nvSpPr>
      <dsp:spPr>
        <a:xfrm>
          <a:off x="1359285" y="49899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454C1-D055-4574-B286-7F87AF9FAE2A}">
      <dsp:nvSpPr>
        <dsp:cNvPr id="0" name=""/>
        <dsp:cNvSpPr/>
      </dsp:nvSpPr>
      <dsp:spPr>
        <a:xfrm>
          <a:off x="51" y="2220303"/>
          <a:ext cx="3978468" cy="2101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600" b="1" u="sng" kern="1200" dirty="0"/>
            <a:t>Bir ders saati, bölüm yada modül sonunda</a:t>
          </a:r>
          <a:r>
            <a:rPr lang="tr-TR" sz="1600" kern="1200" dirty="0"/>
            <a:t>, kursiyerlerin o ders bölüm yada modüldeki </a:t>
          </a:r>
          <a:r>
            <a:rPr lang="tr-TR" sz="1600" b="1" kern="1200" dirty="0"/>
            <a:t>öğrenme eksikliklerini ve bu eksikliklere neden olabilecek güçlükleri belirlemek </a:t>
          </a:r>
          <a:r>
            <a:rPr lang="tr-TR" sz="1600" kern="1200" dirty="0"/>
            <a:t>ve gidermek amacıyla kullanılır.</a:t>
          </a:r>
          <a:endParaRPr lang="en-US" sz="1600" kern="1200" dirty="0"/>
        </a:p>
      </dsp:txBody>
      <dsp:txXfrm>
        <a:off x="51" y="2220303"/>
        <a:ext cx="3978468" cy="2101377"/>
      </dsp:txXfrm>
    </dsp:sp>
    <dsp:sp modelId="{5C96D543-6E12-4551-AD0E-BBC9C783CA9C}">
      <dsp:nvSpPr>
        <dsp:cNvPr id="0" name=""/>
        <dsp:cNvSpPr/>
      </dsp:nvSpPr>
      <dsp:spPr>
        <a:xfrm>
          <a:off x="5580465" y="30304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42CB5-A09D-45DC-B7F9-5A0D6B9CABD2}">
      <dsp:nvSpPr>
        <dsp:cNvPr id="0" name=""/>
        <dsp:cNvSpPr/>
      </dsp:nvSpPr>
      <dsp:spPr>
        <a:xfrm>
          <a:off x="6048465" y="49830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FEBB7-2CC5-424F-9F9E-D0A6B0FACC4C}">
      <dsp:nvSpPr>
        <dsp:cNvPr id="0" name=""/>
        <dsp:cNvSpPr/>
      </dsp:nvSpPr>
      <dsp:spPr>
        <a:xfrm>
          <a:off x="4608519" y="2218240"/>
          <a:ext cx="4139892" cy="210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600" kern="1200" dirty="0"/>
            <a:t>Eğitim </a:t>
          </a:r>
          <a:r>
            <a:rPr lang="tr-TR" sz="1600" b="1" kern="1200" dirty="0"/>
            <a:t>programı süresince yapılır </a:t>
          </a:r>
          <a:r>
            <a:rPr lang="tr-TR" sz="1600" kern="1200" dirty="0"/>
            <a:t>ve asıl amaç öğrenmeyi geliştirmektir.</a:t>
          </a:r>
          <a:endParaRPr lang="en-US" sz="1600" kern="1200" dirty="0"/>
        </a:p>
      </dsp:txBody>
      <dsp:txXfrm>
        <a:off x="4608519" y="2218240"/>
        <a:ext cx="4139892" cy="2104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4C812-227A-4DC2-9BBA-1AC694B6ACFA}">
      <dsp:nvSpPr>
        <dsp:cNvPr id="0" name=""/>
        <dsp:cNvSpPr/>
      </dsp:nvSpPr>
      <dsp:spPr>
        <a:xfrm>
          <a:off x="438140" y="646613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C7A6C-EE4E-49AD-81AB-5431DAF92E47}">
      <dsp:nvSpPr>
        <dsp:cNvPr id="0" name=""/>
        <dsp:cNvSpPr/>
      </dsp:nvSpPr>
      <dsp:spPr>
        <a:xfrm>
          <a:off x="716015" y="924488"/>
          <a:ext cx="748125" cy="74812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0D71E-68E9-46CC-8C88-19C3D1EC9146}">
      <dsp:nvSpPr>
        <dsp:cNvPr id="0" name=""/>
        <dsp:cNvSpPr/>
      </dsp:nvSpPr>
      <dsp:spPr>
        <a:xfrm>
          <a:off x="21327" y="235661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Anlamlı sorular sormak</a:t>
          </a:r>
          <a:br>
            <a:rPr lang="tr-TR" sz="1400" kern="1200"/>
          </a:br>
          <a:endParaRPr lang="en-US" sz="1400" kern="1200"/>
        </a:p>
      </dsp:txBody>
      <dsp:txXfrm>
        <a:off x="21327" y="2356613"/>
        <a:ext cx="2137500" cy="720000"/>
      </dsp:txXfrm>
    </dsp:sp>
    <dsp:sp modelId="{7F619DC5-6235-4BA8-948A-7D0BE44910A6}">
      <dsp:nvSpPr>
        <dsp:cNvPr id="0" name=""/>
        <dsp:cNvSpPr/>
      </dsp:nvSpPr>
      <dsp:spPr>
        <a:xfrm>
          <a:off x="2949702" y="646613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649F2-2B1A-4B5F-B50B-A626850A60F9}">
      <dsp:nvSpPr>
        <dsp:cNvPr id="0" name=""/>
        <dsp:cNvSpPr/>
      </dsp:nvSpPr>
      <dsp:spPr>
        <a:xfrm>
          <a:off x="3227577" y="924488"/>
          <a:ext cx="748125" cy="7481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65AED-C741-440F-BE8C-E874B254390C}">
      <dsp:nvSpPr>
        <dsp:cNvPr id="0" name=""/>
        <dsp:cNvSpPr/>
      </dsp:nvSpPr>
      <dsp:spPr>
        <a:xfrm>
          <a:off x="2532890" y="235661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Etkili geri bildirim vermek </a:t>
          </a:r>
          <a:br>
            <a:rPr lang="tr-TR" sz="1400" kern="1200"/>
          </a:br>
          <a:endParaRPr lang="en-US" sz="1400" kern="1200"/>
        </a:p>
      </dsp:txBody>
      <dsp:txXfrm>
        <a:off x="2532890" y="2356613"/>
        <a:ext cx="2137500" cy="720000"/>
      </dsp:txXfrm>
    </dsp:sp>
    <dsp:sp modelId="{561216BF-F016-4539-A94B-EBC2F580A44A}">
      <dsp:nvSpPr>
        <dsp:cNvPr id="0" name=""/>
        <dsp:cNvSpPr/>
      </dsp:nvSpPr>
      <dsp:spPr>
        <a:xfrm>
          <a:off x="5461265" y="646613"/>
          <a:ext cx="1303875" cy="1303875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58569-4047-42F0-8348-9F047BBDF9F5}">
      <dsp:nvSpPr>
        <dsp:cNvPr id="0" name=""/>
        <dsp:cNvSpPr/>
      </dsp:nvSpPr>
      <dsp:spPr>
        <a:xfrm>
          <a:off x="5739140" y="924488"/>
          <a:ext cx="748125" cy="74812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4239D-0418-494D-810A-AB8689ED3F3F}">
      <dsp:nvSpPr>
        <dsp:cNvPr id="0" name=""/>
        <dsp:cNvSpPr/>
      </dsp:nvSpPr>
      <dsp:spPr>
        <a:xfrm>
          <a:off x="5044452" y="2356613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1400" kern="1200"/>
            <a:t>Öz değerlendirme veya akran değerlendirmesi yapmak</a:t>
          </a:r>
          <a:endParaRPr lang="en-US" sz="1400" kern="1200"/>
        </a:p>
      </dsp:txBody>
      <dsp:txXfrm>
        <a:off x="5044452" y="2356613"/>
        <a:ext cx="21375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66178-0FF8-4DC3-A631-FE48244C5234}">
      <dsp:nvSpPr>
        <dsp:cNvPr id="0" name=""/>
        <dsp:cNvSpPr/>
      </dsp:nvSpPr>
      <dsp:spPr>
        <a:xfrm>
          <a:off x="982262" y="1059190"/>
          <a:ext cx="1107716" cy="1107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D0955-1978-4DCD-A278-88A61E94CCE3}">
      <dsp:nvSpPr>
        <dsp:cNvPr id="0" name=""/>
        <dsp:cNvSpPr/>
      </dsp:nvSpPr>
      <dsp:spPr>
        <a:xfrm>
          <a:off x="305324" y="2572845"/>
          <a:ext cx="2461592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Yazıya dayalı </a:t>
          </a:r>
          <a:r>
            <a:rPr lang="tr-TR" sz="1600" b="1" u="sng" kern="1200" dirty="0"/>
            <a:t>soyut görevlerden çok, gerçek hayata ilişkin,</a:t>
          </a:r>
          <a:r>
            <a:rPr lang="tr-TR" sz="1600" kern="1200" dirty="0"/>
            <a:t> performansa dayalı görevlere önem vermelidir.</a:t>
          </a:r>
          <a:endParaRPr lang="en-US" sz="1600" kern="1200" dirty="0"/>
        </a:p>
      </dsp:txBody>
      <dsp:txXfrm>
        <a:off x="305324" y="2572845"/>
        <a:ext cx="2461592" cy="1192500"/>
      </dsp:txXfrm>
    </dsp:sp>
    <dsp:sp modelId="{99E45038-5157-4472-8AB7-303A312A8C13}">
      <dsp:nvSpPr>
        <dsp:cNvPr id="0" name=""/>
        <dsp:cNvSpPr/>
      </dsp:nvSpPr>
      <dsp:spPr>
        <a:xfrm>
          <a:off x="3874633" y="1059190"/>
          <a:ext cx="1107716" cy="1107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F7019-9993-462E-B2EE-9FAF3C217ECD}">
      <dsp:nvSpPr>
        <dsp:cNvPr id="0" name=""/>
        <dsp:cNvSpPr/>
      </dsp:nvSpPr>
      <dsp:spPr>
        <a:xfrm>
          <a:off x="3197695" y="2572845"/>
          <a:ext cx="2461592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Örtülü, belirsiz ölçütlerden ziyade </a:t>
          </a:r>
          <a:r>
            <a:rPr lang="tr-TR" sz="1500" b="1" u="sng" kern="1200" dirty="0"/>
            <a:t>açık ve belirgin ölçütler</a:t>
          </a:r>
          <a:r>
            <a:rPr lang="tr-TR" sz="1500" kern="1200" dirty="0"/>
            <a:t> tercih edilmelidir.</a:t>
          </a:r>
          <a:endParaRPr lang="en-US" sz="1500" kern="1200" dirty="0"/>
        </a:p>
      </dsp:txBody>
      <dsp:txXfrm>
        <a:off x="3197695" y="2572845"/>
        <a:ext cx="2461592" cy="1192500"/>
      </dsp:txXfrm>
    </dsp:sp>
    <dsp:sp modelId="{BBB68CFB-4EE9-4AF3-AC0E-0FE13D1D745F}">
      <dsp:nvSpPr>
        <dsp:cNvPr id="0" name=""/>
        <dsp:cNvSpPr/>
      </dsp:nvSpPr>
      <dsp:spPr>
        <a:xfrm>
          <a:off x="6767004" y="1059190"/>
          <a:ext cx="1107716" cy="1107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25B4A-2492-44A5-A968-EF7DE78F61B1}">
      <dsp:nvSpPr>
        <dsp:cNvPr id="0" name=""/>
        <dsp:cNvSpPr/>
      </dsp:nvSpPr>
      <dsp:spPr>
        <a:xfrm>
          <a:off x="6090066" y="2572845"/>
          <a:ext cx="2461592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Sadece öğretimin sonunda değil, </a:t>
          </a:r>
          <a:r>
            <a:rPr lang="tr-TR" sz="1500" b="1" u="sng" kern="1200" dirty="0"/>
            <a:t>öğretimin her aşamasında </a:t>
          </a:r>
          <a:r>
            <a:rPr lang="tr-TR" sz="1500" kern="1200" dirty="0"/>
            <a:t>sürekli ölçme ve değerlendirme etkinlikleri gerçekleştirilmelidir.</a:t>
          </a:r>
          <a:endParaRPr lang="en-US" sz="1500" kern="1200" dirty="0"/>
        </a:p>
      </dsp:txBody>
      <dsp:txXfrm>
        <a:off x="6090066" y="2572845"/>
        <a:ext cx="2461592" cy="119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55FCC-AAD0-4686-9558-4DE5582A2AB6}">
      <dsp:nvSpPr>
        <dsp:cNvPr id="0" name=""/>
        <dsp:cNvSpPr/>
      </dsp:nvSpPr>
      <dsp:spPr>
        <a:xfrm>
          <a:off x="0" y="12068"/>
          <a:ext cx="4435078" cy="11100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u="sng" kern="1200"/>
            <a:t>Not vermeden ziyade </a:t>
          </a:r>
          <a:r>
            <a:rPr lang="tr-TR" sz="2000" kern="1200"/>
            <a:t>etkili ve zamanında </a:t>
          </a:r>
          <a:r>
            <a:rPr lang="tr-TR" sz="2000" b="1" u="sng" kern="1200"/>
            <a:t>geri bildirime</a:t>
          </a:r>
          <a:r>
            <a:rPr lang="tr-TR" sz="2000" kern="1200"/>
            <a:t> ağırlık verilmelidir.</a:t>
          </a:r>
          <a:endParaRPr lang="en-US" sz="2000" kern="1200"/>
        </a:p>
      </dsp:txBody>
      <dsp:txXfrm>
        <a:off x="54188" y="66256"/>
        <a:ext cx="4326702" cy="1001661"/>
      </dsp:txXfrm>
    </dsp:sp>
    <dsp:sp modelId="{6234D336-1521-4B2D-BD8F-3C7501E42A41}">
      <dsp:nvSpPr>
        <dsp:cNvPr id="0" name=""/>
        <dsp:cNvSpPr/>
      </dsp:nvSpPr>
      <dsp:spPr>
        <a:xfrm>
          <a:off x="0" y="1179706"/>
          <a:ext cx="4435078" cy="1110037"/>
        </a:xfrm>
        <a:prstGeom prst="roundRec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Tek yöntemle ölçme yerine </a:t>
          </a:r>
          <a:r>
            <a:rPr lang="tr-TR" sz="2000" b="1" u="sng" kern="1200"/>
            <a:t>çok yöntemle </a:t>
          </a:r>
          <a:r>
            <a:rPr lang="tr-TR" sz="2000" kern="1200"/>
            <a:t>ölçme yapılmalıdır.</a:t>
          </a:r>
          <a:endParaRPr lang="en-US" sz="2000" kern="1200"/>
        </a:p>
      </dsp:txBody>
      <dsp:txXfrm>
        <a:off x="54188" y="1233894"/>
        <a:ext cx="4326702" cy="1001661"/>
      </dsp:txXfrm>
    </dsp:sp>
    <dsp:sp modelId="{BD9EDEEE-ED3C-4C98-A766-025F22214CDD}">
      <dsp:nvSpPr>
        <dsp:cNvPr id="0" name=""/>
        <dsp:cNvSpPr/>
      </dsp:nvSpPr>
      <dsp:spPr>
        <a:xfrm>
          <a:off x="0" y="2347343"/>
          <a:ext cx="4435078" cy="1110037"/>
        </a:xfrm>
        <a:prstGeom prst="roundRec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u="sng" kern="1200"/>
            <a:t>Ne kadar öğrenildiğini </a:t>
          </a:r>
          <a:r>
            <a:rPr lang="tr-TR" sz="2000" kern="1200"/>
            <a:t>tespit etmenin yanı sıra </a:t>
          </a:r>
          <a:r>
            <a:rPr lang="tr-TR" sz="2000" b="1" u="sng" kern="1200"/>
            <a:t>nasıl öğrenildiği </a:t>
          </a:r>
          <a:r>
            <a:rPr lang="tr-TR" sz="2000" kern="1200"/>
            <a:t>de belirlenmelidir.</a:t>
          </a:r>
          <a:endParaRPr lang="en-US" sz="2000" kern="1200"/>
        </a:p>
      </dsp:txBody>
      <dsp:txXfrm>
        <a:off x="54188" y="2401531"/>
        <a:ext cx="4326702" cy="1001661"/>
      </dsp:txXfrm>
    </dsp:sp>
    <dsp:sp modelId="{6D23F3B1-C15C-47EA-A931-9AEF25E80DE6}">
      <dsp:nvSpPr>
        <dsp:cNvPr id="0" name=""/>
        <dsp:cNvSpPr/>
      </dsp:nvSpPr>
      <dsp:spPr>
        <a:xfrm>
          <a:off x="0" y="3514981"/>
          <a:ext cx="4435078" cy="1110037"/>
        </a:xfrm>
        <a:prstGeom prst="round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Değerlendirme sürecine </a:t>
          </a:r>
          <a:r>
            <a:rPr lang="tr-TR" sz="2000" b="1" u="sng" kern="1200"/>
            <a:t>kursiyer de dahil edilmelidir.</a:t>
          </a:r>
          <a:endParaRPr lang="en-US" sz="2000" kern="1200"/>
        </a:p>
      </dsp:txBody>
      <dsp:txXfrm>
        <a:off x="54188" y="3569169"/>
        <a:ext cx="4326702" cy="10016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65C4F-8263-4651-B729-0FA8CAAD846F}">
      <dsp:nvSpPr>
        <dsp:cNvPr id="0" name=""/>
        <dsp:cNvSpPr/>
      </dsp:nvSpPr>
      <dsp:spPr>
        <a:xfrm>
          <a:off x="0" y="2179"/>
          <a:ext cx="4435078" cy="11046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C040B-9101-433C-8857-4825BDD4614C}">
      <dsp:nvSpPr>
        <dsp:cNvPr id="0" name=""/>
        <dsp:cNvSpPr/>
      </dsp:nvSpPr>
      <dsp:spPr>
        <a:xfrm>
          <a:off x="334156" y="250725"/>
          <a:ext cx="607557" cy="6075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1F77D-60D1-40A8-AB57-72B7FF6A5BF4}">
      <dsp:nvSpPr>
        <dsp:cNvPr id="0" name=""/>
        <dsp:cNvSpPr/>
      </dsp:nvSpPr>
      <dsp:spPr>
        <a:xfrm>
          <a:off x="1275871" y="2179"/>
          <a:ext cx="3159206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/>
            <a:t>Eğitimde;</a:t>
          </a:r>
          <a:endParaRPr lang="en-US" sz="1500" kern="1200"/>
        </a:p>
      </dsp:txBody>
      <dsp:txXfrm>
        <a:off x="1275871" y="2179"/>
        <a:ext cx="3159206" cy="1104650"/>
      </dsp:txXfrm>
    </dsp:sp>
    <dsp:sp modelId="{63215C50-F5B2-4798-8529-D65D5956E2D9}">
      <dsp:nvSpPr>
        <dsp:cNvPr id="0" name=""/>
        <dsp:cNvSpPr/>
      </dsp:nvSpPr>
      <dsp:spPr>
        <a:xfrm>
          <a:off x="0" y="1382992"/>
          <a:ext cx="4435078" cy="11046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F6FD-FB29-4E7F-BA89-94EE5D8860F5}">
      <dsp:nvSpPr>
        <dsp:cNvPr id="0" name=""/>
        <dsp:cNvSpPr/>
      </dsp:nvSpPr>
      <dsp:spPr>
        <a:xfrm>
          <a:off x="334156" y="1631539"/>
          <a:ext cx="607557" cy="60755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44549-4596-42FB-8553-774E720C2670}">
      <dsp:nvSpPr>
        <dsp:cNvPr id="0" name=""/>
        <dsp:cNvSpPr/>
      </dsp:nvSpPr>
      <dsp:spPr>
        <a:xfrm>
          <a:off x="1275871" y="1382992"/>
          <a:ext cx="3159206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u="sng" kern="1200" dirty="0"/>
            <a:t>Ne öğreteceğiz</a:t>
          </a:r>
          <a:endParaRPr lang="en-US" sz="2800" kern="1200" dirty="0"/>
        </a:p>
      </dsp:txBody>
      <dsp:txXfrm>
        <a:off x="1275871" y="1382992"/>
        <a:ext cx="3159206" cy="1104650"/>
      </dsp:txXfrm>
    </dsp:sp>
    <dsp:sp modelId="{76015EDE-F81F-40E3-B628-67A491AFAE0C}">
      <dsp:nvSpPr>
        <dsp:cNvPr id="0" name=""/>
        <dsp:cNvSpPr/>
      </dsp:nvSpPr>
      <dsp:spPr>
        <a:xfrm>
          <a:off x="0" y="2763806"/>
          <a:ext cx="4435078" cy="1104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3F52A-1D0C-48B5-99BC-28FF304B3839}">
      <dsp:nvSpPr>
        <dsp:cNvPr id="0" name=""/>
        <dsp:cNvSpPr/>
      </dsp:nvSpPr>
      <dsp:spPr>
        <a:xfrm>
          <a:off x="334156" y="3012352"/>
          <a:ext cx="607557" cy="60755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6DA20-485C-4D24-89D6-FBFFD8F186C2}">
      <dsp:nvSpPr>
        <dsp:cNvPr id="0" name=""/>
        <dsp:cNvSpPr/>
      </dsp:nvSpPr>
      <dsp:spPr>
        <a:xfrm>
          <a:off x="1275871" y="2763806"/>
          <a:ext cx="3159206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u="sng" kern="1200" dirty="0"/>
            <a:t>Nasıl öğreteceğiz </a:t>
          </a:r>
          <a:r>
            <a:rPr lang="tr-TR" sz="1500" b="1" kern="1200" dirty="0"/>
            <a:t>sorularına verilecek cevap kadar</a:t>
          </a:r>
          <a:r>
            <a:rPr lang="tr-TR" sz="1500" kern="1200" dirty="0"/>
            <a:t> </a:t>
          </a:r>
          <a:r>
            <a:rPr lang="tr-TR" sz="1500" b="1" u="sng" kern="1200" dirty="0"/>
            <a:t>neyi, ne  kadar öğrettiğimize </a:t>
          </a:r>
          <a:r>
            <a:rPr lang="tr-TR" sz="1500" kern="1200" dirty="0"/>
            <a:t>verilecek cevapta o kadar önemlidir. </a:t>
          </a:r>
          <a:endParaRPr lang="en-US" sz="1500" kern="1200" dirty="0"/>
        </a:p>
      </dsp:txBody>
      <dsp:txXfrm>
        <a:off x="1275871" y="2763806"/>
        <a:ext cx="3159206" cy="1104650"/>
      </dsp:txXfrm>
    </dsp:sp>
    <dsp:sp modelId="{FE61E31B-239B-469D-91DD-88CF6BB3FDC8}">
      <dsp:nvSpPr>
        <dsp:cNvPr id="0" name=""/>
        <dsp:cNvSpPr/>
      </dsp:nvSpPr>
      <dsp:spPr>
        <a:xfrm>
          <a:off x="0" y="4146799"/>
          <a:ext cx="4435078" cy="11046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1F814-D70B-400D-870E-477DDC725AC3}">
      <dsp:nvSpPr>
        <dsp:cNvPr id="0" name=""/>
        <dsp:cNvSpPr/>
      </dsp:nvSpPr>
      <dsp:spPr>
        <a:xfrm>
          <a:off x="334156" y="4393166"/>
          <a:ext cx="607557" cy="6075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1DB8C-BA84-43EA-949F-85AB83762D98}">
      <dsp:nvSpPr>
        <dsp:cNvPr id="0" name=""/>
        <dsp:cNvSpPr/>
      </dsp:nvSpPr>
      <dsp:spPr>
        <a:xfrm>
          <a:off x="1275871" y="4144619"/>
          <a:ext cx="3159206" cy="110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909" tIns="116909" rIns="116909" bIns="11690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Cevap bulabilmek için amacımıza hizmet edecek </a:t>
          </a:r>
          <a:r>
            <a:rPr lang="tr-TR" sz="1600" b="1" kern="1200" dirty="0"/>
            <a:t>nitelikli ölçme araçlarını kullanmamız</a:t>
          </a:r>
          <a:r>
            <a:rPr lang="tr-TR" sz="1600" kern="1200" dirty="0"/>
            <a:t> gerekiyor</a:t>
          </a:r>
          <a:r>
            <a:rPr lang="tr-TR" sz="1500" kern="1200" dirty="0"/>
            <a:t>.</a:t>
          </a:r>
          <a:endParaRPr lang="en-US" sz="1500" kern="1200" dirty="0"/>
        </a:p>
      </dsp:txBody>
      <dsp:txXfrm>
        <a:off x="1275871" y="4144619"/>
        <a:ext cx="3159206" cy="1104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78F1B9-5C62-4F77-AEEE-00C9199B9129}" type="datetimeFigureOut">
              <a:rPr lang="tr-TR"/>
              <a:pPr>
                <a:defRPr/>
              </a:pPr>
              <a:t>17.02.2021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33ECE7-12E1-4FA6-999F-04185BF1DD1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2662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2AA437-E9A2-4592-836C-AA28CFCFB533}" type="slidenum">
              <a:rPr lang="tr-TR" altLang="tr-TR" smtClean="0"/>
              <a:pPr/>
              <a:t>20</a:t>
            </a:fld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A5B4D972-DBDE-45AC-A0B2-D26DE407C2F3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75802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6734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7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4B249728-5D36-4AAB-833C-6424633E923E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92580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6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89A6C-7A62-405C-8A61-C68EACDF6482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51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6624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8F388-DB15-4BBF-90F7-D4D5C11EA612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8250784"/>
      </p:ext>
    </p:extLst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C9FEE-6705-4470-B177-E37FE71B2D81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2241236"/>
      </p:ext>
    </p:extLst>
  </p:cSld>
  <p:clrMapOvr>
    <a:masterClrMapping/>
  </p:clrMapOvr>
  <p:transition spd="slow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7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04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8F2EA-4D37-467E-BD90-BF924B547B33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53950"/>
      </p:ext>
    </p:extLst>
  </p:cSld>
  <p:clrMapOvr>
    <a:masterClrMapping/>
  </p:clrMapOvr>
  <p:transition spd="slow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8563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279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5763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6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3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0756F-6B98-4D62-87B6-191A12F9DA82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46795939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6B43D-431B-499B-B2DC-91512268218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99061401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9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5CC38-CB75-458C-9BB3-FE0A3B07781A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625011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3143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transition spd="slow">
    <p:blinds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DBF8C48-7AA5-408E-911A-C5D7060A786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5157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  <p:sldLayoutId id="2147484614" r:id="rId12"/>
  </p:sldLayoutIdLst>
  <p:transition spd="slow">
    <p:blinds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3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Resim 3" descr="hobi kursları ile  ilgili karikatürler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" r="18666"/>
          <a:stretch/>
        </p:blipFill>
        <p:spPr bwMode="auto">
          <a:xfrm>
            <a:off x="-5114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7802" y="2996952"/>
            <a:ext cx="5826446" cy="1791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altLang="tr-TR" sz="4400" dirty="0">
                <a:solidFill>
                  <a:srgbClr val="FF0000"/>
                </a:solidFill>
              </a:rPr>
              <a:t>EĞİTİMDE ÖLÇME VE </a:t>
            </a:r>
            <a:br>
              <a:rPr lang="en-US" altLang="tr-TR" sz="4400" dirty="0">
                <a:solidFill>
                  <a:srgbClr val="FF0000"/>
                </a:solidFill>
              </a:rPr>
            </a:br>
            <a:r>
              <a:rPr lang="en-US" altLang="tr-TR" sz="4400" dirty="0">
                <a:solidFill>
                  <a:srgbClr val="FF0000"/>
                </a:solidFill>
              </a:rPr>
              <a:t>DEĞERLENDİRME</a:t>
            </a:r>
            <a:br>
              <a:rPr lang="en-US" altLang="tr-TR" sz="4400" dirty="0">
                <a:solidFill>
                  <a:srgbClr val="FF0000"/>
                </a:solidFill>
              </a:rPr>
            </a:br>
            <a:r>
              <a:rPr lang="en-US" altLang="tr-TR" sz="2500" dirty="0">
                <a:solidFill>
                  <a:schemeClr val="tx1"/>
                </a:solidFill>
              </a:rPr>
              <a:t>                                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8229600" cy="62642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tr-TR" altLang="tr-TR" sz="2800" dirty="0">
                <a:latin typeface="Times New Roman" panose="02020603050405020304" pitchFamily="18" charset="0"/>
              </a:rPr>
              <a:t>Bu amaçla, kursiyerlerin öğrenmeleri arasındaki boşlukları doldurmak için veri toplanır. Varsa </a:t>
            </a:r>
            <a:r>
              <a:rPr lang="tr-TR" altLang="tr-TR" sz="2800" dirty="0">
                <a:solidFill>
                  <a:srgbClr val="FF5050"/>
                </a:solidFill>
                <a:latin typeface="Times New Roman" panose="02020603050405020304" pitchFamily="18" charset="0"/>
              </a:rPr>
              <a:t>eksiklikler giderilmeye</a:t>
            </a:r>
            <a:r>
              <a:rPr lang="tr-TR" altLang="tr-TR" sz="2800" b="1" dirty="0">
                <a:latin typeface="Times New Roman" panose="02020603050405020304" pitchFamily="18" charset="0"/>
              </a:rPr>
              <a:t> </a:t>
            </a:r>
            <a:r>
              <a:rPr lang="tr-TR" altLang="tr-TR" sz="2800" dirty="0">
                <a:latin typeface="Times New Roman" panose="02020603050405020304" pitchFamily="18" charset="0"/>
              </a:rPr>
              <a:t> çalışılır.</a:t>
            </a:r>
          </a:p>
          <a:p>
            <a:pPr eaLnBrk="1" hangingPunct="1">
              <a:defRPr/>
            </a:pPr>
            <a:endParaRPr lang="tr-TR" altLang="tr-TR" sz="280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tr-TR" altLang="tr-TR" sz="2800" dirty="0">
                <a:latin typeface="Times New Roman" panose="02020603050405020304" pitchFamily="18" charset="0"/>
              </a:rPr>
              <a:t>Kurs süresince </a:t>
            </a:r>
            <a:r>
              <a:rPr lang="tr-TR" altLang="tr-TR" sz="2800" dirty="0">
                <a:solidFill>
                  <a:srgbClr val="FF5050"/>
                </a:solidFill>
                <a:latin typeface="Times New Roman" panose="02020603050405020304" pitchFamily="18" charset="0"/>
              </a:rPr>
              <a:t>her zaman</a:t>
            </a:r>
            <a:r>
              <a:rPr lang="tr-TR" altLang="tr-TR" sz="2800" dirty="0">
                <a:latin typeface="Times New Roman" panose="02020603050405020304" pitchFamily="18" charset="0"/>
              </a:rPr>
              <a:t> yapılabilir.</a:t>
            </a:r>
          </a:p>
          <a:p>
            <a:pPr eaLnBrk="1" hangingPunct="1">
              <a:defRPr/>
            </a:pPr>
            <a:endParaRPr lang="tr-TR" altLang="tr-TR" sz="280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tr-TR" altLang="tr-TR" sz="2800" dirty="0">
                <a:solidFill>
                  <a:srgbClr val="FF5050"/>
                </a:solidFill>
                <a:latin typeface="Times New Roman" panose="02020603050405020304" pitchFamily="18" charset="0"/>
              </a:rPr>
              <a:t>Not verme kaygısı</a:t>
            </a:r>
            <a:r>
              <a:rPr lang="tr-TR" altLang="tr-TR" sz="2800" dirty="0">
                <a:latin typeface="Times New Roman" panose="02020603050405020304" pitchFamily="18" charset="0"/>
              </a:rPr>
              <a:t> güdülmemelidir.</a:t>
            </a:r>
          </a:p>
          <a:p>
            <a:pPr eaLnBrk="1" hangingPunct="1">
              <a:defRPr/>
            </a:pPr>
            <a:endParaRPr lang="tr-TR" altLang="tr-TR" sz="280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tr-TR" altLang="tr-TR" sz="2800" dirty="0">
                <a:latin typeface="Times New Roman" panose="02020603050405020304" pitchFamily="18" charset="0"/>
              </a:rPr>
              <a:t>Amaç </a:t>
            </a:r>
            <a:r>
              <a:rPr lang="tr-TR" altLang="tr-TR" sz="2800" dirty="0">
                <a:solidFill>
                  <a:srgbClr val="FF5050"/>
                </a:solidFill>
                <a:latin typeface="Times New Roman" panose="02020603050405020304" pitchFamily="18" charset="0"/>
              </a:rPr>
              <a:t>öğretim ve öğrenmenin verimliliğini</a:t>
            </a:r>
            <a:r>
              <a:rPr lang="tr-TR" altLang="tr-TR" sz="2800" dirty="0">
                <a:latin typeface="Times New Roman" panose="02020603050405020304" pitchFamily="18" charset="0"/>
              </a:rPr>
              <a:t> artırmaktır.</a:t>
            </a:r>
          </a:p>
          <a:p>
            <a:pPr eaLnBrk="1" hangingPunct="1">
              <a:defRPr/>
            </a:pPr>
            <a:endParaRPr lang="tr-TR" altLang="tr-TR" sz="2800" dirty="0"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tr-TR" altLang="tr-TR" sz="2800" b="1" dirty="0">
                <a:latin typeface="Times New Roman" panose="02020603050405020304" pitchFamily="18" charset="0"/>
              </a:rPr>
              <a:t>Gözlem formları, kontrol listeleri, açık uçlu s</a:t>
            </a:r>
            <a:r>
              <a:rPr lang="tr-TR" altLang="tr-TR" sz="2800" dirty="0">
                <a:latin typeface="Times New Roman" panose="02020603050405020304" pitchFamily="18" charset="0"/>
              </a:rPr>
              <a:t>orular, öz ve akran değerlendirme vb. araçlar kullanılabilir</a:t>
            </a:r>
            <a:endParaRPr lang="tr-TR" altLang="tr-TR" sz="2800" dirty="0"/>
          </a:p>
        </p:txBody>
      </p:sp>
      <p:pic>
        <p:nvPicPr>
          <p:cNvPr id="15363" name="Picture 5" descr="sinav_stres_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49438"/>
            <a:ext cx="23034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b="1">
                <a:latin typeface="Times New Roman" panose="02020603050405020304" pitchFamily="18" charset="0"/>
              </a:rPr>
              <a:t>Süreç  değerlendirmede üç basamak önemlidir. Bunlar;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13318" name="Rectangle 3">
            <a:extLst>
              <a:ext uri="{FF2B5EF4-FFF2-40B4-BE49-F238E27FC236}">
                <a16:creationId xmlns:a16="http://schemas.microsoft.com/office/drawing/2014/main" id="{D259D163-F784-46A8-8F75-1249F899E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37052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1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2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240076"/>
            <a:ext cx="2575618" cy="45845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2800" dirty="0">
                <a:solidFill>
                  <a:srgbClr val="FFFFFF"/>
                </a:solidFill>
              </a:rPr>
              <a:t/>
            </a:r>
            <a:br>
              <a:rPr lang="tr-TR" altLang="tr-TR" sz="2800" dirty="0">
                <a:solidFill>
                  <a:srgbClr val="FFFFFF"/>
                </a:solidFill>
              </a:rPr>
            </a:br>
            <a:r>
              <a:rPr lang="tr-TR" altLang="tr-TR" sz="2800" dirty="0">
                <a:solidFill>
                  <a:srgbClr val="FFFFFF"/>
                </a:solidFill>
              </a:rPr>
              <a:t>Öğrenme Düzeyini Belirlemeye Dönük </a:t>
            </a:r>
            <a:br>
              <a:rPr lang="tr-TR" altLang="tr-TR" sz="2800" dirty="0">
                <a:solidFill>
                  <a:srgbClr val="FFFFFF"/>
                </a:solidFill>
              </a:rPr>
            </a:br>
            <a:r>
              <a:rPr lang="tr-TR" altLang="tr-TR" sz="2800" dirty="0">
                <a:solidFill>
                  <a:srgbClr val="FFFFFF"/>
                </a:solidFill>
              </a:rPr>
              <a:t>Değerlendirme</a:t>
            </a:r>
            <a:br>
              <a:rPr lang="tr-TR" altLang="tr-TR" sz="2800" dirty="0">
                <a:solidFill>
                  <a:srgbClr val="FFFFFF"/>
                </a:solidFill>
              </a:rPr>
            </a:br>
            <a:endParaRPr lang="tr-TR" altLang="tr-TR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6596" y="404665"/>
            <a:ext cx="6097404" cy="5751878"/>
          </a:xfrm>
        </p:spPr>
        <p:txBody>
          <a:bodyPr anchor="t">
            <a:normAutofit lnSpcReduction="10000"/>
          </a:bodyPr>
          <a:lstStyle/>
          <a:p>
            <a:pPr eaLnBrk="1" hangingPunct="1">
              <a:defRPr/>
            </a:pPr>
            <a:endParaRPr lang="tr-TR" dirty="0" smtClean="0">
              <a:latin typeface="+mj-lt"/>
            </a:endParaRPr>
          </a:p>
          <a:p>
            <a:pPr eaLnBrk="1" hangingPunct="1">
              <a:defRPr/>
            </a:pPr>
            <a:r>
              <a:rPr lang="tr-TR" sz="2400" dirty="0" smtClean="0">
                <a:latin typeface="+mj-lt"/>
              </a:rPr>
              <a:t>Kursiyerlerin </a:t>
            </a:r>
            <a:r>
              <a:rPr lang="tr-T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kazanım, bilgi, beceri ve yeterlikler açısından ne düzeyde olduklarının</a:t>
            </a:r>
            <a:r>
              <a:rPr lang="tr-TR" sz="2400" dirty="0">
                <a:latin typeface="+mj-lt"/>
              </a:rPr>
              <a:t>, bir diğer ifadeyle kursiyerlerin </a:t>
            </a:r>
            <a:r>
              <a:rPr lang="tr-T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başarı düzeylerinin </a:t>
            </a:r>
            <a:r>
              <a:rPr lang="tr-TR" sz="2400" dirty="0">
                <a:latin typeface="+mj-lt"/>
              </a:rPr>
              <a:t>belirlenmesidir.</a:t>
            </a:r>
          </a:p>
          <a:p>
            <a:pPr eaLnBrk="1" hangingPunct="1">
              <a:defRPr/>
            </a:pPr>
            <a:endParaRPr lang="tr-TR" sz="2400" dirty="0">
              <a:latin typeface="+mj-lt"/>
            </a:endParaRPr>
          </a:p>
          <a:p>
            <a:pPr eaLnBrk="1" hangingPunct="1">
              <a:defRPr/>
            </a:pPr>
            <a:r>
              <a:rPr lang="tr-TR" altLang="tr-T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Öğrenme hedeflerine </a:t>
            </a:r>
            <a:r>
              <a:rPr lang="tr-TR" altLang="tr-TR" sz="2400" dirty="0">
                <a:latin typeface="+mj-lt"/>
              </a:rPr>
              <a:t>ulaşılıp ulaşılmadığını belirlemektir.</a:t>
            </a:r>
          </a:p>
          <a:p>
            <a:pPr marL="0" indent="0" eaLnBrk="1" hangingPunct="1">
              <a:buNone/>
              <a:defRPr/>
            </a:pPr>
            <a:endParaRPr lang="tr-TR" altLang="tr-TR" sz="2400" dirty="0">
              <a:latin typeface="+mj-lt"/>
            </a:endParaRPr>
          </a:p>
          <a:p>
            <a:pPr eaLnBrk="1" hangingPunct="1">
              <a:defRPr/>
            </a:pPr>
            <a:r>
              <a:rPr lang="tr-TR" altLang="tr-TR" sz="2400" dirty="0">
                <a:latin typeface="+mj-lt"/>
              </a:rPr>
              <a:t>Kurs veya modül </a:t>
            </a:r>
            <a:r>
              <a:rPr lang="tr-TR" altLang="tr-T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sonunda yapılır.</a:t>
            </a:r>
          </a:p>
          <a:p>
            <a:pPr eaLnBrk="1" hangingPunct="1">
              <a:defRPr/>
            </a:pPr>
            <a:r>
              <a:rPr lang="tr-TR" altLang="tr-TR" sz="2400" dirty="0">
                <a:latin typeface="+mj-lt"/>
              </a:rPr>
              <a:t>Sonuçları genellikle bir not yada puan olarak kaydedilir.</a:t>
            </a:r>
          </a:p>
          <a:p>
            <a:pPr eaLnBrk="1" hangingPunct="1">
              <a:defRPr/>
            </a:pPr>
            <a:endParaRPr lang="tr-TR" altLang="tr-TR" dirty="0">
              <a:latin typeface="+mj-lt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5" name="Rectangle 71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33357" y="1600199"/>
            <a:ext cx="2654449" cy="429768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Ölçme ve Değerlendirmede</a:t>
            </a:r>
            <a:b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Dikkat Edilecekler</a:t>
            </a:r>
          </a:p>
        </p:txBody>
      </p:sp>
      <p:cxnSp>
        <p:nvCxnSpPr>
          <p:cNvPr id="15366" name="Straight Connector 73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490723" y="116632"/>
            <a:ext cx="5545772" cy="633670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Kursiyerlerin bildiklerini ortaya koymalarını sağlamaya yönelik olmalıdır. </a:t>
            </a:r>
            <a:r>
              <a:rPr lang="tr-TR" altLang="tr-T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Kursiyerlerin neyi bilmediğini değil, ne bildiklerini görmeye yarayan bir araç olduğu bilinmelidir.</a:t>
            </a: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defRPr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 ürünü değil, </a:t>
            </a:r>
            <a:r>
              <a:rPr lang="tr-TR" altLang="tr-T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kursiyerlerin öğrenme süreçleri izlenmeli 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 süreç değerlendirilerek gerektiğinde kullanılan </a:t>
            </a: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etkinlikler ve yöntemler 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değiştirilmelidir. </a:t>
            </a:r>
          </a:p>
          <a:p>
            <a:pPr eaLnBrk="1" hangingPunct="1">
              <a:lnSpc>
                <a:spcPct val="110000"/>
              </a:lnSpc>
              <a:defRPr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Yapılacak olan değerlendirme çalışmaları </a:t>
            </a:r>
            <a:r>
              <a:rPr lang="tr-TR" altLang="tr-T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kursun  amaçlarına, kazanımlarına ve yeterliklerine uygun </a:t>
            </a:r>
            <a:r>
              <a:rPr lang="tr-TR" alt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olarak öğretim etkinlikleri ile birlikte yürütülmelidir.</a:t>
            </a:r>
          </a:p>
          <a:p>
            <a:pPr eaLnBrk="1" hangingPunct="1">
              <a:lnSpc>
                <a:spcPct val="110000"/>
              </a:lnSpc>
              <a:defRPr/>
            </a:pPr>
            <a:endParaRPr lang="tr-TR" altLang="tr-T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9" name="Rectangle 3">
            <a:extLst>
              <a:ext uri="{FF2B5EF4-FFF2-40B4-BE49-F238E27FC236}">
                <a16:creationId xmlns:a16="http://schemas.microsoft.com/office/drawing/2014/main" id="{C6DAC2EE-ABEB-4F45-9772-565C18187FC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7947882"/>
              </p:ext>
            </p:extLst>
          </p:nvPr>
        </p:nvGraphicFramePr>
        <p:xfrm>
          <a:off x="251520" y="548680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ctangle 2">
            <a:extLst>
              <a:ext uri="{FF2B5EF4-FFF2-40B4-BE49-F238E27FC236}">
                <a16:creationId xmlns:a16="http://schemas.microsoft.com/office/drawing/2014/main" id="{C4B77370-263D-425B-BBE4-1D2ACA1FBB2B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70324"/>
            <a:ext cx="7251011" cy="9567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Ölçme ve Değerlendirmede Dikkat Edilecekler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4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9" name="Rectangle 3">
            <a:extLst>
              <a:ext uri="{FF2B5EF4-FFF2-40B4-BE49-F238E27FC236}">
                <a16:creationId xmlns:a16="http://schemas.microsoft.com/office/drawing/2014/main" id="{43236BB6-9B2B-40EB-BB4B-17867E27A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39658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50F455C8-B65B-488D-88FF-3CBE89E37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145" y="1628800"/>
            <a:ext cx="2654449" cy="429768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Ölçme ve Değerlendirmede</a:t>
            </a:r>
            <a:b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Dikkat Edilecekler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A86B93D-0879-4BC3-B616-90E504482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20E885D-F4D2-48FD-95D9-DA0751F3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9EC1CB8-4497-451C-9F6C-6BC9B6505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94" y="2146542"/>
            <a:ext cx="23681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Title 1">
            <a:extLst>
              <a:ext uri="{FF2B5EF4-FFF2-40B4-BE49-F238E27FC236}">
                <a16:creationId xmlns:a16="http://schemas.microsoft.com/office/drawing/2014/main" id="{A599AF7C-8D7E-4D1B-AB28-587084B3DE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23557" name="Rectangle 3">
            <a:extLst>
              <a:ext uri="{FF2B5EF4-FFF2-40B4-BE49-F238E27FC236}">
                <a16:creationId xmlns:a16="http://schemas.microsoft.com/office/drawing/2014/main" id="{F11816E5-2437-4DD6-95D2-C5CE5A0A7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90755"/>
              </p:ext>
            </p:extLst>
          </p:nvPr>
        </p:nvGraphicFramePr>
        <p:xfrm>
          <a:off x="852260" y="803275"/>
          <a:ext cx="4435078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5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09172" y="643467"/>
            <a:ext cx="4481967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defRPr/>
            </a:pPr>
            <a:r>
              <a:rPr lang="en-US" sz="4200"/>
              <a:t>Ölçme ve Değerlendirme Araçları</a:t>
            </a: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4950269"/>
            <a:ext cx="9143772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DC4BAEE9-7A78-4F9C-8001-BA96DBBAB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17" r="19330" b="-2"/>
          <a:stretch/>
        </p:blipFill>
        <p:spPr>
          <a:xfrm>
            <a:off x="2384" y="-2"/>
            <a:ext cx="3488338" cy="685800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r-TR" i="1" dirty="0">
                <a:solidFill>
                  <a:srgbClr val="FF0000"/>
                </a:solidFill>
                <a:effectLst/>
              </a:rPr>
              <a:t>Yazılı Sınavlar</a:t>
            </a:r>
            <a:br>
              <a:rPr lang="tr-TR" i="1" dirty="0">
                <a:solidFill>
                  <a:srgbClr val="FF0000"/>
                </a:solidFill>
                <a:effectLst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2438" y="1412875"/>
            <a:ext cx="82296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tr-TR" dirty="0"/>
          </a:p>
          <a:p>
            <a:pPr marL="0" indent="0">
              <a:buFontTx/>
              <a:buNone/>
              <a:defRPr/>
            </a:pPr>
            <a:r>
              <a:rPr lang="tr-TR" dirty="0"/>
              <a:t>Kursiyerlere </a:t>
            </a:r>
            <a:r>
              <a:rPr lang="tr-T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yazılı olarak sorular sorulur </a:t>
            </a:r>
            <a:r>
              <a:rPr lang="tr-TR" dirty="0"/>
              <a:t>ve yazılı olarak cevaplamaları istenir. </a:t>
            </a:r>
          </a:p>
          <a:p>
            <a:pPr marL="0" indent="0">
              <a:buFontTx/>
              <a:buNone/>
              <a:defRPr/>
            </a:pPr>
            <a:endParaRPr lang="tr-TR" dirty="0"/>
          </a:p>
          <a:p>
            <a:pPr marL="0" indent="0">
              <a:buFontTx/>
              <a:buNone/>
              <a:defRPr/>
            </a:pPr>
            <a:endParaRPr lang="tr-TR" dirty="0"/>
          </a:p>
          <a:p>
            <a:pPr marL="0" indent="0">
              <a:buFontTx/>
              <a:buNone/>
              <a:defRPr/>
            </a:pPr>
            <a:endParaRPr lang="tr-TR" dirty="0"/>
          </a:p>
        </p:txBody>
      </p:sp>
    </p:spTree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6864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tr-TR" i="1" dirty="0">
                <a:solidFill>
                  <a:srgbClr val="FF0000"/>
                </a:solidFill>
                <a:effectLst/>
              </a:rPr>
              <a:t>Kısa Cevaplı Sorular</a:t>
            </a:r>
          </a:p>
          <a:p>
            <a:pPr marL="0" indent="0" algn="ctr">
              <a:buFontTx/>
              <a:buNone/>
              <a:defRPr/>
            </a:pPr>
            <a:endParaRPr lang="tr-TR" i="1" dirty="0">
              <a:solidFill>
                <a:srgbClr val="FF0000"/>
              </a:solidFill>
              <a:effectLst/>
            </a:endParaRPr>
          </a:p>
          <a:p>
            <a:pPr marL="0" indent="0">
              <a:buFontTx/>
              <a:buNone/>
              <a:defRPr/>
            </a:pPr>
            <a:r>
              <a:rPr lang="tr-T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Cevabı bir kelime</a:t>
            </a:r>
            <a:r>
              <a:rPr lang="tr-TR" dirty="0"/>
              <a:t>, bir sayı yada bir cümle olan sorular sorularak kursiyerin cevaplaması istenir.</a:t>
            </a:r>
          </a:p>
          <a:p>
            <a:pPr marL="0" indent="0">
              <a:buFontTx/>
              <a:buNone/>
              <a:defRPr/>
            </a:pPr>
            <a:endParaRPr lang="tr-TR" dirty="0"/>
          </a:p>
          <a:p>
            <a:pPr marL="0" indent="0">
              <a:buFontTx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Örnek:</a:t>
            </a:r>
          </a:p>
          <a:p>
            <a:pPr marL="0" indent="0">
              <a:buFontTx/>
              <a:buNone/>
              <a:defRPr/>
            </a:pPr>
            <a:r>
              <a:rPr lang="tr-TR" dirty="0"/>
              <a:t>	Türkiye Cumhuriyeti hangi yılda kurulmuştur?</a:t>
            </a:r>
          </a:p>
          <a:p>
            <a:pPr marL="0" indent="0">
              <a:buFontTx/>
              <a:buNone/>
              <a:defRPr/>
            </a:pPr>
            <a:r>
              <a:rPr lang="tr-TR" dirty="0"/>
              <a:t>………………..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8094627" cy="115196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/>
              <a:t/>
            </a:r>
            <a:br>
              <a:rPr lang="tr-TR" sz="2400"/>
            </a:br>
            <a:r>
              <a:rPr lang="tr-TR" sz="2400"/>
              <a:t>İçerik</a:t>
            </a:r>
            <a:br>
              <a:rPr lang="tr-TR" sz="2400"/>
            </a:br>
            <a:endParaRPr lang="tr-TR" sz="240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F3643624-D586-45C6-B0A2-1E8D6E0C0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791797"/>
              </p:ext>
            </p:extLst>
          </p:nvPr>
        </p:nvGraphicFramePr>
        <p:xfrm>
          <a:off x="514350" y="2063750"/>
          <a:ext cx="809505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tr-TR" i="1" dirty="0">
                <a:solidFill>
                  <a:srgbClr val="FF0000"/>
                </a:solidFill>
                <a:effectLst/>
              </a:rPr>
              <a:t>Çoktan Seçmeli Sorular</a:t>
            </a:r>
          </a:p>
          <a:p>
            <a:pPr marL="0" indent="0" algn="ctr">
              <a:buFontTx/>
              <a:buNone/>
              <a:defRPr/>
            </a:pPr>
            <a:endParaRPr lang="tr-TR" i="1" dirty="0">
              <a:solidFill>
                <a:srgbClr val="FF0000"/>
              </a:solidFill>
              <a:effectLst/>
            </a:endParaRPr>
          </a:p>
          <a:p>
            <a:pPr marL="0" indent="0">
              <a:buFontTx/>
              <a:buNone/>
              <a:defRPr/>
            </a:pPr>
            <a:r>
              <a:rPr lang="tr-T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Soru kökü ve bu sorunun </a:t>
            </a:r>
            <a:r>
              <a:rPr lang="tr-TR" dirty="0"/>
              <a:t>cevabını da içeren </a:t>
            </a:r>
            <a:r>
              <a:rPr lang="tr-T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dört veya beş seçenek </a:t>
            </a:r>
            <a:r>
              <a:rPr lang="tr-TR" dirty="0"/>
              <a:t>verilir. Kursiyerlerin bu soruları okuyarak doğru cevabı bulması ve bulduğu cevabı verilenler arasından seçerek işaretlemesi beklenir.</a:t>
            </a:r>
          </a:p>
          <a:p>
            <a:pPr marL="0" indent="0">
              <a:buFontTx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Örnek:</a:t>
            </a:r>
          </a:p>
          <a:p>
            <a:pPr marL="0" indent="0">
              <a:buFontTx/>
              <a:buNone/>
              <a:defRPr/>
            </a:pPr>
            <a:r>
              <a:rPr lang="tr-TR" dirty="0"/>
              <a:t>Türkiye Cumhuriyeti hangi yılda kurulmuştur?</a:t>
            </a:r>
          </a:p>
          <a:p>
            <a:pPr marL="0" indent="0">
              <a:buFontTx/>
              <a:buNone/>
              <a:defRPr/>
            </a:pPr>
            <a:r>
              <a:rPr lang="tr-TR" dirty="0"/>
              <a:t>A)1919	B) 1920	C)1921	D)1923  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6864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tr-TR" i="1" dirty="0">
                <a:solidFill>
                  <a:srgbClr val="FF0000"/>
                </a:solidFill>
                <a:effectLst/>
              </a:rPr>
              <a:t>Doğru Yanlış Soruları</a:t>
            </a:r>
          </a:p>
          <a:p>
            <a:pPr marL="0" indent="0" algn="ctr">
              <a:buFontTx/>
              <a:buNone/>
              <a:defRPr/>
            </a:pPr>
            <a:endParaRPr lang="tr-TR" i="1" dirty="0">
              <a:solidFill>
                <a:srgbClr val="FF0000"/>
              </a:solidFill>
              <a:effectLst/>
            </a:endParaRPr>
          </a:p>
          <a:p>
            <a:pPr marL="0" indent="0">
              <a:buFontTx/>
              <a:buNone/>
              <a:defRPr/>
            </a:pPr>
            <a:r>
              <a:rPr lang="tr-TR" dirty="0"/>
              <a:t>Kursiyerlere soruda verilen önermeyi dikkatlice okuyup </a:t>
            </a:r>
            <a:r>
              <a:rPr lang="tr-T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önermenin doğru mu yoksa yanlış</a:t>
            </a:r>
            <a:r>
              <a:rPr lang="tr-TR" dirty="0"/>
              <a:t> mı olduğunu belirleyerek ilgili yere işaretleme yapması  beklenir. </a:t>
            </a:r>
          </a:p>
          <a:p>
            <a:pPr marL="0" indent="0">
              <a:buFontTx/>
              <a:buNone/>
              <a:defRPr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Örnek:</a:t>
            </a:r>
          </a:p>
          <a:p>
            <a:pPr marL="0" indent="0">
              <a:buFontTx/>
              <a:buNone/>
              <a:defRPr/>
            </a:pPr>
            <a:r>
              <a:rPr lang="tr-TR" dirty="0"/>
              <a:t>Türkiye Cumhuriyeti 1920 yılında kurulmuştur. (  )</a:t>
            </a:r>
          </a:p>
          <a:p>
            <a:pPr marL="0" indent="0">
              <a:buFontTx/>
              <a:buNone/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8308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tr-TR" i="1" dirty="0">
                <a:solidFill>
                  <a:srgbClr val="FF0000"/>
                </a:solidFill>
                <a:effectLst/>
              </a:rPr>
              <a:t>Eşleştirme Soruları</a:t>
            </a:r>
          </a:p>
          <a:p>
            <a:pPr marL="0" indent="0" algn="ctr">
              <a:buFontTx/>
              <a:buNone/>
              <a:defRPr/>
            </a:pPr>
            <a:endParaRPr lang="tr-TR" i="1" dirty="0">
              <a:solidFill>
                <a:srgbClr val="FF0000"/>
              </a:solidFill>
              <a:effectLst/>
            </a:endParaRPr>
          </a:p>
          <a:p>
            <a:pPr marL="0" indent="0">
              <a:buFontTx/>
              <a:buNone/>
              <a:defRPr/>
            </a:pPr>
            <a:r>
              <a:rPr lang="tr-T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İki sütun halinde bilgiler </a:t>
            </a:r>
            <a:r>
              <a:rPr lang="tr-TR" dirty="0"/>
              <a:t>verilir. Kursiyerlerden bu bilgileri birbirleriyle eşleştirmeleri istenir.</a:t>
            </a:r>
          </a:p>
          <a:p>
            <a:pPr marL="0" indent="0">
              <a:buFontTx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Örnek:</a:t>
            </a:r>
          </a:p>
          <a:p>
            <a:pPr marL="0" indent="0">
              <a:buFontTx/>
              <a:buNone/>
              <a:defRPr/>
            </a:pPr>
            <a:r>
              <a:rPr lang="tr-TR" dirty="0">
                <a:solidFill>
                  <a:srgbClr val="FF5050"/>
                </a:solidFill>
              </a:rPr>
              <a:t>		</a:t>
            </a:r>
            <a:r>
              <a:rPr lang="tr-TR" u="sng" dirty="0">
                <a:solidFill>
                  <a:srgbClr val="FF5050"/>
                </a:solidFill>
              </a:rPr>
              <a:t>Olaylar</a:t>
            </a:r>
            <a:r>
              <a:rPr lang="tr-TR" dirty="0"/>
              <a:t>				  </a:t>
            </a:r>
            <a:r>
              <a:rPr lang="tr-TR" u="sng" dirty="0">
                <a:solidFill>
                  <a:srgbClr val="FF5050"/>
                </a:solidFill>
              </a:rPr>
              <a:t>Yıllar</a:t>
            </a:r>
            <a:r>
              <a:rPr lang="tr-TR" dirty="0"/>
              <a:t> </a:t>
            </a:r>
          </a:p>
          <a:p>
            <a:pPr marL="0" indent="0">
              <a:buFontTx/>
              <a:buNone/>
              <a:defRPr/>
            </a:pPr>
            <a:r>
              <a:rPr lang="tr-TR" dirty="0"/>
              <a:t>M. Kemal’in Samsun’a çıkması(…)                   a)1919</a:t>
            </a:r>
          </a:p>
          <a:p>
            <a:pPr marL="0" indent="0">
              <a:buFontTx/>
              <a:buNone/>
              <a:defRPr/>
            </a:pPr>
            <a:r>
              <a:rPr lang="tr-TR" dirty="0"/>
              <a:t>Cumhuriyetin ilanı		      (…)	         b)1920</a:t>
            </a:r>
          </a:p>
          <a:p>
            <a:pPr marL="0" indent="0">
              <a:buFontTx/>
              <a:buNone/>
              <a:defRPr/>
            </a:pPr>
            <a:r>
              <a:rPr lang="tr-TR" dirty="0"/>
              <a:t>TBMM’nin açılması		      (…)	         c)1923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8684" y="2303047"/>
            <a:ext cx="2454070" cy="267419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tr-TR" sz="2200" i="1"/>
              <a:t>Performans Değerlendirme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4FDEE1D-566D-4A8D-9B3D-56A58A764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486286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6FE1E6-1155-46CD-9113-BC03DDD53D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0DFCE9-814C-46CF-8B54-3DF7C405D5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8685" y="5008500"/>
            <a:ext cx="7202454" cy="960755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tr-TR" altLang="tr-TR" sz="3000">
                <a:latin typeface="Times New Roman" panose="02020603050405020304" pitchFamily="18" charset="0"/>
                <a:cs typeface="Times New Roman" panose="02020603050405020304" pitchFamily="18" charset="0"/>
              </a:rPr>
              <a:t>Performans Değerlendirme Nerelerde Kullanılabilir?</a:t>
            </a:r>
            <a:endParaRPr lang="tr-TR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EA8DE4-CCC2-431B-8C80-EA90145DB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4826256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CB4C886-8576-4974-AB93-DE953D243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15050"/>
            <a:ext cx="9144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386762-7F04-4308-9C63-5F9B6DD51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İçerik Yer Tutucusu 2">
            <a:extLst>
              <a:ext uri="{FF2B5EF4-FFF2-40B4-BE49-F238E27FC236}">
                <a16:creationId xmlns:a16="http://schemas.microsoft.com/office/drawing/2014/main" id="{854A8CC3-7ADB-488C-8550-3525ADE27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639973"/>
              </p:ext>
            </p:extLst>
          </p:nvPr>
        </p:nvGraphicFramePr>
        <p:xfrm>
          <a:off x="1088231" y="933450"/>
          <a:ext cx="7203281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1963" y="115888"/>
            <a:ext cx="8229600" cy="11525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altLang="tr-TR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Performans Değerlendirmenin Aşamaları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1963" y="1466850"/>
            <a:ext cx="8229600" cy="5275263"/>
          </a:xfrm>
        </p:spPr>
        <p:txBody>
          <a:bodyPr/>
          <a:lstStyle/>
          <a:p>
            <a:pPr>
              <a:defRPr/>
            </a:pPr>
            <a:r>
              <a:rPr lang="tr-TR" altLang="tr-TR" b="1">
                <a:solidFill>
                  <a:srgbClr val="FFFF66"/>
                </a:solidFill>
                <a:latin typeface="Times New Roman" panose="02020603050405020304" pitchFamily="18" charset="0"/>
              </a:rPr>
              <a:t>Amacın ( kazanım)</a:t>
            </a:r>
            <a:r>
              <a:rPr lang="tr-TR" altLang="tr-TR">
                <a:solidFill>
                  <a:srgbClr val="FFFF66"/>
                </a:solidFill>
                <a:latin typeface="Times New Roman" panose="02020603050405020304" pitchFamily="18" charset="0"/>
              </a:rPr>
              <a:t> net</a:t>
            </a:r>
            <a:r>
              <a:rPr lang="tr-TR" altLang="tr-TR">
                <a:latin typeface="Times New Roman" panose="02020603050405020304" pitchFamily="18" charset="0"/>
              </a:rPr>
              <a:t>, açık bir şekilde belirlenmesi ( ulaşılmak istenen sonucun belirlenmesi),</a:t>
            </a:r>
          </a:p>
          <a:p>
            <a:pPr>
              <a:defRPr/>
            </a:pPr>
            <a:r>
              <a:rPr lang="tr-TR" altLang="tr-TR">
                <a:latin typeface="Times New Roman" panose="02020603050405020304" pitchFamily="18" charset="0"/>
              </a:rPr>
              <a:t>Amaçlanan hedefe </a:t>
            </a:r>
            <a:r>
              <a:rPr lang="tr-TR" altLang="tr-T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derece ulaşıldığını </a:t>
            </a:r>
            <a:r>
              <a:rPr lang="tr-TR" altLang="tr-TR">
                <a:latin typeface="Times New Roman" panose="02020603050405020304" pitchFamily="18" charset="0"/>
              </a:rPr>
              <a:t>belirlemek üzere değerlendirme yapacağımız </a:t>
            </a:r>
            <a:r>
              <a:rPr lang="tr-TR" altLang="tr-TR" b="1">
                <a:solidFill>
                  <a:srgbClr val="FFFF66"/>
                </a:solidFill>
                <a:latin typeface="Times New Roman" panose="02020603050405020304" pitchFamily="18" charset="0"/>
              </a:rPr>
              <a:t>ürün veya etkinliğin</a:t>
            </a:r>
            <a:r>
              <a:rPr lang="tr-TR" altLang="tr-TR">
                <a:latin typeface="Times New Roman" panose="02020603050405020304" pitchFamily="18" charset="0"/>
              </a:rPr>
              <a:t>  belirlenmesi,</a:t>
            </a:r>
          </a:p>
          <a:p>
            <a:pPr>
              <a:defRPr/>
            </a:pPr>
            <a:r>
              <a:rPr lang="tr-TR" altLang="tr-TR">
                <a:latin typeface="Times New Roman" panose="02020603050405020304" pitchFamily="18" charset="0"/>
              </a:rPr>
              <a:t>Performans değerlendirme </a:t>
            </a:r>
            <a:r>
              <a:rPr lang="tr-TR" altLang="tr-T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ölçütlerinin</a:t>
            </a:r>
            <a:r>
              <a:rPr lang="tr-TR" altLang="tr-TR" b="1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r>
              <a:rPr lang="tr-TR" altLang="tr-TR">
                <a:latin typeface="Times New Roman" panose="02020603050405020304" pitchFamily="18" charset="0"/>
              </a:rPr>
              <a:t>belirlenmesi,</a:t>
            </a:r>
          </a:p>
          <a:p>
            <a:pPr>
              <a:defRPr/>
            </a:pPr>
            <a:r>
              <a:rPr lang="tr-TR" altLang="tr-TR">
                <a:latin typeface="Times New Roman" panose="02020603050405020304" pitchFamily="18" charset="0"/>
              </a:rPr>
              <a:t>Belirlenen ölçütlere dayalı </a:t>
            </a:r>
            <a:r>
              <a:rPr lang="tr-TR" altLang="tr-T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dereceli puanlama anahtarı </a:t>
            </a:r>
            <a:r>
              <a:rPr lang="tr-TR" altLang="tr-TR">
                <a:latin typeface="Times New Roman" panose="02020603050405020304" pitchFamily="18" charset="0"/>
              </a:rPr>
              <a:t>geliştirme.</a:t>
            </a:r>
            <a:endParaRPr lang="tr-TR" dirty="0"/>
          </a:p>
        </p:txBody>
      </p:sp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F41CF0-F6D5-42B3-A63D-FDF63EF37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1668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845864-1A9C-4FA2-B9FD-A579A5B3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tr-TR" i="1">
                <a:effectLst/>
              </a:rPr>
              <a:t>Ödev ve Projeler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marL="0" indent="0">
              <a:buFontTx/>
              <a:buNone/>
              <a:defRPr/>
            </a:pPr>
            <a:r>
              <a:rPr lang="tr-TR" dirty="0"/>
              <a:t>Kursiyerlerin </a:t>
            </a:r>
            <a:r>
              <a:rPr lang="tr-TR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bir konu hakkında derinlemesine inceleme yapması amacıyla </a:t>
            </a:r>
            <a:r>
              <a:rPr lang="tr-TR" dirty="0"/>
              <a:t>verilen soru veya sorular ile görevlerdir.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tr-TR" dirty="0"/>
              <a:t>Alıştırmalar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tr-TR" dirty="0"/>
              <a:t>Hazırlık Ödevleri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tr-TR" dirty="0"/>
              <a:t>Geliştirici Ödevler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tr-TR" dirty="0"/>
              <a:t>Ürün Ortaya </a:t>
            </a:r>
          </a:p>
          <a:p>
            <a:pPr marL="0" indent="0">
              <a:buFontTx/>
              <a:buNone/>
              <a:defRPr/>
            </a:pPr>
            <a:r>
              <a:rPr lang="tr-TR" dirty="0"/>
              <a:t>   Koyucu Ödevler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B76E1C-72F4-4939-B8CA-DBD7EC6C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3" y="804519"/>
            <a:ext cx="2431365" cy="4431360"/>
          </a:xfrm>
        </p:spPr>
        <p:txBody>
          <a:bodyPr anchor="ctr">
            <a:normAutofit/>
          </a:bodyPr>
          <a:lstStyle/>
          <a:p>
            <a:r>
              <a:rPr lang="tr-TR" altLang="tr-TR" i="1">
                <a:effectLst/>
              </a:rPr>
              <a:t>Sözlü Sınavlar</a:t>
            </a:r>
            <a:br>
              <a:rPr lang="tr-TR" altLang="tr-TR" i="1">
                <a:effectLst/>
              </a:rPr>
            </a:br>
            <a:endParaRPr lang="tr-TR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8867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İçerik Yer Tutucusu 2"/>
          <p:cNvSpPr>
            <a:spLocks noGrp="1"/>
          </p:cNvSpPr>
          <p:nvPr>
            <p:ph idx="1"/>
          </p:nvPr>
        </p:nvSpPr>
        <p:spPr>
          <a:xfrm>
            <a:off x="3478397" y="804520"/>
            <a:ext cx="4576919" cy="4431359"/>
          </a:xfrm>
        </p:spPr>
        <p:txBody>
          <a:bodyPr anchor="ctr">
            <a:normAutofit/>
          </a:bodyPr>
          <a:lstStyle/>
          <a:p>
            <a:pPr marL="0" indent="0">
              <a:buFontTx/>
              <a:buNone/>
              <a:defRPr/>
            </a:pPr>
            <a:r>
              <a:rPr lang="tr-TR" alt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Sözlü sınavlar, </a:t>
            </a:r>
            <a:r>
              <a:rPr lang="tr-TR" altLang="tr-TR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genellikle kursiyerlerin yanıtlarını düşünüp organize ederek, sözlü olarak sunduğu sınavlardır. </a:t>
            </a:r>
          </a:p>
          <a:p>
            <a:pPr marL="0" indent="0">
              <a:buFontTx/>
              <a:buNone/>
              <a:defRPr/>
            </a:pPr>
            <a:r>
              <a:rPr lang="tr-TR" altLang="tr-TR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tr-TR" alt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ununla </a:t>
            </a:r>
            <a:r>
              <a:rPr lang="tr-TR" altLang="tr-TR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birlikte</a:t>
            </a:r>
            <a:r>
              <a:rPr lang="tr-TR" alt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kursiyerlerin sorulan bir soruya öğrenme etkinlikleri sırasında cevap vermesi veya </a:t>
            </a:r>
          </a:p>
          <a:p>
            <a:pPr marL="0" indent="0">
              <a:buFontTx/>
              <a:buNone/>
              <a:defRPr/>
            </a:pPr>
            <a:r>
              <a:rPr lang="tr-TR" alt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derse katıl</a:t>
            </a:r>
            <a:r>
              <a:rPr lang="tr-TR" alt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ımı da sözlü sınav olarak </a:t>
            </a:r>
          </a:p>
          <a:p>
            <a:pPr marL="0" indent="0">
              <a:buFontTx/>
              <a:buNone/>
              <a:defRPr/>
            </a:pPr>
            <a:r>
              <a:rPr lang="tr-TR" alt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değerlendirilebilir.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16D9FD-860F-4F5C-8D9B-CE7002071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3C636F2-D9EA-40AB-84B3-7350972B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977028"/>
            <a:ext cx="2500057" cy="5237503"/>
          </a:xfrm>
        </p:spPr>
        <p:txBody>
          <a:bodyPr anchor="ctr">
            <a:normAutofit/>
          </a:bodyPr>
          <a:lstStyle/>
          <a:p>
            <a:r>
              <a:rPr lang="tr-TR" sz="2500" i="1">
                <a:effectLst/>
              </a:rPr>
              <a:t>Öz Değerlendirme</a:t>
            </a:r>
            <a:endParaRPr lang="tr-TR" sz="25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74069-7026-466C-B495-20FB9578CF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494" y="0"/>
            <a:ext cx="5653506" cy="685800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85D80-4D5A-471F-9215-651424F475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340" y="0"/>
            <a:ext cx="12344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3784" y="977029"/>
            <a:ext cx="5710743" cy="523750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tr-T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Yetişkin eğitiminde amaç not vermek değil öğretmektir. Bunun için öğretmen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yetişkinin </a:t>
            </a:r>
            <a:r>
              <a:rPr lang="tr-T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kendi başarı düzeyini kendisinin değerlendirmesine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olanak sağlamalıdır. 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Yetişkine kendi başarısını değerlendirmek için ölçüt verilebilirse, hem </a:t>
            </a:r>
            <a:r>
              <a:rPr lang="tr-T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onun küçük düşmesi önlenmiş,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hem de bu değerlendirme yoluyla öğrenmesine katkıda bulunmuş olunabilir.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tr-TR" alt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  değerlendirme, k</a:t>
            </a:r>
            <a:r>
              <a:rPr lang="tr-TR" altLang="tr-T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ursiyerlerin kendi güçlü ve zayıf yönlerini tanımalarına </a:t>
            </a:r>
            <a:r>
              <a:rPr lang="tr-TR" alt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yardım eder. 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tr-TR" i="1" dirty="0">
              <a:solidFill>
                <a:schemeClr val="bg1"/>
              </a:solidFill>
              <a:effectLst/>
            </a:endParaRPr>
          </a:p>
          <a:p>
            <a:pPr>
              <a:lnSpc>
                <a:spcPct val="110000"/>
              </a:lnSpc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124075" y="404813"/>
            <a:ext cx="4103688" cy="287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Öz Değerlendirme Formu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188" y="908050"/>
            <a:ext cx="8229600" cy="5761038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  <a:defRPr/>
            </a:pPr>
            <a:r>
              <a:rPr lang="tr-TR" sz="2400" dirty="0"/>
              <a:t>1.Bu çalışmada öğrendiklerim………………………………………..</a:t>
            </a:r>
          </a:p>
          <a:p>
            <a:pPr marL="0" indent="0">
              <a:buFontTx/>
              <a:buNone/>
              <a:defRPr/>
            </a:pPr>
            <a:r>
              <a:rPr lang="tr-TR" sz="2400" dirty="0"/>
              <a:t>…………………………………………………………………………………..</a:t>
            </a:r>
          </a:p>
          <a:p>
            <a:pPr marL="0" indent="0">
              <a:buFontTx/>
              <a:buNone/>
              <a:defRPr/>
            </a:pPr>
            <a:r>
              <a:rPr lang="tr-TR" sz="2400" dirty="0"/>
              <a:t>……………………………………………………………………………………2.Çalışmayı yaparken zorlandığım konular………………………..</a:t>
            </a:r>
          </a:p>
          <a:p>
            <a:pPr marL="0" indent="0">
              <a:buFontTx/>
              <a:buNone/>
              <a:defRPr/>
            </a:pPr>
            <a:r>
              <a:rPr lang="tr-TR" sz="2400" dirty="0"/>
              <a:t>…………………………………………………………………………………………………………………………………………………………………………3.Çalışmayı yaparken yardıma ihtiyaç duyduğum konular……</a:t>
            </a:r>
          </a:p>
          <a:p>
            <a:pPr marL="0" indent="0">
              <a:buFontTx/>
              <a:buNone/>
              <a:defRPr/>
            </a:pPr>
            <a:r>
              <a:rPr lang="tr-TR" sz="2400" dirty="0"/>
              <a:t>……………………………………………………………………………………</a:t>
            </a:r>
          </a:p>
          <a:p>
            <a:pPr marL="0" indent="0">
              <a:buFontTx/>
              <a:buNone/>
              <a:defRPr/>
            </a:pPr>
            <a:r>
              <a:rPr lang="tr-TR" sz="2400" dirty="0"/>
              <a:t>…………………………………………………………………………………..</a:t>
            </a:r>
          </a:p>
          <a:p>
            <a:pPr marL="0" indent="0">
              <a:buFontTx/>
              <a:buNone/>
              <a:defRPr/>
            </a:pPr>
            <a:r>
              <a:rPr lang="tr-TR" sz="2400" dirty="0"/>
              <a:t>4.Kendimi geliştirmeye ihtiyaç duyduğum konular………………</a:t>
            </a:r>
          </a:p>
          <a:p>
            <a:pPr marL="0" indent="0">
              <a:buFontTx/>
              <a:buNone/>
              <a:defRPr/>
            </a:pPr>
            <a:r>
              <a:rPr lang="tr-TR" sz="2400" dirty="0"/>
              <a:t>…………………………………………………………………………………………………………………………………………………………………………</a:t>
            </a:r>
            <a:endParaRPr lang="tr-TR" dirty="0"/>
          </a:p>
        </p:txBody>
      </p:sp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altLang="tr-TR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Eğitimde Değerlendirmenin </a:t>
            </a:r>
            <a:br>
              <a:rPr lang="tr-TR" altLang="tr-TR" sz="40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tr-TR" altLang="tr-TR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Yeri Nedir?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997075"/>
            <a:ext cx="7859712" cy="34036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800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b="1" dirty="0">
                <a:latin typeface="Arial Black" panose="020B0A04020102020204" pitchFamily="34" charset="0"/>
              </a:rPr>
              <a:t>Eğitim Sistemi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800" b="1" dirty="0"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b="1" dirty="0">
                <a:latin typeface="Arial Black" panose="020B0A04020102020204" pitchFamily="34" charset="0"/>
              </a:rPr>
              <a:t>Girdiler</a:t>
            </a:r>
            <a:r>
              <a:rPr lang="tr-TR" altLang="tr-TR" sz="2800" b="1" dirty="0">
                <a:latin typeface="Comic Sans MS" panose="030F0702030302020204" pitchFamily="66" charset="0"/>
              </a:rPr>
              <a:t>		 </a:t>
            </a:r>
            <a:r>
              <a:rPr lang="tr-TR" altLang="tr-TR" sz="2800" b="1" dirty="0">
                <a:latin typeface="Arial Black" panose="020B0A04020102020204" pitchFamily="34" charset="0"/>
              </a:rPr>
              <a:t>Süreç</a:t>
            </a:r>
            <a:r>
              <a:rPr lang="tr-TR" altLang="tr-TR" sz="2800" b="1" dirty="0">
                <a:latin typeface="Comic Sans MS" panose="030F0702030302020204" pitchFamily="66" charset="0"/>
              </a:rPr>
              <a:t>	  	 </a:t>
            </a:r>
            <a:r>
              <a:rPr lang="tr-TR" altLang="tr-TR" sz="2800" b="1" dirty="0">
                <a:latin typeface="Arial Black" panose="020B0A04020102020204" pitchFamily="34" charset="0"/>
              </a:rPr>
              <a:t>Çıktılar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b="1" dirty="0">
                <a:latin typeface="Comic Sans MS" panose="030F0702030302020204" pitchFamily="66" charset="0"/>
              </a:rPr>
              <a:t>(</a:t>
            </a:r>
            <a:r>
              <a:rPr lang="tr-TR" altLang="tr-TR" sz="2800" b="1" dirty="0">
                <a:latin typeface="Book Antiqua" panose="02040602050305030304" pitchFamily="18" charset="0"/>
              </a:rPr>
              <a:t>Eğitim- Öğretim  Etkinlikleri</a:t>
            </a:r>
            <a:r>
              <a:rPr lang="tr-TR" altLang="tr-TR" sz="2800" b="1" dirty="0">
                <a:latin typeface="Comic Sans MS" panose="030F0702030302020204" pitchFamily="66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tr-TR" altLang="tr-TR" sz="2800" b="1" dirty="0">
              <a:latin typeface="Comic Sans MS" panose="030F0702030302020204" pitchFamily="66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800" b="1" dirty="0">
                <a:latin typeface="Arial Black" panose="020B0A04020102020204" pitchFamily="34" charset="0"/>
              </a:rPr>
              <a:t>Değerlendirme(Kontrol)</a:t>
            </a:r>
          </a:p>
        </p:txBody>
      </p:sp>
      <p:sp>
        <p:nvSpPr>
          <p:cNvPr id="8196" name="Line 12"/>
          <p:cNvSpPr>
            <a:spLocks noChangeShapeType="1"/>
          </p:cNvSpPr>
          <p:nvPr/>
        </p:nvSpPr>
        <p:spPr bwMode="auto">
          <a:xfrm>
            <a:off x="1692275" y="4724400"/>
            <a:ext cx="5688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2627313" y="3573463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5292725" y="35734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9" name="Line 21"/>
          <p:cNvSpPr>
            <a:spLocks noChangeShapeType="1"/>
          </p:cNvSpPr>
          <p:nvPr/>
        </p:nvSpPr>
        <p:spPr bwMode="auto">
          <a:xfrm flipV="1">
            <a:off x="7380288" y="3860800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200" name="Line 22"/>
          <p:cNvSpPr>
            <a:spLocks noChangeShapeType="1"/>
          </p:cNvSpPr>
          <p:nvPr/>
        </p:nvSpPr>
        <p:spPr bwMode="auto">
          <a:xfrm flipV="1">
            <a:off x="1692275" y="38608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201" name="Rectangle 23"/>
          <p:cNvSpPr>
            <a:spLocks noChangeArrowheads="1"/>
          </p:cNvSpPr>
          <p:nvPr/>
        </p:nvSpPr>
        <p:spPr bwMode="auto">
          <a:xfrm>
            <a:off x="250825" y="1628775"/>
            <a:ext cx="8642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tr-TR" altLang="tr-TR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tr-TR" i="1">
                <a:effectLst/>
              </a:rPr>
              <a:t>Akran Değerlendirme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2015734"/>
            <a:ext cx="5976664" cy="345061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None/>
              <a:defRPr/>
            </a:pPr>
            <a:r>
              <a:rPr lang="tr-TR" alt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Akran değerlendirme, gruptaki </a:t>
            </a:r>
            <a:r>
              <a:rPr lang="tr-TR" altLang="tr-T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kursiyerlerin</a:t>
            </a:r>
            <a:r>
              <a:rPr lang="tr-TR" altLang="tr-T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alt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belli ölçütler çerçevesinde </a:t>
            </a:r>
            <a:r>
              <a:rPr lang="tr-TR" altLang="tr-T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birbirlerini değerlendirme sürecidir.  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tr-TR" alt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Akran değerlendirme, kursiyerlerin </a:t>
            </a:r>
            <a:r>
              <a:rPr lang="tr-TR" altLang="tr-T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kendilerine olan güvenlerinin </a:t>
            </a:r>
            <a:r>
              <a:rPr lang="tr-TR" alt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artmasını sağlar.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tr-TR" alt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Kursiyerlerin, arkadaşlarının çalışmalarındaki </a:t>
            </a:r>
            <a:r>
              <a:rPr lang="tr-TR" altLang="tr-T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yeterlik düzeylerini </a:t>
            </a:r>
            <a:r>
              <a:rPr lang="tr-TR" alt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değerlendirirken kendilerinin eleştirel düşünme becerileri de gelişir. </a:t>
            </a:r>
          </a:p>
          <a:p>
            <a:pPr>
              <a:defRPr/>
            </a:pPr>
            <a:endParaRPr lang="tr-TR" sz="2800" dirty="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325220DB-330A-4EFA-81AE-5938AFB6B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60232" y="2015734"/>
            <a:ext cx="1913383" cy="191338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836613"/>
            <a:ext cx="7200900" cy="5324475"/>
          </a:xfrm>
        </p:spPr>
      </p:pic>
      <p:sp>
        <p:nvSpPr>
          <p:cNvPr id="9" name="Dikdörtgen 8"/>
          <p:cNvSpPr/>
          <p:nvPr/>
        </p:nvSpPr>
        <p:spPr>
          <a:xfrm>
            <a:off x="2124075" y="333375"/>
            <a:ext cx="4895850" cy="358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>
                <a:solidFill>
                  <a:schemeClr val="bg2"/>
                </a:solidFill>
              </a:rPr>
              <a:t>Akran Değerlendirme Formu</a:t>
            </a:r>
            <a:endParaRPr lang="tr-TR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34C109-C678-413E-8754-03EDDCB0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>
                <a:solidFill>
                  <a:srgbClr val="FF0000"/>
                </a:solidFill>
                <a:effectLst/>
              </a:rPr>
              <a:t>Kontrol Listesi</a:t>
            </a:r>
            <a:br>
              <a:rPr lang="tr-TR" altLang="tr-TR" i="1">
                <a:solidFill>
                  <a:srgbClr val="FF0000"/>
                </a:solidFill>
                <a:effectLst/>
              </a:rPr>
            </a:br>
            <a:endParaRPr lang="tr-TR" dirty="0"/>
          </a:p>
        </p:txBody>
      </p:sp>
      <p:sp>
        <p:nvSpPr>
          <p:cNvPr id="35842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tr-TR" altLang="tr-TR" sz="3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Gözlenen performansın ya da ürünün belirlenen performansın ölçütlerine </a:t>
            </a:r>
            <a:r>
              <a:rPr lang="tr-TR" altLang="tr-T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 derece uyumlu olduğu kontrol listelerine göre </a:t>
            </a:r>
            <a:r>
              <a:rPr lang="tr-TR" altLang="tr-TR" sz="3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belirlenebilir. Kontrol listeleri kursiyerden beklenen davranışın </a:t>
            </a:r>
            <a:r>
              <a:rPr lang="tr-TR" altLang="tr-T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özelliklerine ilişkin detaylı bilgileri içeren </a:t>
            </a:r>
            <a:r>
              <a:rPr lang="tr-TR" altLang="tr-TR" sz="3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kursiyerin performansının eksik noktalarını belirlemek amacıyla kullanılır. Kontrol listelerinde ‘</a:t>
            </a:r>
            <a:r>
              <a:rPr lang="tr-TR" altLang="tr-T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var’ veya ‘yok</a:t>
            </a:r>
            <a:r>
              <a:rPr lang="tr-TR" altLang="tr-TR" sz="3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, ‘</a:t>
            </a:r>
            <a:r>
              <a:rPr lang="tr-TR" altLang="tr-T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evet’</a:t>
            </a:r>
            <a:r>
              <a:rPr lang="tr-TR" altLang="tr-TR" sz="3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veya ‘</a:t>
            </a:r>
            <a:r>
              <a:rPr lang="tr-TR" altLang="tr-T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</a:t>
            </a:r>
            <a:r>
              <a:rPr lang="tr-TR" altLang="tr-TR" sz="3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yır’ şeklinde puanlanabilen bir dizi davranış, özellik veya nitelik bulunur. Kontrol listeleri genellikle </a:t>
            </a:r>
            <a:r>
              <a:rPr lang="tr-TR" altLang="tr-TR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daha küçük parçalara ayrılabilen </a:t>
            </a:r>
            <a:r>
              <a:rPr lang="tr-TR" altLang="tr-TR" sz="3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karmaşık davranışları belirlemek için uygundur. </a:t>
            </a:r>
            <a:endParaRPr lang="tr-TR" altLang="tr-TR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916" name="Rectangle 1"/>
          <p:cNvSpPr>
            <a:spLocks noChangeArrowheads="1"/>
          </p:cNvSpPr>
          <p:nvPr/>
        </p:nvSpPr>
        <p:spPr bwMode="auto">
          <a:xfrm>
            <a:off x="1088684" y="804519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tr-TR" sz="1000" cap="all">
                <a:latin typeface="+mj-lt"/>
                <a:ea typeface="+mj-ea"/>
                <a:cs typeface="+mj-cs"/>
              </a:rPr>
              <a:t>BİLİŞİM TEKNOLOJİLERİ ALANINDA BİLGİSAYAR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tr-TR" sz="1000" cap="all">
                <a:latin typeface="+mj-lt"/>
                <a:ea typeface="+mj-ea"/>
                <a:cs typeface="+mj-cs"/>
              </a:rPr>
              <a:t>DONANIM VE TEKNİK SERVİS GELİŞTİRME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tr-TR" sz="1000" cap="all">
                <a:latin typeface="+mj-lt"/>
                <a:ea typeface="+mj-ea"/>
                <a:cs typeface="+mj-cs"/>
              </a:rPr>
              <a:t>VE UYUM KURSU ÖĞRENME KAZANIMLARI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tr-TR" sz="1000" cap="all">
                <a:latin typeface="+mj-lt"/>
                <a:ea typeface="+mj-ea"/>
                <a:cs typeface="+mj-cs"/>
              </a:rPr>
              <a:t>KONTROL LİSTESİ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tr-TR" sz="1000" u="sng" cap="all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19408"/>
              </p:ext>
            </p:extLst>
          </p:nvPr>
        </p:nvGraphicFramePr>
        <p:xfrm>
          <a:off x="1448245" y="2015732"/>
          <a:ext cx="6483334" cy="345062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72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ÖĞRENME KAZANIMLARI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Evet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Hayır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Klavye, fare ve güç kablosunun bakımını yapar.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Kurallara uygun BIOS yapılandırması yapar.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İlk açılış sırasında oluşabilecek hataları giderir.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Dizüstü bilgisayarın klavye bakımını yaparak arızalarını giderir.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Dizüstü bilgisayarın RAM arızalarını giderir.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Dizüstü bilgisayar optik sürücü bakımını yapar.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Dizüstü bilgisayar fan bakımını yapar.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Dizüstü bilgisayar batarya bakımını yaparak arızalarını giderir.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Tablet bilgisayarın temel bakım işlemlerini yapar.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Tablet bilgisayarların sorunlarını giderir.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11" marR="5321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blinds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12B4DE-21A4-41B7-9926-3767E33B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4797867" cy="1151965"/>
          </a:xfrm>
        </p:spPr>
        <p:txBody>
          <a:bodyPr>
            <a:normAutofit fontScale="90000"/>
          </a:bodyPr>
          <a:lstStyle/>
          <a:p>
            <a:r>
              <a:rPr lang="tr-TR" sz="3700" i="1" dirty="0">
                <a:effectLst/>
              </a:rPr>
              <a:t>Dereceleme Ölçekleri</a:t>
            </a:r>
            <a:br>
              <a:rPr lang="tr-TR" sz="3700" i="1" dirty="0">
                <a:effectLst/>
              </a:rPr>
            </a:br>
            <a:endParaRPr lang="tr-TR" sz="37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14350" y="2076423"/>
            <a:ext cx="4797867" cy="3288739"/>
          </a:xfrm>
        </p:spPr>
        <p:txBody>
          <a:bodyPr anchor="t">
            <a:normAutofit/>
          </a:bodyPr>
          <a:lstStyle/>
          <a:p>
            <a:pPr marL="0" indent="0">
              <a:buFontTx/>
              <a:buNone/>
              <a:defRPr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Derecelendirme ölçekleri </a:t>
            </a:r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ölçülen özelliğe ilişkin performansı çeşitli düzeyleri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ile tanımlayabilir ve </a:t>
            </a:r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ölçütlerin ne dereceye kadar karşılandığını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görmeye olanak sağlar.</a:t>
            </a:r>
            <a:endParaRPr lang="tr-T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Graphic 6" descr="Gösterge">
            <a:extLst>
              <a:ext uri="{FF2B5EF4-FFF2-40B4-BE49-F238E27FC236}">
                <a16:creationId xmlns:a16="http://schemas.microsoft.com/office/drawing/2014/main" id="{FA21DA08-F5A1-4835-AACA-2D27AFAAA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76093" y="1437791"/>
            <a:ext cx="2877356" cy="287735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</p:cSld>
  <p:clrMapOvr>
    <a:masterClrMapping/>
  </p:clrMapOvr>
  <p:transition spd="slow">
    <p:blinds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7537"/>
              </p:ext>
            </p:extLst>
          </p:nvPr>
        </p:nvGraphicFramePr>
        <p:xfrm>
          <a:off x="1331642" y="1700808"/>
          <a:ext cx="6768751" cy="4363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89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37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9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45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80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Kursiyerin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Adı Soyadı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Klavye, fare ve güç kablosunun bakımını yapar. 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Kurallara uygun BIOS yapılandırması yapar.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İlk açılış sırasında oluşabilecek hataları giderir.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Dizüstü bilgisayarın klavye bakımını yaparak arızalarını giderir.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Dizüstü bilgisayarın RAM arızalarını giderir.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Dizüstü bilgisayar optik sürücü bakımını yapar.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Dizüstü bilgisayar fan bakımını yapar.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Dizüstü bilgisayar batarya bakımını yaparak arızalarını giderir.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Tablet bilgisayarın temel bakım işlemlerini yapar. 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Tablet bilgisayarların sorunlarını giderir.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Ahmet </a:t>
                      </a:r>
                      <a:r>
                        <a:rPr lang="tr-TR" sz="900" dirty="0" err="1">
                          <a:effectLst/>
                        </a:rPr>
                        <a:t>hamdi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2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1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2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1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2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3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70" marR="5197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1187450" y="569913"/>
            <a:ext cx="6553200" cy="15382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tr-TR" alt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BİLİŞİM TEKNOLOJİLERİ ALANINDA BİLGİSAYAR  DONANIM VE TEKNİK SERVİS GELİŞTİRME VE UYUM KURSU   </a:t>
            </a:r>
          </a:p>
          <a:p>
            <a:pPr algn="ctr">
              <a:defRPr/>
            </a:pPr>
            <a:r>
              <a:rPr lang="tr-TR" alt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alt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ĞRENME KAZANIMLARI</a:t>
            </a:r>
            <a:endParaRPr lang="tr-TR" alt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tr-TR" alt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DERECELİ PUANLAMA ANAHTARI</a:t>
            </a:r>
            <a:endParaRPr lang="tr-TR" alt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tr-TR" altLang="tr-TR" sz="1200" dirty="0"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</a:t>
            </a:r>
            <a:endParaRPr lang="tr-TR" altLang="tr-TR" sz="600" dirty="0"/>
          </a:p>
          <a:p>
            <a:pPr>
              <a:defRPr/>
            </a:pPr>
            <a:endParaRPr lang="tr-TR" altLang="tr-TR" dirty="0"/>
          </a:p>
        </p:txBody>
      </p:sp>
      <p:sp>
        <p:nvSpPr>
          <p:cNvPr id="41988" name="Dikdörtgen 6"/>
          <p:cNvSpPr>
            <a:spLocks noChangeArrowheads="1"/>
          </p:cNvSpPr>
          <p:nvPr/>
        </p:nvSpPr>
        <p:spPr bwMode="auto">
          <a:xfrm>
            <a:off x="1331913" y="6021388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Değerlendirme:</a:t>
            </a:r>
            <a:r>
              <a:rPr lang="tr-TR" alt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tr-TR" altLang="tr-T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tr-TR" alt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Geliştirilmeli       </a:t>
            </a:r>
            <a:r>
              <a:rPr lang="tr-TR" altLang="tr-T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alt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İyi     </a:t>
            </a:r>
            <a:r>
              <a:rPr lang="tr-TR" altLang="tr-TR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alt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altLang="tr-TR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altLang="tr-T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 iyi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/>
              <a:t>Ölçme ve Değerlendirme Kavramları</a:t>
            </a: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1853754"/>
            <a:ext cx="72024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10" name="2 İçerik Yer Tutucusu">
            <a:extLst>
              <a:ext uri="{FF2B5EF4-FFF2-40B4-BE49-F238E27FC236}">
                <a16:creationId xmlns:a16="http://schemas.microsoft.com/office/drawing/2014/main" id="{FD2E23EF-1252-49FF-B451-E2F72DD0D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60898"/>
              </p:ext>
            </p:extLst>
          </p:nvPr>
        </p:nvGraphicFramePr>
        <p:xfrm>
          <a:off x="1088231" y="2331497"/>
          <a:ext cx="7203281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4" name="Picture 7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55" name="Straight Connector 7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79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defRPr/>
            </a:pPr>
            <a:r>
              <a:rPr lang="en-US" altLang="tr-TR" sz="3200"/>
              <a:t>Neden Ölçme ve Değerlendirme?</a:t>
            </a:r>
          </a:p>
        </p:txBody>
      </p:sp>
      <p:pic>
        <p:nvPicPr>
          <p:cNvPr id="2057" name="Graphic 70" descr="Yelpaze">
            <a:extLst>
              <a:ext uri="{FF2B5EF4-FFF2-40B4-BE49-F238E27FC236}">
                <a16:creationId xmlns:a16="http://schemas.microsoft.com/office/drawing/2014/main" id="{9A5F254D-DB53-4E4C-899B-0BAC1B475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04" y="3429000"/>
            <a:ext cx="2194574" cy="2194574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2015734"/>
            <a:ext cx="6480720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  <a:defRPr/>
            </a:pPr>
            <a:r>
              <a:rPr lang="en-US" altLang="tr-TR" sz="2000" dirty="0" err="1"/>
              <a:t>Eğitimde</a:t>
            </a:r>
            <a:r>
              <a:rPr lang="en-US" altLang="tr-TR" sz="2000" dirty="0"/>
              <a:t>, </a:t>
            </a:r>
          </a:p>
          <a:p>
            <a:pPr marL="457200" indent="-228600" defTabSz="914400">
              <a:buFont typeface="Arial" panose="020B0604020202020204" pitchFamily="34" charset="0"/>
              <a:buChar char="•"/>
              <a:defRPr/>
            </a:pPr>
            <a:r>
              <a:rPr lang="en-US" altLang="tr-TR" sz="2000" dirty="0" err="1"/>
              <a:t>bireylerden</a:t>
            </a:r>
            <a:r>
              <a:rPr lang="en-US" altLang="tr-TR" sz="2000" dirty="0"/>
              <a:t> </a:t>
            </a:r>
            <a:r>
              <a:rPr lang="en-US" altLang="tr-TR" sz="2000" b="1" dirty="0" err="1"/>
              <a:t>beklenen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bilgi</a:t>
            </a:r>
            <a:r>
              <a:rPr lang="en-US" altLang="tr-TR" sz="2000" b="1" dirty="0"/>
              <a:t>, </a:t>
            </a:r>
            <a:r>
              <a:rPr lang="en-US" altLang="tr-TR" sz="2000" b="1" dirty="0" err="1"/>
              <a:t>beceri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ve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tutumların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gelişip</a:t>
            </a:r>
            <a:r>
              <a:rPr lang="en-US" altLang="tr-TR" sz="2000" b="1" dirty="0"/>
              <a:t> </a:t>
            </a:r>
            <a:r>
              <a:rPr lang="en-US" altLang="tr-TR" sz="2000" dirty="0" err="1"/>
              <a:t>gelişmediğini</a:t>
            </a:r>
            <a:r>
              <a:rPr lang="en-US" altLang="tr-TR" sz="2000" dirty="0"/>
              <a:t>,</a:t>
            </a:r>
          </a:p>
          <a:p>
            <a:pPr marL="457200" indent="-228600" defTabSz="914400">
              <a:buFont typeface="Arial" panose="020B0604020202020204" pitchFamily="34" charset="0"/>
              <a:buChar char="•"/>
              <a:defRPr/>
            </a:pPr>
            <a:r>
              <a:rPr lang="en-US" altLang="tr-TR" sz="2000" dirty="0" err="1"/>
              <a:t>geliştiyse</a:t>
            </a:r>
            <a:r>
              <a:rPr lang="en-US" altLang="tr-TR" sz="2000" dirty="0"/>
              <a:t> </a:t>
            </a:r>
            <a:r>
              <a:rPr lang="en-US" altLang="tr-TR" sz="2000" b="1" dirty="0" err="1"/>
              <a:t>hangi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ölçüde</a:t>
            </a:r>
            <a:r>
              <a:rPr lang="en-US" altLang="tr-TR" sz="2000" b="1" dirty="0"/>
              <a:t> </a:t>
            </a:r>
            <a:r>
              <a:rPr lang="en-US" altLang="tr-TR" sz="2000" b="1" dirty="0" err="1"/>
              <a:t>geliştiğini</a:t>
            </a:r>
            <a:r>
              <a:rPr lang="en-US" altLang="tr-TR" sz="2000" b="1" dirty="0"/>
              <a:t>  </a:t>
            </a:r>
          </a:p>
          <a:p>
            <a:pPr indent="-228600" defTabSz="914400">
              <a:buFont typeface="Arial" panose="020B0604020202020204" pitchFamily="34" charset="0"/>
              <a:buChar char="•"/>
              <a:defRPr/>
            </a:pPr>
            <a:r>
              <a:rPr lang="en-US" altLang="tr-TR" sz="2000" dirty="0" err="1"/>
              <a:t>belirlemek</a:t>
            </a:r>
            <a:r>
              <a:rPr lang="en-US" altLang="tr-TR" sz="2000" dirty="0"/>
              <a:t> </a:t>
            </a:r>
            <a:r>
              <a:rPr lang="en-US" altLang="tr-TR" sz="2000" dirty="0" err="1"/>
              <a:t>amacıyla</a:t>
            </a:r>
            <a:r>
              <a:rPr lang="en-US" altLang="tr-TR" sz="2000" dirty="0"/>
              <a:t> </a:t>
            </a:r>
            <a:r>
              <a:rPr lang="en-US" altLang="tr-TR" sz="2000" dirty="0" err="1"/>
              <a:t>ölçme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ve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değerlendirme</a:t>
            </a:r>
            <a:r>
              <a:rPr lang="en-US" altLang="tr-TR" sz="2000" dirty="0"/>
              <a:t> </a:t>
            </a:r>
          </a:p>
          <a:p>
            <a:pPr indent="-228600" defTabSz="914400">
              <a:buFont typeface="Arial" panose="020B0604020202020204" pitchFamily="34" charset="0"/>
              <a:buChar char="•"/>
              <a:defRPr/>
            </a:pPr>
            <a:r>
              <a:rPr lang="en-US" altLang="tr-TR" sz="2000" dirty="0" err="1"/>
              <a:t>yapılır</a:t>
            </a:r>
            <a:r>
              <a:rPr lang="en-US" altLang="tr-TR" sz="2000" dirty="0"/>
              <a:t>.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95" name="Rectangle 78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6" name="Rectangle 80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7" name="Rectangle 84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8" name="Rectangle 86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677" y="934190"/>
            <a:ext cx="7054418" cy="100299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Niçin Değerlendirme Yapıyoruz</a:t>
            </a:r>
            <a:r>
              <a:rPr lang="tr-TR" altLang="tr-TR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88684" y="1937181"/>
            <a:ext cx="7054418" cy="293138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tr-TR" altLang="tr-TR" sz="1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tr-TR" altLang="tr-T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tr-TR" alt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Eğitimde değerlendirme türleri aynı zamanda yapılan değerlendirmelerin amaçlarını da ortaya koyar.</a:t>
            </a:r>
            <a:br>
              <a:rPr lang="tr-TR" alt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tr-TR" altLang="tr-T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Öğrenme </a:t>
            </a:r>
            <a:r>
              <a:rPr lang="tr-TR" altLang="tr-TR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eksikliklerinin saptanması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Kursiyerlerin </a:t>
            </a:r>
            <a:r>
              <a:rPr lang="tr-TR" altLang="tr-TR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ilgi ve yeteneklerinin saptanması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Kursiyerlerin </a:t>
            </a:r>
            <a:r>
              <a:rPr lang="tr-TR" altLang="tr-TR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başarısının değerlendirilmesi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Öğretimin </a:t>
            </a:r>
            <a:r>
              <a:rPr lang="tr-TR" altLang="tr-TR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etkinliğinin d</a:t>
            </a:r>
            <a:r>
              <a:rPr lang="tr-TR" alt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eğerlendirilmesi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Öğretim </a:t>
            </a:r>
            <a:r>
              <a:rPr lang="tr-TR" altLang="tr-TR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programının </a:t>
            </a:r>
            <a:r>
              <a:rPr lang="tr-TR" alt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değerlendirilmesi </a:t>
            </a:r>
            <a:endParaRPr lang="tr-TR" alt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99" name="Picture 88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1" name="Rectangle 72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2" name="Rectangle 74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35112"/>
            <a:ext cx="2808312" cy="2842133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tr-TR" sz="2200" dirty="0"/>
              <a:t>Ölçme ve Değerlendirme Yaklaşımları</a:t>
            </a:r>
          </a:p>
        </p:txBody>
      </p:sp>
      <p:cxnSp>
        <p:nvCxnSpPr>
          <p:cNvPr id="9233" name="Straight Connector 76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8684" y="2146542"/>
            <a:ext cx="24540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34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235" name="Picture 80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36" name="Straight Connector 82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37" name="Rectangle 3">
            <a:extLst>
              <a:ext uri="{FF2B5EF4-FFF2-40B4-BE49-F238E27FC236}">
                <a16:creationId xmlns:a16="http://schemas.microsoft.com/office/drawing/2014/main" id="{D3CBA155-0067-4CDF-8B47-F36352D48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085660"/>
              </p:ext>
            </p:extLst>
          </p:nvPr>
        </p:nvGraphicFramePr>
        <p:xfrm>
          <a:off x="3856434" y="803275"/>
          <a:ext cx="4435078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A86B93D-0879-4BC3-B616-90E504482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20E885D-F4D2-48FD-95D9-DA0751F3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66994" y="2307409"/>
            <a:ext cx="2368182" cy="3747316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tr-TR" altLang="tr-TR" sz="2200"/>
              <a:t>Tanımaya Dönük Değerlendirme</a:t>
            </a:r>
            <a:br>
              <a:rPr lang="tr-TR" altLang="tr-TR" sz="2200"/>
            </a:br>
            <a:endParaRPr lang="tr-TR" sz="2200"/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39EC1CB8-4497-451C-9F6C-6BC9B6505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66994" y="2146542"/>
            <a:ext cx="23681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599AF7C-8D7E-4D1B-AB28-587084B3DE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685" y="3122496"/>
            <a:ext cx="264761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F306C4E-2E68-4621-82B6-C74805990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325566"/>
              </p:ext>
            </p:extLst>
          </p:nvPr>
        </p:nvGraphicFramePr>
        <p:xfrm>
          <a:off x="179512" y="332664"/>
          <a:ext cx="5256584" cy="5976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dirty="0"/>
              <a:t>Süreç Değerlendirme </a:t>
            </a:r>
            <a:br>
              <a:rPr lang="tr-TR" altLang="tr-TR" dirty="0"/>
            </a:br>
            <a:r>
              <a:rPr lang="tr-TR" altLang="tr-TR" dirty="0"/>
              <a:t>(İzlemeye Dönük Değerlendirme)</a:t>
            </a:r>
            <a:endParaRPr lang="tr-TR" altLang="tr-TR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8D464FB1-E212-43FA-B550-148DE1C46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639760"/>
              </p:ext>
            </p:extLst>
          </p:nvPr>
        </p:nvGraphicFramePr>
        <p:xfrm>
          <a:off x="395536" y="1700808"/>
          <a:ext cx="8748463" cy="435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1_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1303</Words>
  <Application>Microsoft Office PowerPoint</Application>
  <PresentationFormat>Ekran Gösterisi (4:3)</PresentationFormat>
  <Paragraphs>361</Paragraphs>
  <Slides>35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Arial Unicode MS</vt:lpstr>
      <vt:lpstr>Book Antiqua</vt:lpstr>
      <vt:lpstr>Calibri</vt:lpstr>
      <vt:lpstr>Comic Sans MS</vt:lpstr>
      <vt:lpstr>Gill Sans MT</vt:lpstr>
      <vt:lpstr>Times New Roman</vt:lpstr>
      <vt:lpstr>Wingdings</vt:lpstr>
      <vt:lpstr>Galeri</vt:lpstr>
      <vt:lpstr>1_Galeri</vt:lpstr>
      <vt:lpstr>EĞİTİMDE ÖLÇME VE  DEĞERLENDİRME                                  </vt:lpstr>
      <vt:lpstr> İçerik </vt:lpstr>
      <vt:lpstr>Eğitimde Değerlendirmenin  Yeri Nedir?</vt:lpstr>
      <vt:lpstr>Ölçme ve Değerlendirme Kavramları</vt:lpstr>
      <vt:lpstr>Neden Ölçme ve Değerlendirme?</vt:lpstr>
      <vt:lpstr>Niçin Değerlendirme Yapıyoruz?</vt:lpstr>
      <vt:lpstr>Ölçme ve Değerlendirme Yaklaşımları</vt:lpstr>
      <vt:lpstr>Tanımaya Dönük Değerlendirme </vt:lpstr>
      <vt:lpstr>Süreç Değerlendirme  (İzlemeye Dönük Değerlendirme)</vt:lpstr>
      <vt:lpstr>PowerPoint Sunusu</vt:lpstr>
      <vt:lpstr>Süreç  değerlendirmede üç basamak önemlidir. Bunlar;</vt:lpstr>
      <vt:lpstr> Öğrenme Düzeyini Belirlemeye Dönük  Değerlendirme </vt:lpstr>
      <vt:lpstr>Ölçme ve Değerlendirmede Dikkat Edilecekler</vt:lpstr>
      <vt:lpstr>PowerPoint Sunusu</vt:lpstr>
      <vt:lpstr>Ölçme ve Değerlendirmede Dikkat Edilecekler</vt:lpstr>
      <vt:lpstr>PowerPoint Sunusu</vt:lpstr>
      <vt:lpstr>Ölçme ve Değerlendirme Araçları</vt:lpstr>
      <vt:lpstr>Yazılı Sınavlar </vt:lpstr>
      <vt:lpstr>PowerPoint Sunusu</vt:lpstr>
      <vt:lpstr>PowerPoint Sunusu</vt:lpstr>
      <vt:lpstr>PowerPoint Sunusu</vt:lpstr>
      <vt:lpstr>PowerPoint Sunusu</vt:lpstr>
      <vt:lpstr>Performans Değerlendirme</vt:lpstr>
      <vt:lpstr>Performans Değerlendirme Nerelerde Kullanılabilir?</vt:lpstr>
      <vt:lpstr>Performans Değerlendirmenin Aşamaları</vt:lpstr>
      <vt:lpstr>Ödev ve Projeler </vt:lpstr>
      <vt:lpstr>Sözlü Sınavlar </vt:lpstr>
      <vt:lpstr>Öz Değerlendirme</vt:lpstr>
      <vt:lpstr>PowerPoint Sunusu</vt:lpstr>
      <vt:lpstr>Akran Değerlendirme</vt:lpstr>
      <vt:lpstr>PowerPoint Sunusu</vt:lpstr>
      <vt:lpstr>Kontrol Listesi </vt:lpstr>
      <vt:lpstr>PowerPoint Sunusu</vt:lpstr>
      <vt:lpstr>Dereceleme Ölçekleri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EĞİTİMDE ÖLÇME VE  DEĞERLENDİRME                                  </dc:title>
  <dc:creator>ÖMER ALİ OSMANOĞLU</dc:creator>
  <cp:lastModifiedBy>Müdür</cp:lastModifiedBy>
  <cp:revision>2</cp:revision>
  <dcterms:created xsi:type="dcterms:W3CDTF">2020-09-15T19:15:12Z</dcterms:created>
  <dcterms:modified xsi:type="dcterms:W3CDTF">2021-02-17T09:42:56Z</dcterms:modified>
</cp:coreProperties>
</file>