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05" r:id="rId1"/>
  </p:sldMasterIdLst>
  <p:notesMasterIdLst>
    <p:notesMasterId r:id="rId42"/>
  </p:notesMasterIdLst>
  <p:sldIdLst>
    <p:sldId id="256" r:id="rId2"/>
    <p:sldId id="257" r:id="rId3"/>
    <p:sldId id="259" r:id="rId4"/>
    <p:sldId id="260" r:id="rId5"/>
    <p:sldId id="261" r:id="rId6"/>
    <p:sldId id="258" r:id="rId7"/>
    <p:sldId id="262" r:id="rId8"/>
    <p:sldId id="263" r:id="rId9"/>
    <p:sldId id="265" r:id="rId10"/>
    <p:sldId id="266" r:id="rId11"/>
    <p:sldId id="267" r:id="rId12"/>
    <p:sldId id="268" r:id="rId13"/>
    <p:sldId id="269" r:id="rId14"/>
    <p:sldId id="270" r:id="rId15"/>
    <p:sldId id="271" r:id="rId16"/>
    <p:sldId id="273" r:id="rId17"/>
    <p:sldId id="272" r:id="rId18"/>
    <p:sldId id="274" r:id="rId19"/>
    <p:sldId id="275" r:id="rId20"/>
    <p:sldId id="276" r:id="rId21"/>
    <p:sldId id="277" r:id="rId22"/>
    <p:sldId id="278" r:id="rId23"/>
    <p:sldId id="279" r:id="rId24"/>
    <p:sldId id="280" r:id="rId25"/>
    <p:sldId id="283" r:id="rId26"/>
    <p:sldId id="285" r:id="rId27"/>
    <p:sldId id="287" r:id="rId28"/>
    <p:sldId id="288" r:id="rId29"/>
    <p:sldId id="289" r:id="rId30"/>
    <p:sldId id="292" r:id="rId31"/>
    <p:sldId id="290" r:id="rId32"/>
    <p:sldId id="291" r:id="rId33"/>
    <p:sldId id="293" r:id="rId34"/>
    <p:sldId id="294" r:id="rId35"/>
    <p:sldId id="295" r:id="rId36"/>
    <p:sldId id="296" r:id="rId37"/>
    <p:sldId id="298" r:id="rId38"/>
    <p:sldId id="299" r:id="rId39"/>
    <p:sldId id="300" r:id="rId40"/>
    <p:sldId id="301" r:id="rId4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610EAC5-FD61-468F-89EB-44F9FFBFF33E}" v="575" dt="2020-09-16T18:28:58.09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8" autoAdjust="0"/>
    <p:restoredTop sz="94660"/>
  </p:normalViewPr>
  <p:slideViewPr>
    <p:cSldViewPr snapToGrid="0">
      <p:cViewPr varScale="1">
        <p:scale>
          <a:sx n="73" d="100"/>
          <a:sy n="73" d="100"/>
        </p:scale>
        <p:origin x="54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microsoft.com/office/2016/11/relationships/changesInfo" Target="changesInfos/changesInfo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48" Type="http://schemas.microsoft.com/office/2015/10/relationships/revisionInfo" Target="revisionInfo.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ÖMER ALİ OSMANOĞLU" userId="4b45da3246be371e" providerId="LiveId" clId="{0610EAC5-FD61-468F-89EB-44F9FFBFF33E}"/>
    <pc:docChg chg="undo custSel mod delSld modSld modMainMaster">
      <pc:chgData name="ÖMER ALİ OSMANOĞLU" userId="4b45da3246be371e" providerId="LiveId" clId="{0610EAC5-FD61-468F-89EB-44F9FFBFF33E}" dt="2020-09-16T18:57:22.650" v="1105" actId="108"/>
      <pc:docMkLst>
        <pc:docMk/>
      </pc:docMkLst>
      <pc:sldChg chg="addSp delSp modSp mod setBg setClrOvrMap delDesignElem">
        <pc:chgData name="ÖMER ALİ OSMANOĞLU" userId="4b45da3246be371e" providerId="LiveId" clId="{0610EAC5-FD61-468F-89EB-44F9FFBFF33E}" dt="2020-09-16T17:22:47.885" v="758" actId="26606"/>
        <pc:sldMkLst>
          <pc:docMk/>
          <pc:sldMk cId="4271566409" sldId="256"/>
        </pc:sldMkLst>
        <pc:spChg chg="mod">
          <ac:chgData name="ÖMER ALİ OSMANOĞLU" userId="4b45da3246be371e" providerId="LiveId" clId="{0610EAC5-FD61-468F-89EB-44F9FFBFF33E}" dt="2020-09-16T17:22:47.885" v="758" actId="26606"/>
          <ac:spMkLst>
            <pc:docMk/>
            <pc:sldMk cId="4271566409" sldId="256"/>
            <ac:spMk id="2" creationId="{00000000-0000-0000-0000-000000000000}"/>
          </ac:spMkLst>
        </pc:spChg>
        <pc:spChg chg="mod">
          <ac:chgData name="ÖMER ALİ OSMANOĞLU" userId="4b45da3246be371e" providerId="LiveId" clId="{0610EAC5-FD61-468F-89EB-44F9FFBFF33E}" dt="2020-09-16T17:22:47.885" v="758" actId="26606"/>
          <ac:spMkLst>
            <pc:docMk/>
            <pc:sldMk cId="4271566409" sldId="256"/>
            <ac:spMk id="3" creationId="{00000000-0000-0000-0000-000000000000}"/>
          </ac:spMkLst>
        </pc:spChg>
        <pc:spChg chg="mod">
          <ac:chgData name="ÖMER ALİ OSMANOĞLU" userId="4b45da3246be371e" providerId="LiveId" clId="{0610EAC5-FD61-468F-89EB-44F9FFBFF33E}" dt="2020-09-16T17:22:47.885" v="758" actId="26606"/>
          <ac:spMkLst>
            <pc:docMk/>
            <pc:sldMk cId="4271566409" sldId="256"/>
            <ac:spMk id="4" creationId="{00000000-0000-0000-0000-000000000000}"/>
          </ac:spMkLst>
        </pc:spChg>
        <pc:spChg chg="mod">
          <ac:chgData name="ÖMER ALİ OSMANOĞLU" userId="4b45da3246be371e" providerId="LiveId" clId="{0610EAC5-FD61-468F-89EB-44F9FFBFF33E}" dt="2020-09-16T17:22:47.885" v="758" actId="26606"/>
          <ac:spMkLst>
            <pc:docMk/>
            <pc:sldMk cId="4271566409" sldId="256"/>
            <ac:spMk id="5" creationId="{00000000-0000-0000-0000-000000000000}"/>
          </ac:spMkLst>
        </pc:spChg>
        <pc:spChg chg="add del">
          <ac:chgData name="ÖMER ALİ OSMANOĞLU" userId="4b45da3246be371e" providerId="LiveId" clId="{0610EAC5-FD61-468F-89EB-44F9FFBFF33E}" dt="2020-09-16T17:22:39.535" v="721"/>
          <ac:spMkLst>
            <pc:docMk/>
            <pc:sldMk cId="4271566409" sldId="256"/>
            <ac:spMk id="11" creationId="{61831F9E-2437-4CA8-A111-06A92E0916C3}"/>
          </ac:spMkLst>
        </pc:spChg>
        <pc:spChg chg="add del">
          <ac:chgData name="ÖMER ALİ OSMANOĞLU" userId="4b45da3246be371e" providerId="LiveId" clId="{0610EAC5-FD61-468F-89EB-44F9FFBFF33E}" dt="2020-09-16T16:46:42.689" v="38" actId="26606"/>
          <ac:spMkLst>
            <pc:docMk/>
            <pc:sldMk cId="4271566409" sldId="256"/>
            <ac:spMk id="12" creationId="{2F84762E-7FCC-4EAF-B9E7-CE7214491E0D}"/>
          </ac:spMkLst>
        </pc:spChg>
        <pc:spChg chg="add del">
          <ac:chgData name="ÖMER ALİ OSMANOĞLU" userId="4b45da3246be371e" providerId="LiveId" clId="{0610EAC5-FD61-468F-89EB-44F9FFBFF33E}" dt="2020-09-16T17:22:39.535" v="721"/>
          <ac:spMkLst>
            <pc:docMk/>
            <pc:sldMk cId="4271566409" sldId="256"/>
            <ac:spMk id="15" creationId="{DE76BD0F-5755-4E53-84A9-50318DA73259}"/>
          </ac:spMkLst>
        </pc:spChg>
        <pc:spChg chg="add del">
          <ac:chgData name="ÖMER ALİ OSMANOĞLU" userId="4b45da3246be371e" providerId="LiveId" clId="{0610EAC5-FD61-468F-89EB-44F9FFBFF33E}" dt="2020-09-16T16:46:42.689" v="38" actId="26606"/>
          <ac:spMkLst>
            <pc:docMk/>
            <pc:sldMk cId="4271566409" sldId="256"/>
            <ac:spMk id="16" creationId="{A1038667-0C3F-4764-A24D-DA9D9B474851}"/>
          </ac:spMkLst>
        </pc:spChg>
        <pc:spChg chg="add del">
          <ac:chgData name="ÖMER ALİ OSMANOĞLU" userId="4b45da3246be371e" providerId="LiveId" clId="{0610EAC5-FD61-468F-89EB-44F9FFBFF33E}" dt="2020-09-16T16:46:42.689" v="38" actId="26606"/>
          <ac:spMkLst>
            <pc:docMk/>
            <pc:sldMk cId="4271566409" sldId="256"/>
            <ac:spMk id="20" creationId="{571EEFCA-9235-4BC2-85C3-A4EC6EE57AC4}"/>
          </ac:spMkLst>
        </pc:spChg>
        <pc:spChg chg="add del">
          <ac:chgData name="ÖMER ALİ OSMANOĞLU" userId="4b45da3246be371e" providerId="LiveId" clId="{0610EAC5-FD61-468F-89EB-44F9FFBFF33E}" dt="2020-09-16T17:22:39.535" v="721"/>
          <ac:spMkLst>
            <pc:docMk/>
            <pc:sldMk cId="4271566409" sldId="256"/>
            <ac:spMk id="22" creationId="{D53BD352-D802-4575-942F-8A415BA3EDE5}"/>
          </ac:spMkLst>
        </pc:spChg>
        <pc:spChg chg="add">
          <ac:chgData name="ÖMER ALİ OSMANOĞLU" userId="4b45da3246be371e" providerId="LiveId" clId="{0610EAC5-FD61-468F-89EB-44F9FFBFF33E}" dt="2020-09-16T17:22:47.885" v="758" actId="26606"/>
          <ac:spMkLst>
            <pc:docMk/>
            <pc:sldMk cId="4271566409" sldId="256"/>
            <ac:spMk id="23" creationId="{95852878-CE71-4716-B3CC-593A1D479EBF}"/>
          </ac:spMkLst>
        </pc:spChg>
        <pc:spChg chg="add del">
          <ac:chgData name="ÖMER ALİ OSMANOĞLU" userId="4b45da3246be371e" providerId="LiveId" clId="{0610EAC5-FD61-468F-89EB-44F9FFBFF33E}" dt="2020-09-16T17:22:39.535" v="721"/>
          <ac:spMkLst>
            <pc:docMk/>
            <pc:sldMk cId="4271566409" sldId="256"/>
            <ac:spMk id="24" creationId="{B89DA753-B80A-47B6-9C77-FB895808B679}"/>
          </ac:spMkLst>
        </pc:spChg>
        <pc:spChg chg="add">
          <ac:chgData name="ÖMER ALİ OSMANOĞLU" userId="4b45da3246be371e" providerId="LiveId" clId="{0610EAC5-FD61-468F-89EB-44F9FFBFF33E}" dt="2020-09-16T17:22:47.885" v="758" actId="26606"/>
          <ac:spMkLst>
            <pc:docMk/>
            <pc:sldMk cId="4271566409" sldId="256"/>
            <ac:spMk id="28" creationId="{B81DEB4C-F391-4344-8333-BC053E07D7E7}"/>
          </ac:spMkLst>
        </pc:spChg>
        <pc:spChg chg="add del">
          <ac:chgData name="ÖMER ALİ OSMANOĞLU" userId="4b45da3246be371e" providerId="LiveId" clId="{0610EAC5-FD61-468F-89EB-44F9FFBFF33E}" dt="2020-09-16T16:54:36.109" v="97"/>
          <ac:spMkLst>
            <pc:docMk/>
            <pc:sldMk cId="4271566409" sldId="256"/>
            <ac:spMk id="29" creationId="{95852878-CE71-4716-B3CC-593A1D479EBF}"/>
          </ac:spMkLst>
        </pc:spChg>
        <pc:spChg chg="add">
          <ac:chgData name="ÖMER ALİ OSMANOĞLU" userId="4b45da3246be371e" providerId="LiveId" clId="{0610EAC5-FD61-468F-89EB-44F9FFBFF33E}" dt="2020-09-16T17:22:47.885" v="758" actId="26606"/>
          <ac:spMkLst>
            <pc:docMk/>
            <pc:sldMk cId="4271566409" sldId="256"/>
            <ac:spMk id="30" creationId="{C8CE459C-B890-487F-AF36-8D9DF5A5016C}"/>
          </ac:spMkLst>
        </pc:spChg>
        <pc:spChg chg="add del">
          <ac:chgData name="ÖMER ALİ OSMANOĞLU" userId="4b45da3246be371e" providerId="LiveId" clId="{0610EAC5-FD61-468F-89EB-44F9FFBFF33E}" dt="2020-09-16T16:54:36.109" v="97"/>
          <ac:spMkLst>
            <pc:docMk/>
            <pc:sldMk cId="4271566409" sldId="256"/>
            <ac:spMk id="33" creationId="{B81DEB4C-F391-4344-8333-BC053E07D7E7}"/>
          </ac:spMkLst>
        </pc:spChg>
        <pc:spChg chg="add del">
          <ac:chgData name="ÖMER ALİ OSMANOĞLU" userId="4b45da3246be371e" providerId="LiveId" clId="{0610EAC5-FD61-468F-89EB-44F9FFBFF33E}" dt="2020-09-16T16:54:36.109" v="97"/>
          <ac:spMkLst>
            <pc:docMk/>
            <pc:sldMk cId="4271566409" sldId="256"/>
            <ac:spMk id="35" creationId="{C8CE459C-B890-487F-AF36-8D9DF5A5016C}"/>
          </ac:spMkLst>
        </pc:spChg>
        <pc:picChg chg="add mod ord">
          <ac:chgData name="ÖMER ALİ OSMANOĞLU" userId="4b45da3246be371e" providerId="LiveId" clId="{0610EAC5-FD61-468F-89EB-44F9FFBFF33E}" dt="2020-09-16T17:22:47.885" v="758" actId="26606"/>
          <ac:picMkLst>
            <pc:docMk/>
            <pc:sldMk cId="4271566409" sldId="256"/>
            <ac:picMk id="9" creationId="{85AB1998-76FA-46EF-AEDA-34E45601D942}"/>
          </ac:picMkLst>
        </pc:picChg>
        <pc:picChg chg="add del">
          <ac:chgData name="ÖMER ALİ OSMANOĞLU" userId="4b45da3246be371e" providerId="LiveId" clId="{0610EAC5-FD61-468F-89EB-44F9FFBFF33E}" dt="2020-09-16T17:22:39.535" v="721"/>
          <ac:picMkLst>
            <pc:docMk/>
            <pc:sldMk cId="4271566409" sldId="256"/>
            <ac:picMk id="13" creationId="{F0C50DF0-8DA6-4440-9A6E-955DB12E017D}"/>
          </ac:picMkLst>
        </pc:picChg>
        <pc:picChg chg="add del">
          <ac:chgData name="ÖMER ALİ OSMANOĞLU" userId="4b45da3246be371e" providerId="LiveId" clId="{0610EAC5-FD61-468F-89EB-44F9FFBFF33E}" dt="2020-09-16T16:46:42.689" v="38" actId="26606"/>
          <ac:picMkLst>
            <pc:docMk/>
            <pc:sldMk cId="4271566409" sldId="256"/>
            <ac:picMk id="14" creationId="{927A1389-2A5D-4886-AD82-F213767E673F}"/>
          </ac:picMkLst>
        </pc:picChg>
        <pc:picChg chg="add del">
          <ac:chgData name="ÖMER ALİ OSMANOĞLU" userId="4b45da3246be371e" providerId="LiveId" clId="{0610EAC5-FD61-468F-89EB-44F9FFBFF33E}" dt="2020-09-16T17:22:39.535" v="721"/>
          <ac:picMkLst>
            <pc:docMk/>
            <pc:sldMk cId="4271566409" sldId="256"/>
            <ac:picMk id="17" creationId="{8AD4354C-0532-4E5F-A2DF-EB8049AAB7FD}"/>
          </ac:picMkLst>
        </pc:picChg>
        <pc:picChg chg="add del">
          <ac:chgData name="ÖMER ALİ OSMANOĞLU" userId="4b45da3246be371e" providerId="LiveId" clId="{0610EAC5-FD61-468F-89EB-44F9FFBFF33E}" dt="2020-09-16T16:46:42.689" v="38" actId="26606"/>
          <ac:picMkLst>
            <pc:docMk/>
            <pc:sldMk cId="4271566409" sldId="256"/>
            <ac:picMk id="18" creationId="{6AC2195B-895A-4535-8ECD-9F5B669C5CA5}"/>
          </ac:picMkLst>
        </pc:picChg>
        <pc:picChg chg="add">
          <ac:chgData name="ÖMER ALİ OSMANOĞLU" userId="4b45da3246be371e" providerId="LiveId" clId="{0610EAC5-FD61-468F-89EB-44F9FFBFF33E}" dt="2020-09-16T17:22:47.885" v="758" actId="26606"/>
          <ac:picMkLst>
            <pc:docMk/>
            <pc:sldMk cId="4271566409" sldId="256"/>
            <ac:picMk id="19" creationId="{2E6146F3-FE59-4250-90A5-ED1C56DCEE82}"/>
          </ac:picMkLst>
        </pc:picChg>
        <pc:picChg chg="add">
          <ac:chgData name="ÖMER ALİ OSMANOĞLU" userId="4b45da3246be371e" providerId="LiveId" clId="{0610EAC5-FD61-468F-89EB-44F9FFBFF33E}" dt="2020-09-16T17:22:47.885" v="758" actId="26606"/>
          <ac:picMkLst>
            <pc:docMk/>
            <pc:sldMk cId="4271566409" sldId="256"/>
            <ac:picMk id="21" creationId="{55054EA6-2D9A-49AB-B9B3-D31BC45CFFD5}"/>
          </ac:picMkLst>
        </pc:picChg>
        <pc:picChg chg="add del">
          <ac:chgData name="ÖMER ALİ OSMANOĞLU" userId="4b45da3246be371e" providerId="LiveId" clId="{0610EAC5-FD61-468F-89EB-44F9FFBFF33E}" dt="2020-09-16T16:54:36.109" v="97"/>
          <ac:picMkLst>
            <pc:docMk/>
            <pc:sldMk cId="4271566409" sldId="256"/>
            <ac:picMk id="25" creationId="{2E6146F3-FE59-4250-90A5-ED1C56DCEE82}"/>
          </ac:picMkLst>
        </pc:picChg>
        <pc:picChg chg="add">
          <ac:chgData name="ÖMER ALİ OSMANOĞLU" userId="4b45da3246be371e" providerId="LiveId" clId="{0610EAC5-FD61-468F-89EB-44F9FFBFF33E}" dt="2020-09-16T17:22:47.885" v="758" actId="26606"/>
          <ac:picMkLst>
            <pc:docMk/>
            <pc:sldMk cId="4271566409" sldId="256"/>
            <ac:picMk id="26" creationId="{FBCD3BFE-D72F-42FB-B53B-8DBFEEE0EB9F}"/>
          </ac:picMkLst>
        </pc:picChg>
        <pc:picChg chg="add del">
          <ac:chgData name="ÖMER ALİ OSMANOĞLU" userId="4b45da3246be371e" providerId="LiveId" clId="{0610EAC5-FD61-468F-89EB-44F9FFBFF33E}" dt="2020-09-16T16:54:36.109" v="97"/>
          <ac:picMkLst>
            <pc:docMk/>
            <pc:sldMk cId="4271566409" sldId="256"/>
            <ac:picMk id="27" creationId="{55054EA6-2D9A-49AB-B9B3-D31BC45CFFD5}"/>
          </ac:picMkLst>
        </pc:picChg>
        <pc:picChg chg="add del">
          <ac:chgData name="ÖMER ALİ OSMANOĞLU" userId="4b45da3246be371e" providerId="LiveId" clId="{0610EAC5-FD61-468F-89EB-44F9FFBFF33E}" dt="2020-09-16T16:54:36.109" v="97"/>
          <ac:picMkLst>
            <pc:docMk/>
            <pc:sldMk cId="4271566409" sldId="256"/>
            <ac:picMk id="31" creationId="{FBCD3BFE-D72F-42FB-B53B-8DBFEEE0EB9F}"/>
          </ac:picMkLst>
        </pc:picChg>
      </pc:sldChg>
      <pc:sldChg chg="addSp delSp modSp mod setBg">
        <pc:chgData name="ÖMER ALİ OSMANOĞLU" userId="4b45da3246be371e" providerId="LiveId" clId="{0610EAC5-FD61-468F-89EB-44F9FFBFF33E}" dt="2020-09-16T17:22:39.535" v="721"/>
        <pc:sldMkLst>
          <pc:docMk/>
          <pc:sldMk cId="391872881" sldId="257"/>
        </pc:sldMkLst>
        <pc:spChg chg="mod">
          <ac:chgData name="ÖMER ALİ OSMANOĞLU" userId="4b45da3246be371e" providerId="LiveId" clId="{0610EAC5-FD61-468F-89EB-44F9FFBFF33E}" dt="2020-09-16T17:22:39.535" v="721"/>
          <ac:spMkLst>
            <pc:docMk/>
            <pc:sldMk cId="391872881" sldId="257"/>
            <ac:spMk id="4" creationId="{00000000-0000-0000-0000-000000000000}"/>
          </ac:spMkLst>
        </pc:spChg>
        <pc:spChg chg="mod">
          <ac:chgData name="ÖMER ALİ OSMANOĞLU" userId="4b45da3246be371e" providerId="LiveId" clId="{0610EAC5-FD61-468F-89EB-44F9FFBFF33E}" dt="2020-09-16T17:22:39.535" v="721"/>
          <ac:spMkLst>
            <pc:docMk/>
            <pc:sldMk cId="391872881" sldId="257"/>
            <ac:spMk id="5" creationId="{00000000-0000-0000-0000-000000000000}"/>
          </ac:spMkLst>
        </pc:spChg>
        <pc:spChg chg="mod">
          <ac:chgData name="ÖMER ALİ OSMANOĞLU" userId="4b45da3246be371e" providerId="LiveId" clId="{0610EAC5-FD61-468F-89EB-44F9FFBFF33E}" dt="2020-09-16T17:22:39.535" v="721"/>
          <ac:spMkLst>
            <pc:docMk/>
            <pc:sldMk cId="391872881" sldId="257"/>
            <ac:spMk id="6" creationId="{00000000-0000-0000-0000-000000000000}"/>
          </ac:spMkLst>
        </pc:spChg>
        <pc:spChg chg="mod ord">
          <ac:chgData name="ÖMER ALİ OSMANOĞLU" userId="4b45da3246be371e" providerId="LiveId" clId="{0610EAC5-FD61-468F-89EB-44F9FFBFF33E}" dt="2020-09-16T17:22:39.535" v="721"/>
          <ac:spMkLst>
            <pc:docMk/>
            <pc:sldMk cId="391872881" sldId="257"/>
            <ac:spMk id="7" creationId="{00000000-0000-0000-0000-000000000000}"/>
          </ac:spMkLst>
        </pc:spChg>
        <pc:spChg chg="add del">
          <ac:chgData name="ÖMER ALİ OSMANOĞLU" userId="4b45da3246be371e" providerId="LiveId" clId="{0610EAC5-FD61-468F-89EB-44F9FFBFF33E}" dt="2020-09-16T16:47:15.238" v="40" actId="26606"/>
          <ac:spMkLst>
            <pc:docMk/>
            <pc:sldMk cId="391872881" sldId="257"/>
            <ac:spMk id="12" creationId="{A106B9FE-7E5A-4047-B5D3-C3C24BD3E80E}"/>
          </ac:spMkLst>
        </pc:spChg>
        <pc:spChg chg="add del">
          <ac:chgData name="ÖMER ALİ OSMANOĞLU" userId="4b45da3246be371e" providerId="LiveId" clId="{0610EAC5-FD61-468F-89EB-44F9FFBFF33E}" dt="2020-09-16T16:47:15.238" v="40" actId="26606"/>
          <ac:spMkLst>
            <pc:docMk/>
            <pc:sldMk cId="391872881" sldId="257"/>
            <ac:spMk id="14" creationId="{B60EBA20-0A64-45D5-B937-FE93DCA01C7E}"/>
          </ac:spMkLst>
        </pc:spChg>
        <pc:spChg chg="add del">
          <ac:chgData name="ÖMER ALİ OSMANOĞLU" userId="4b45da3246be371e" providerId="LiveId" clId="{0610EAC5-FD61-468F-89EB-44F9FFBFF33E}" dt="2020-09-16T16:47:15.238" v="40" actId="26606"/>
          <ac:spMkLst>
            <pc:docMk/>
            <pc:sldMk cId="391872881" sldId="257"/>
            <ac:spMk id="20" creationId="{52A2FDCB-3B06-44F3-A0AA-2C056C3E512F}"/>
          </ac:spMkLst>
        </pc:spChg>
        <pc:picChg chg="add del">
          <ac:chgData name="ÖMER ALİ OSMANOĞLU" userId="4b45da3246be371e" providerId="LiveId" clId="{0610EAC5-FD61-468F-89EB-44F9FFBFF33E}" dt="2020-09-16T16:47:15.238" v="40" actId="26606"/>
          <ac:picMkLst>
            <pc:docMk/>
            <pc:sldMk cId="391872881" sldId="257"/>
            <ac:picMk id="16" creationId="{3EAD5E5B-543A-4690-8C75-BACF7FFB40ED}"/>
          </ac:picMkLst>
        </pc:picChg>
        <pc:picChg chg="add del">
          <ac:chgData name="ÖMER ALİ OSMANOĞLU" userId="4b45da3246be371e" providerId="LiveId" clId="{0610EAC5-FD61-468F-89EB-44F9FFBFF33E}" dt="2020-09-16T16:47:15.238" v="40" actId="26606"/>
          <ac:picMkLst>
            <pc:docMk/>
            <pc:sldMk cId="391872881" sldId="257"/>
            <ac:picMk id="18" creationId="{98739700-980C-4F96-84CD-97157DFE86AE}"/>
          </ac:picMkLst>
        </pc:picChg>
      </pc:sldChg>
      <pc:sldChg chg="modSp mod">
        <pc:chgData name="ÖMER ALİ OSMANOĞLU" userId="4b45da3246be371e" providerId="LiveId" clId="{0610EAC5-FD61-468F-89EB-44F9FFBFF33E}" dt="2020-09-16T17:22:39.660" v="722" actId="27636"/>
        <pc:sldMkLst>
          <pc:docMk/>
          <pc:sldMk cId="154620591" sldId="258"/>
        </pc:sldMkLst>
        <pc:spChg chg="mod">
          <ac:chgData name="ÖMER ALİ OSMANOĞLU" userId="4b45da3246be371e" providerId="LiveId" clId="{0610EAC5-FD61-468F-89EB-44F9FFBFF33E}" dt="2020-09-16T17:22:39.535" v="721"/>
          <ac:spMkLst>
            <pc:docMk/>
            <pc:sldMk cId="154620591" sldId="258"/>
            <ac:spMk id="2" creationId="{00000000-0000-0000-0000-000000000000}"/>
          </ac:spMkLst>
        </pc:spChg>
        <pc:spChg chg="mod">
          <ac:chgData name="ÖMER ALİ OSMANOĞLU" userId="4b45da3246be371e" providerId="LiveId" clId="{0610EAC5-FD61-468F-89EB-44F9FFBFF33E}" dt="2020-09-16T17:22:39.660" v="722" actId="27636"/>
          <ac:spMkLst>
            <pc:docMk/>
            <pc:sldMk cId="154620591" sldId="258"/>
            <ac:spMk id="3" creationId="{00000000-0000-0000-0000-000000000000}"/>
          </ac:spMkLst>
        </pc:spChg>
        <pc:spChg chg="mod">
          <ac:chgData name="ÖMER ALİ OSMANOĞLU" userId="4b45da3246be371e" providerId="LiveId" clId="{0610EAC5-FD61-468F-89EB-44F9FFBFF33E}" dt="2020-09-16T17:22:39.535" v="721"/>
          <ac:spMkLst>
            <pc:docMk/>
            <pc:sldMk cId="154620591" sldId="258"/>
            <ac:spMk id="4" creationId="{00000000-0000-0000-0000-000000000000}"/>
          </ac:spMkLst>
        </pc:spChg>
        <pc:spChg chg="mod">
          <ac:chgData name="ÖMER ALİ OSMANOĞLU" userId="4b45da3246be371e" providerId="LiveId" clId="{0610EAC5-FD61-468F-89EB-44F9FFBFF33E}" dt="2020-09-16T17:22:39.535" v="721"/>
          <ac:spMkLst>
            <pc:docMk/>
            <pc:sldMk cId="154620591" sldId="258"/>
            <ac:spMk id="5" creationId="{00000000-0000-0000-0000-000000000000}"/>
          </ac:spMkLst>
        </pc:spChg>
      </pc:sldChg>
      <pc:sldChg chg="addSp delSp modSp mod setBg delDesignElem">
        <pc:chgData name="ÖMER ALİ OSMANOĞLU" userId="4b45da3246be371e" providerId="LiveId" clId="{0610EAC5-FD61-468F-89EB-44F9FFBFF33E}" dt="2020-09-16T17:22:43.475" v="756" actId="27636"/>
        <pc:sldMkLst>
          <pc:docMk/>
          <pc:sldMk cId="2833559202" sldId="259"/>
        </pc:sldMkLst>
        <pc:spChg chg="mod">
          <ac:chgData name="ÖMER ALİ OSMANOĞLU" userId="4b45da3246be371e" providerId="LiveId" clId="{0610EAC5-FD61-468F-89EB-44F9FFBFF33E}" dt="2020-09-16T16:47:32.996" v="41" actId="26606"/>
          <ac:spMkLst>
            <pc:docMk/>
            <pc:sldMk cId="2833559202" sldId="259"/>
            <ac:spMk id="4" creationId="{00000000-0000-0000-0000-000000000000}"/>
          </ac:spMkLst>
        </pc:spChg>
        <pc:spChg chg="mod">
          <ac:chgData name="ÖMER ALİ OSMANOĞLU" userId="4b45da3246be371e" providerId="LiveId" clId="{0610EAC5-FD61-468F-89EB-44F9FFBFF33E}" dt="2020-09-16T17:22:43.475" v="756" actId="27636"/>
          <ac:spMkLst>
            <pc:docMk/>
            <pc:sldMk cId="2833559202" sldId="259"/>
            <ac:spMk id="5" creationId="{00000000-0000-0000-0000-000000000000}"/>
          </ac:spMkLst>
        </pc:spChg>
        <pc:spChg chg="mod">
          <ac:chgData name="ÖMER ALİ OSMANOĞLU" userId="4b45da3246be371e" providerId="LiveId" clId="{0610EAC5-FD61-468F-89EB-44F9FFBFF33E}" dt="2020-09-16T16:47:32.996" v="41" actId="26606"/>
          <ac:spMkLst>
            <pc:docMk/>
            <pc:sldMk cId="2833559202" sldId="259"/>
            <ac:spMk id="6" creationId="{00000000-0000-0000-0000-000000000000}"/>
          </ac:spMkLst>
        </pc:spChg>
        <pc:spChg chg="mod">
          <ac:chgData name="ÖMER ALİ OSMANOĞLU" userId="4b45da3246be371e" providerId="LiveId" clId="{0610EAC5-FD61-468F-89EB-44F9FFBFF33E}" dt="2020-09-16T16:47:32.996" v="41" actId="26606"/>
          <ac:spMkLst>
            <pc:docMk/>
            <pc:sldMk cId="2833559202" sldId="259"/>
            <ac:spMk id="7" creationId="{00000000-0000-0000-0000-000000000000}"/>
          </ac:spMkLst>
        </pc:spChg>
        <pc:spChg chg="add del">
          <ac:chgData name="ÖMER ALİ OSMANOĞLU" userId="4b45da3246be371e" providerId="LiveId" clId="{0610EAC5-FD61-468F-89EB-44F9FFBFF33E}" dt="2020-09-16T16:57:11.645" v="523" actId="26606"/>
          <ac:spMkLst>
            <pc:docMk/>
            <pc:sldMk cId="2833559202" sldId="259"/>
            <ac:spMk id="9" creationId="{4B0FA309-807F-4C17-98EF-A3BA7388E213}"/>
          </ac:spMkLst>
        </pc:spChg>
        <pc:spChg chg="add del">
          <ac:chgData name="ÖMER ALİ OSMANOĞLU" userId="4b45da3246be371e" providerId="LiveId" clId="{0610EAC5-FD61-468F-89EB-44F9FFBFF33E}" dt="2020-09-16T16:57:11.645" v="523" actId="26606"/>
          <ac:spMkLst>
            <pc:docMk/>
            <pc:sldMk cId="2833559202" sldId="259"/>
            <ac:spMk id="11" creationId="{C8FA1749-B91A-40E7-AD01-0B9C9C6AF74E}"/>
          </ac:spMkLst>
        </pc:spChg>
        <pc:spChg chg="add del">
          <ac:chgData name="ÖMER ALİ OSMANOĞLU" userId="4b45da3246be371e" providerId="LiveId" clId="{0610EAC5-FD61-468F-89EB-44F9FFBFF33E}" dt="2020-09-16T16:54:36.109" v="97"/>
          <ac:spMkLst>
            <pc:docMk/>
            <pc:sldMk cId="2833559202" sldId="259"/>
            <ac:spMk id="12" creationId="{4B0FA309-807F-4C17-98EF-A3BA7388E213}"/>
          </ac:spMkLst>
        </pc:spChg>
        <pc:spChg chg="add del">
          <ac:chgData name="ÖMER ALİ OSMANOĞLU" userId="4b45da3246be371e" providerId="LiveId" clId="{0610EAC5-FD61-468F-89EB-44F9FFBFF33E}" dt="2020-09-16T16:57:11.645" v="523" actId="26606"/>
          <ac:spMkLst>
            <pc:docMk/>
            <pc:sldMk cId="2833559202" sldId="259"/>
            <ac:spMk id="15" creationId="{700676C8-6DE8-47DD-9A23-D42063A12E10}"/>
          </ac:spMkLst>
        </pc:spChg>
        <pc:spChg chg="add del">
          <ac:chgData name="ÖMER ALİ OSMANOĞLU" userId="4b45da3246be371e" providerId="LiveId" clId="{0610EAC5-FD61-468F-89EB-44F9FFBFF33E}" dt="2020-09-16T16:54:36.109" v="97"/>
          <ac:spMkLst>
            <pc:docMk/>
            <pc:sldMk cId="2833559202" sldId="259"/>
            <ac:spMk id="16" creationId="{C8FA1749-B91A-40E7-AD01-0B9C9C6AF74E}"/>
          </ac:spMkLst>
        </pc:spChg>
        <pc:spChg chg="add del">
          <ac:chgData name="ÖMER ALİ OSMANOĞLU" userId="4b45da3246be371e" providerId="LiveId" clId="{0610EAC5-FD61-468F-89EB-44F9FFBFF33E}" dt="2020-09-16T17:22:39.535" v="721"/>
          <ac:spMkLst>
            <pc:docMk/>
            <pc:sldMk cId="2833559202" sldId="259"/>
            <ac:spMk id="17" creationId="{4B0FA309-807F-4C17-98EF-A3BA7388E213}"/>
          </ac:spMkLst>
        </pc:spChg>
        <pc:spChg chg="add del">
          <ac:chgData name="ÖMER ALİ OSMANOĞLU" userId="4b45da3246be371e" providerId="LiveId" clId="{0610EAC5-FD61-468F-89EB-44F9FFBFF33E}" dt="2020-09-16T16:54:36.109" v="97"/>
          <ac:spMkLst>
            <pc:docMk/>
            <pc:sldMk cId="2833559202" sldId="259"/>
            <ac:spMk id="20" creationId="{700676C8-6DE8-47DD-9A23-D42063A12E10}"/>
          </ac:spMkLst>
        </pc:spChg>
        <pc:spChg chg="add del">
          <ac:chgData name="ÖMER ALİ OSMANOĞLU" userId="4b45da3246be371e" providerId="LiveId" clId="{0610EAC5-FD61-468F-89EB-44F9FFBFF33E}" dt="2020-09-16T17:22:39.535" v="721"/>
          <ac:spMkLst>
            <pc:docMk/>
            <pc:sldMk cId="2833559202" sldId="259"/>
            <ac:spMk id="21" creationId="{C8FA1749-B91A-40E7-AD01-0B9C9C6AF74E}"/>
          </ac:spMkLst>
        </pc:spChg>
        <pc:spChg chg="add del">
          <ac:chgData name="ÖMER ALİ OSMANOĞLU" userId="4b45da3246be371e" providerId="LiveId" clId="{0610EAC5-FD61-468F-89EB-44F9FFBFF33E}" dt="2020-09-16T17:22:39.535" v="721"/>
          <ac:spMkLst>
            <pc:docMk/>
            <pc:sldMk cId="2833559202" sldId="259"/>
            <ac:spMk id="23" creationId="{700676C8-6DE8-47DD-9A23-D42063A12E10}"/>
          </ac:spMkLst>
        </pc:spChg>
        <pc:picChg chg="add del">
          <ac:chgData name="ÖMER ALİ OSMANOĞLU" userId="4b45da3246be371e" providerId="LiveId" clId="{0610EAC5-FD61-468F-89EB-44F9FFBFF33E}" dt="2020-09-16T16:57:11.645" v="523" actId="26606"/>
          <ac:picMkLst>
            <pc:docMk/>
            <pc:sldMk cId="2833559202" sldId="259"/>
            <ac:picMk id="10" creationId="{2642A87B-CAE9-4F8F-B293-28388E45D9EE}"/>
          </ac:picMkLst>
        </pc:picChg>
        <pc:picChg chg="add del">
          <ac:chgData name="ÖMER ALİ OSMANOĞLU" userId="4b45da3246be371e" providerId="LiveId" clId="{0610EAC5-FD61-468F-89EB-44F9FFBFF33E}" dt="2020-09-16T16:57:11.645" v="523" actId="26606"/>
          <ac:picMkLst>
            <pc:docMk/>
            <pc:sldMk cId="2833559202" sldId="259"/>
            <ac:picMk id="13" creationId="{3B7A934F-FFF7-4353-83D3-4EF66E93EEF8}"/>
          </ac:picMkLst>
        </pc:picChg>
        <pc:picChg chg="add del">
          <ac:chgData name="ÖMER ALİ OSMANOĞLU" userId="4b45da3246be371e" providerId="LiveId" clId="{0610EAC5-FD61-468F-89EB-44F9FFBFF33E}" dt="2020-09-16T16:54:36.109" v="97"/>
          <ac:picMkLst>
            <pc:docMk/>
            <pc:sldMk cId="2833559202" sldId="259"/>
            <ac:picMk id="14" creationId="{2642A87B-CAE9-4F8F-B293-28388E45D9EE}"/>
          </ac:picMkLst>
        </pc:picChg>
        <pc:picChg chg="add del">
          <ac:chgData name="ÖMER ALİ OSMANOĞLU" userId="4b45da3246be371e" providerId="LiveId" clId="{0610EAC5-FD61-468F-89EB-44F9FFBFF33E}" dt="2020-09-16T16:54:36.109" v="97"/>
          <ac:picMkLst>
            <pc:docMk/>
            <pc:sldMk cId="2833559202" sldId="259"/>
            <ac:picMk id="18" creationId="{3B7A934F-FFF7-4353-83D3-4EF66E93EEF8}"/>
          </ac:picMkLst>
        </pc:picChg>
        <pc:picChg chg="add del">
          <ac:chgData name="ÖMER ALİ OSMANOĞLU" userId="4b45da3246be371e" providerId="LiveId" clId="{0610EAC5-FD61-468F-89EB-44F9FFBFF33E}" dt="2020-09-16T17:22:39.535" v="721"/>
          <ac:picMkLst>
            <pc:docMk/>
            <pc:sldMk cId="2833559202" sldId="259"/>
            <ac:picMk id="19" creationId="{2642A87B-CAE9-4F8F-B293-28388E45D9EE}"/>
          </ac:picMkLst>
        </pc:picChg>
        <pc:picChg chg="add del">
          <ac:chgData name="ÖMER ALİ OSMANOĞLU" userId="4b45da3246be371e" providerId="LiveId" clId="{0610EAC5-FD61-468F-89EB-44F9FFBFF33E}" dt="2020-09-16T17:22:39.535" v="721"/>
          <ac:picMkLst>
            <pc:docMk/>
            <pc:sldMk cId="2833559202" sldId="259"/>
            <ac:picMk id="22" creationId="{3B7A934F-FFF7-4353-83D3-4EF66E93EEF8}"/>
          </ac:picMkLst>
        </pc:picChg>
      </pc:sldChg>
      <pc:sldChg chg="modSp">
        <pc:chgData name="ÖMER ALİ OSMANOĞLU" userId="4b45da3246be371e" providerId="LiveId" clId="{0610EAC5-FD61-468F-89EB-44F9FFBFF33E}" dt="2020-09-16T17:22:39.535" v="721"/>
        <pc:sldMkLst>
          <pc:docMk/>
          <pc:sldMk cId="2698531959" sldId="260"/>
        </pc:sldMkLst>
        <pc:spChg chg="mod">
          <ac:chgData name="ÖMER ALİ OSMANOĞLU" userId="4b45da3246be371e" providerId="LiveId" clId="{0610EAC5-FD61-468F-89EB-44F9FFBFF33E}" dt="2020-09-16T17:22:39.535" v="721"/>
          <ac:spMkLst>
            <pc:docMk/>
            <pc:sldMk cId="2698531959" sldId="260"/>
            <ac:spMk id="4" creationId="{00000000-0000-0000-0000-000000000000}"/>
          </ac:spMkLst>
        </pc:spChg>
        <pc:spChg chg="mod">
          <ac:chgData name="ÖMER ALİ OSMANOĞLU" userId="4b45da3246be371e" providerId="LiveId" clId="{0610EAC5-FD61-468F-89EB-44F9FFBFF33E}" dt="2020-09-16T17:22:39.535" v="721"/>
          <ac:spMkLst>
            <pc:docMk/>
            <pc:sldMk cId="2698531959" sldId="260"/>
            <ac:spMk id="7" creationId="{00000000-0000-0000-0000-000000000000}"/>
          </ac:spMkLst>
        </pc:spChg>
      </pc:sldChg>
      <pc:sldChg chg="modSp mod">
        <pc:chgData name="ÖMER ALİ OSMANOĞLU" userId="4b45da3246be371e" providerId="LiveId" clId="{0610EAC5-FD61-468F-89EB-44F9FFBFF33E}" dt="2020-09-16T17:22:43.662" v="757" actId="27636"/>
        <pc:sldMkLst>
          <pc:docMk/>
          <pc:sldMk cId="2771173105" sldId="261"/>
        </pc:sldMkLst>
        <pc:spChg chg="mod">
          <ac:chgData name="ÖMER ALİ OSMANOĞLU" userId="4b45da3246be371e" providerId="LiveId" clId="{0610EAC5-FD61-468F-89EB-44F9FFBFF33E}" dt="2020-09-16T17:22:39.535" v="721"/>
          <ac:spMkLst>
            <pc:docMk/>
            <pc:sldMk cId="2771173105" sldId="261"/>
            <ac:spMk id="4" creationId="{00000000-0000-0000-0000-000000000000}"/>
          </ac:spMkLst>
        </pc:spChg>
        <pc:spChg chg="mod">
          <ac:chgData name="ÖMER ALİ OSMANOĞLU" userId="4b45da3246be371e" providerId="LiveId" clId="{0610EAC5-FD61-468F-89EB-44F9FFBFF33E}" dt="2020-09-16T17:22:43.662" v="757" actId="27636"/>
          <ac:spMkLst>
            <pc:docMk/>
            <pc:sldMk cId="2771173105" sldId="261"/>
            <ac:spMk id="5" creationId="{00000000-0000-0000-0000-000000000000}"/>
          </ac:spMkLst>
        </pc:spChg>
        <pc:spChg chg="mod">
          <ac:chgData name="ÖMER ALİ OSMANOĞLU" userId="4b45da3246be371e" providerId="LiveId" clId="{0610EAC5-FD61-468F-89EB-44F9FFBFF33E}" dt="2020-09-16T17:22:39.535" v="721"/>
          <ac:spMkLst>
            <pc:docMk/>
            <pc:sldMk cId="2771173105" sldId="261"/>
            <ac:spMk id="7" creationId="{00000000-0000-0000-0000-000000000000}"/>
          </ac:spMkLst>
        </pc:spChg>
      </pc:sldChg>
      <pc:sldChg chg="modSp mod setBg">
        <pc:chgData name="ÖMER ALİ OSMANOĞLU" userId="4b45da3246be371e" providerId="LiveId" clId="{0610EAC5-FD61-468F-89EB-44F9FFBFF33E}" dt="2020-09-16T17:25:44.836" v="771" actId="108"/>
        <pc:sldMkLst>
          <pc:docMk/>
          <pc:sldMk cId="2265450960" sldId="262"/>
        </pc:sldMkLst>
        <pc:spChg chg="mod">
          <ac:chgData name="ÖMER ALİ OSMANOĞLU" userId="4b45da3246be371e" providerId="LiveId" clId="{0610EAC5-FD61-468F-89EB-44F9FFBFF33E}" dt="2020-09-16T17:22:39.535" v="721"/>
          <ac:spMkLst>
            <pc:docMk/>
            <pc:sldMk cId="2265450960" sldId="262"/>
            <ac:spMk id="2" creationId="{00000000-0000-0000-0000-000000000000}"/>
          </ac:spMkLst>
        </pc:spChg>
        <pc:spChg chg="mod">
          <ac:chgData name="ÖMER ALİ OSMANOĞLU" userId="4b45da3246be371e" providerId="LiveId" clId="{0610EAC5-FD61-468F-89EB-44F9FFBFF33E}" dt="2020-09-16T17:25:44.836" v="771" actId="108"/>
          <ac:spMkLst>
            <pc:docMk/>
            <pc:sldMk cId="2265450960" sldId="262"/>
            <ac:spMk id="3" creationId="{00000000-0000-0000-0000-000000000000}"/>
          </ac:spMkLst>
        </pc:spChg>
        <pc:spChg chg="mod">
          <ac:chgData name="ÖMER ALİ OSMANOĞLU" userId="4b45da3246be371e" providerId="LiveId" clId="{0610EAC5-FD61-468F-89EB-44F9FFBFF33E}" dt="2020-09-16T17:22:39.535" v="721"/>
          <ac:spMkLst>
            <pc:docMk/>
            <pc:sldMk cId="2265450960" sldId="262"/>
            <ac:spMk id="4" creationId="{00000000-0000-0000-0000-000000000000}"/>
          </ac:spMkLst>
        </pc:spChg>
        <pc:spChg chg="mod">
          <ac:chgData name="ÖMER ALİ OSMANOĞLU" userId="4b45da3246be371e" providerId="LiveId" clId="{0610EAC5-FD61-468F-89EB-44F9FFBFF33E}" dt="2020-09-16T17:22:39.535" v="721"/>
          <ac:spMkLst>
            <pc:docMk/>
            <pc:sldMk cId="2265450960" sldId="262"/>
            <ac:spMk id="5" creationId="{00000000-0000-0000-0000-000000000000}"/>
          </ac:spMkLst>
        </pc:spChg>
      </pc:sldChg>
      <pc:sldChg chg="modSp mod">
        <pc:chgData name="ÖMER ALİ OSMANOĞLU" userId="4b45da3246be371e" providerId="LiveId" clId="{0610EAC5-FD61-468F-89EB-44F9FFBFF33E}" dt="2020-09-16T17:28:06.785" v="776" actId="108"/>
        <pc:sldMkLst>
          <pc:docMk/>
          <pc:sldMk cId="2117390195" sldId="263"/>
        </pc:sldMkLst>
        <pc:spChg chg="mod">
          <ac:chgData name="ÖMER ALİ OSMANOĞLU" userId="4b45da3246be371e" providerId="LiveId" clId="{0610EAC5-FD61-468F-89EB-44F9FFBFF33E}" dt="2020-09-16T17:22:39.535" v="721"/>
          <ac:spMkLst>
            <pc:docMk/>
            <pc:sldMk cId="2117390195" sldId="263"/>
            <ac:spMk id="2" creationId="{00000000-0000-0000-0000-000000000000}"/>
          </ac:spMkLst>
        </pc:spChg>
        <pc:spChg chg="mod">
          <ac:chgData name="ÖMER ALİ OSMANOĞLU" userId="4b45da3246be371e" providerId="LiveId" clId="{0610EAC5-FD61-468F-89EB-44F9FFBFF33E}" dt="2020-09-16T17:28:06.785" v="776" actId="108"/>
          <ac:spMkLst>
            <pc:docMk/>
            <pc:sldMk cId="2117390195" sldId="263"/>
            <ac:spMk id="3" creationId="{00000000-0000-0000-0000-000000000000}"/>
          </ac:spMkLst>
        </pc:spChg>
        <pc:spChg chg="mod">
          <ac:chgData name="ÖMER ALİ OSMANOĞLU" userId="4b45da3246be371e" providerId="LiveId" clId="{0610EAC5-FD61-468F-89EB-44F9FFBFF33E}" dt="2020-09-16T17:22:39.535" v="721"/>
          <ac:spMkLst>
            <pc:docMk/>
            <pc:sldMk cId="2117390195" sldId="263"/>
            <ac:spMk id="4" creationId="{00000000-0000-0000-0000-000000000000}"/>
          </ac:spMkLst>
        </pc:spChg>
        <pc:spChg chg="mod">
          <ac:chgData name="ÖMER ALİ OSMANOĞLU" userId="4b45da3246be371e" providerId="LiveId" clId="{0610EAC5-FD61-468F-89EB-44F9FFBFF33E}" dt="2020-09-16T17:22:39.535" v="721"/>
          <ac:spMkLst>
            <pc:docMk/>
            <pc:sldMk cId="2117390195" sldId="263"/>
            <ac:spMk id="5" creationId="{00000000-0000-0000-0000-000000000000}"/>
          </ac:spMkLst>
        </pc:spChg>
      </pc:sldChg>
      <pc:sldChg chg="modSp mod">
        <pc:chgData name="ÖMER ALİ OSMANOĞLU" userId="4b45da3246be371e" providerId="LiveId" clId="{0610EAC5-FD61-468F-89EB-44F9FFBFF33E}" dt="2020-09-16T17:30:54.040" v="791" actId="108"/>
        <pc:sldMkLst>
          <pc:docMk/>
          <pc:sldMk cId="3621214241" sldId="265"/>
        </pc:sldMkLst>
        <pc:spChg chg="mod">
          <ac:chgData name="ÖMER ALİ OSMANOĞLU" userId="4b45da3246be371e" providerId="LiveId" clId="{0610EAC5-FD61-468F-89EB-44F9FFBFF33E}" dt="2020-09-16T17:22:39.535" v="721"/>
          <ac:spMkLst>
            <pc:docMk/>
            <pc:sldMk cId="3621214241" sldId="265"/>
            <ac:spMk id="2" creationId="{00000000-0000-0000-0000-000000000000}"/>
          </ac:spMkLst>
        </pc:spChg>
        <pc:spChg chg="mod">
          <ac:chgData name="ÖMER ALİ OSMANOĞLU" userId="4b45da3246be371e" providerId="LiveId" clId="{0610EAC5-FD61-468F-89EB-44F9FFBFF33E}" dt="2020-09-16T17:30:54.040" v="791" actId="108"/>
          <ac:spMkLst>
            <pc:docMk/>
            <pc:sldMk cId="3621214241" sldId="265"/>
            <ac:spMk id="3" creationId="{00000000-0000-0000-0000-000000000000}"/>
          </ac:spMkLst>
        </pc:spChg>
        <pc:spChg chg="mod">
          <ac:chgData name="ÖMER ALİ OSMANOĞLU" userId="4b45da3246be371e" providerId="LiveId" clId="{0610EAC5-FD61-468F-89EB-44F9FFBFF33E}" dt="2020-09-16T17:22:39.535" v="721"/>
          <ac:spMkLst>
            <pc:docMk/>
            <pc:sldMk cId="3621214241" sldId="265"/>
            <ac:spMk id="4" creationId="{00000000-0000-0000-0000-000000000000}"/>
          </ac:spMkLst>
        </pc:spChg>
        <pc:spChg chg="mod">
          <ac:chgData name="ÖMER ALİ OSMANOĞLU" userId="4b45da3246be371e" providerId="LiveId" clId="{0610EAC5-FD61-468F-89EB-44F9FFBFF33E}" dt="2020-09-16T17:22:39.535" v="721"/>
          <ac:spMkLst>
            <pc:docMk/>
            <pc:sldMk cId="3621214241" sldId="265"/>
            <ac:spMk id="5" creationId="{00000000-0000-0000-0000-000000000000}"/>
          </ac:spMkLst>
        </pc:spChg>
      </pc:sldChg>
      <pc:sldChg chg="modSp mod">
        <pc:chgData name="ÖMER ALİ OSMANOĞLU" userId="4b45da3246be371e" providerId="LiveId" clId="{0610EAC5-FD61-468F-89EB-44F9FFBFF33E}" dt="2020-09-16T17:33:28.047" v="804" actId="108"/>
        <pc:sldMkLst>
          <pc:docMk/>
          <pc:sldMk cId="726695551" sldId="266"/>
        </pc:sldMkLst>
        <pc:spChg chg="mod">
          <ac:chgData name="ÖMER ALİ OSMANOĞLU" userId="4b45da3246be371e" providerId="LiveId" clId="{0610EAC5-FD61-468F-89EB-44F9FFBFF33E}" dt="2020-09-16T17:22:39.535" v="721"/>
          <ac:spMkLst>
            <pc:docMk/>
            <pc:sldMk cId="726695551" sldId="266"/>
            <ac:spMk id="2" creationId="{00000000-0000-0000-0000-000000000000}"/>
          </ac:spMkLst>
        </pc:spChg>
        <pc:spChg chg="mod">
          <ac:chgData name="ÖMER ALİ OSMANOĞLU" userId="4b45da3246be371e" providerId="LiveId" clId="{0610EAC5-FD61-468F-89EB-44F9FFBFF33E}" dt="2020-09-16T17:33:28.047" v="804" actId="108"/>
          <ac:spMkLst>
            <pc:docMk/>
            <pc:sldMk cId="726695551" sldId="266"/>
            <ac:spMk id="3" creationId="{00000000-0000-0000-0000-000000000000}"/>
          </ac:spMkLst>
        </pc:spChg>
        <pc:spChg chg="mod">
          <ac:chgData name="ÖMER ALİ OSMANOĞLU" userId="4b45da3246be371e" providerId="LiveId" clId="{0610EAC5-FD61-468F-89EB-44F9FFBFF33E}" dt="2020-09-16T17:22:39.535" v="721"/>
          <ac:spMkLst>
            <pc:docMk/>
            <pc:sldMk cId="726695551" sldId="266"/>
            <ac:spMk id="4" creationId="{00000000-0000-0000-0000-000000000000}"/>
          </ac:spMkLst>
        </pc:spChg>
        <pc:spChg chg="mod">
          <ac:chgData name="ÖMER ALİ OSMANOĞLU" userId="4b45da3246be371e" providerId="LiveId" clId="{0610EAC5-FD61-468F-89EB-44F9FFBFF33E}" dt="2020-09-16T17:22:39.535" v="721"/>
          <ac:spMkLst>
            <pc:docMk/>
            <pc:sldMk cId="726695551" sldId="266"/>
            <ac:spMk id="5" creationId="{00000000-0000-0000-0000-000000000000}"/>
          </ac:spMkLst>
        </pc:spChg>
      </pc:sldChg>
      <pc:sldChg chg="modSp mod">
        <pc:chgData name="ÖMER ALİ OSMANOĞLU" userId="4b45da3246be371e" providerId="LiveId" clId="{0610EAC5-FD61-468F-89EB-44F9FFBFF33E}" dt="2020-09-16T17:40:52.442" v="811" actId="108"/>
        <pc:sldMkLst>
          <pc:docMk/>
          <pc:sldMk cId="2466863163" sldId="267"/>
        </pc:sldMkLst>
        <pc:spChg chg="mod">
          <ac:chgData name="ÖMER ALİ OSMANOĞLU" userId="4b45da3246be371e" providerId="LiveId" clId="{0610EAC5-FD61-468F-89EB-44F9FFBFF33E}" dt="2020-09-16T17:22:39.535" v="721"/>
          <ac:spMkLst>
            <pc:docMk/>
            <pc:sldMk cId="2466863163" sldId="267"/>
            <ac:spMk id="2" creationId="{00000000-0000-0000-0000-000000000000}"/>
          </ac:spMkLst>
        </pc:spChg>
        <pc:spChg chg="mod">
          <ac:chgData name="ÖMER ALİ OSMANOĞLU" userId="4b45da3246be371e" providerId="LiveId" clId="{0610EAC5-FD61-468F-89EB-44F9FFBFF33E}" dt="2020-09-16T17:40:52.442" v="811" actId="108"/>
          <ac:spMkLst>
            <pc:docMk/>
            <pc:sldMk cId="2466863163" sldId="267"/>
            <ac:spMk id="3" creationId="{00000000-0000-0000-0000-000000000000}"/>
          </ac:spMkLst>
        </pc:spChg>
        <pc:spChg chg="mod">
          <ac:chgData name="ÖMER ALİ OSMANOĞLU" userId="4b45da3246be371e" providerId="LiveId" clId="{0610EAC5-FD61-468F-89EB-44F9FFBFF33E}" dt="2020-09-16T17:22:39.535" v="721"/>
          <ac:spMkLst>
            <pc:docMk/>
            <pc:sldMk cId="2466863163" sldId="267"/>
            <ac:spMk id="4" creationId="{00000000-0000-0000-0000-000000000000}"/>
          </ac:spMkLst>
        </pc:spChg>
        <pc:spChg chg="mod">
          <ac:chgData name="ÖMER ALİ OSMANOĞLU" userId="4b45da3246be371e" providerId="LiveId" clId="{0610EAC5-FD61-468F-89EB-44F9FFBFF33E}" dt="2020-09-16T17:22:39.535" v="721"/>
          <ac:spMkLst>
            <pc:docMk/>
            <pc:sldMk cId="2466863163" sldId="267"/>
            <ac:spMk id="5" creationId="{00000000-0000-0000-0000-000000000000}"/>
          </ac:spMkLst>
        </pc:spChg>
      </pc:sldChg>
      <pc:sldChg chg="modSp mod">
        <pc:chgData name="ÖMER ALİ OSMANOĞLU" userId="4b45da3246be371e" providerId="LiveId" clId="{0610EAC5-FD61-468F-89EB-44F9FFBFF33E}" dt="2020-09-16T17:42:07.198" v="819" actId="108"/>
        <pc:sldMkLst>
          <pc:docMk/>
          <pc:sldMk cId="1039698315" sldId="268"/>
        </pc:sldMkLst>
        <pc:spChg chg="mod">
          <ac:chgData name="ÖMER ALİ OSMANOĞLU" userId="4b45da3246be371e" providerId="LiveId" clId="{0610EAC5-FD61-468F-89EB-44F9FFBFF33E}" dt="2020-09-16T17:22:39.535" v="721"/>
          <ac:spMkLst>
            <pc:docMk/>
            <pc:sldMk cId="1039698315" sldId="268"/>
            <ac:spMk id="2" creationId="{00000000-0000-0000-0000-000000000000}"/>
          </ac:spMkLst>
        </pc:spChg>
        <pc:spChg chg="mod">
          <ac:chgData name="ÖMER ALİ OSMANOĞLU" userId="4b45da3246be371e" providerId="LiveId" clId="{0610EAC5-FD61-468F-89EB-44F9FFBFF33E}" dt="2020-09-16T17:42:07.198" v="819" actId="108"/>
          <ac:spMkLst>
            <pc:docMk/>
            <pc:sldMk cId="1039698315" sldId="268"/>
            <ac:spMk id="3" creationId="{00000000-0000-0000-0000-000000000000}"/>
          </ac:spMkLst>
        </pc:spChg>
        <pc:spChg chg="mod">
          <ac:chgData name="ÖMER ALİ OSMANOĞLU" userId="4b45da3246be371e" providerId="LiveId" clId="{0610EAC5-FD61-468F-89EB-44F9FFBFF33E}" dt="2020-09-16T17:22:39.535" v="721"/>
          <ac:spMkLst>
            <pc:docMk/>
            <pc:sldMk cId="1039698315" sldId="268"/>
            <ac:spMk id="4" creationId="{00000000-0000-0000-0000-000000000000}"/>
          </ac:spMkLst>
        </pc:spChg>
        <pc:spChg chg="mod">
          <ac:chgData name="ÖMER ALİ OSMANOĞLU" userId="4b45da3246be371e" providerId="LiveId" clId="{0610EAC5-FD61-468F-89EB-44F9FFBFF33E}" dt="2020-09-16T17:22:39.535" v="721"/>
          <ac:spMkLst>
            <pc:docMk/>
            <pc:sldMk cId="1039698315" sldId="268"/>
            <ac:spMk id="5" creationId="{00000000-0000-0000-0000-000000000000}"/>
          </ac:spMkLst>
        </pc:spChg>
      </pc:sldChg>
      <pc:sldChg chg="modSp mod">
        <pc:chgData name="ÖMER ALİ OSMANOĞLU" userId="4b45da3246be371e" providerId="LiveId" clId="{0610EAC5-FD61-468F-89EB-44F9FFBFF33E}" dt="2020-09-16T17:44:13.971" v="833" actId="108"/>
        <pc:sldMkLst>
          <pc:docMk/>
          <pc:sldMk cId="413365891" sldId="269"/>
        </pc:sldMkLst>
        <pc:spChg chg="mod">
          <ac:chgData name="ÖMER ALİ OSMANOĞLU" userId="4b45da3246be371e" providerId="LiveId" clId="{0610EAC5-FD61-468F-89EB-44F9FFBFF33E}" dt="2020-09-16T17:22:39.535" v="721"/>
          <ac:spMkLst>
            <pc:docMk/>
            <pc:sldMk cId="413365891" sldId="269"/>
            <ac:spMk id="2" creationId="{00000000-0000-0000-0000-000000000000}"/>
          </ac:spMkLst>
        </pc:spChg>
        <pc:spChg chg="mod">
          <ac:chgData name="ÖMER ALİ OSMANOĞLU" userId="4b45da3246be371e" providerId="LiveId" clId="{0610EAC5-FD61-468F-89EB-44F9FFBFF33E}" dt="2020-09-16T17:44:13.971" v="833" actId="108"/>
          <ac:spMkLst>
            <pc:docMk/>
            <pc:sldMk cId="413365891" sldId="269"/>
            <ac:spMk id="3" creationId="{00000000-0000-0000-0000-000000000000}"/>
          </ac:spMkLst>
        </pc:spChg>
        <pc:spChg chg="mod">
          <ac:chgData name="ÖMER ALİ OSMANOĞLU" userId="4b45da3246be371e" providerId="LiveId" clId="{0610EAC5-FD61-468F-89EB-44F9FFBFF33E}" dt="2020-09-16T17:22:39.535" v="721"/>
          <ac:spMkLst>
            <pc:docMk/>
            <pc:sldMk cId="413365891" sldId="269"/>
            <ac:spMk id="4" creationId="{00000000-0000-0000-0000-000000000000}"/>
          </ac:spMkLst>
        </pc:spChg>
        <pc:spChg chg="mod">
          <ac:chgData name="ÖMER ALİ OSMANOĞLU" userId="4b45da3246be371e" providerId="LiveId" clId="{0610EAC5-FD61-468F-89EB-44F9FFBFF33E}" dt="2020-09-16T17:22:39.535" v="721"/>
          <ac:spMkLst>
            <pc:docMk/>
            <pc:sldMk cId="413365891" sldId="269"/>
            <ac:spMk id="5" creationId="{00000000-0000-0000-0000-000000000000}"/>
          </ac:spMkLst>
        </pc:spChg>
      </pc:sldChg>
      <pc:sldChg chg="modSp">
        <pc:chgData name="ÖMER ALİ OSMANOĞLU" userId="4b45da3246be371e" providerId="LiveId" clId="{0610EAC5-FD61-468F-89EB-44F9FFBFF33E}" dt="2020-09-16T17:22:39.535" v="721"/>
        <pc:sldMkLst>
          <pc:docMk/>
          <pc:sldMk cId="2560825219" sldId="270"/>
        </pc:sldMkLst>
        <pc:spChg chg="mod">
          <ac:chgData name="ÖMER ALİ OSMANOĞLU" userId="4b45da3246be371e" providerId="LiveId" clId="{0610EAC5-FD61-468F-89EB-44F9FFBFF33E}" dt="2020-09-16T17:22:39.535" v="721"/>
          <ac:spMkLst>
            <pc:docMk/>
            <pc:sldMk cId="2560825219" sldId="270"/>
            <ac:spMk id="2" creationId="{00000000-0000-0000-0000-000000000000}"/>
          </ac:spMkLst>
        </pc:spChg>
        <pc:spChg chg="mod">
          <ac:chgData name="ÖMER ALİ OSMANOĞLU" userId="4b45da3246be371e" providerId="LiveId" clId="{0610EAC5-FD61-468F-89EB-44F9FFBFF33E}" dt="2020-09-16T17:22:39.535" v="721"/>
          <ac:spMkLst>
            <pc:docMk/>
            <pc:sldMk cId="2560825219" sldId="270"/>
            <ac:spMk id="3" creationId="{00000000-0000-0000-0000-000000000000}"/>
          </ac:spMkLst>
        </pc:spChg>
        <pc:spChg chg="mod">
          <ac:chgData name="ÖMER ALİ OSMANOĞLU" userId="4b45da3246be371e" providerId="LiveId" clId="{0610EAC5-FD61-468F-89EB-44F9FFBFF33E}" dt="2020-09-16T17:22:39.535" v="721"/>
          <ac:spMkLst>
            <pc:docMk/>
            <pc:sldMk cId="2560825219" sldId="270"/>
            <ac:spMk id="4" creationId="{00000000-0000-0000-0000-000000000000}"/>
          </ac:spMkLst>
        </pc:spChg>
        <pc:spChg chg="mod">
          <ac:chgData name="ÖMER ALİ OSMANOĞLU" userId="4b45da3246be371e" providerId="LiveId" clId="{0610EAC5-FD61-468F-89EB-44F9FFBFF33E}" dt="2020-09-16T17:22:39.535" v="721"/>
          <ac:spMkLst>
            <pc:docMk/>
            <pc:sldMk cId="2560825219" sldId="270"/>
            <ac:spMk id="5" creationId="{00000000-0000-0000-0000-000000000000}"/>
          </ac:spMkLst>
        </pc:spChg>
      </pc:sldChg>
      <pc:sldChg chg="modSp mod">
        <pc:chgData name="ÖMER ALİ OSMANOĞLU" userId="4b45da3246be371e" providerId="LiveId" clId="{0610EAC5-FD61-468F-89EB-44F9FFBFF33E}" dt="2020-09-16T17:22:40.364" v="730" actId="27636"/>
        <pc:sldMkLst>
          <pc:docMk/>
          <pc:sldMk cId="641660841" sldId="271"/>
        </pc:sldMkLst>
        <pc:spChg chg="mod">
          <ac:chgData name="ÖMER ALİ OSMANOĞLU" userId="4b45da3246be371e" providerId="LiveId" clId="{0610EAC5-FD61-468F-89EB-44F9FFBFF33E}" dt="2020-09-16T17:22:39.535" v="721"/>
          <ac:spMkLst>
            <pc:docMk/>
            <pc:sldMk cId="641660841" sldId="271"/>
            <ac:spMk id="2" creationId="{00000000-0000-0000-0000-000000000000}"/>
          </ac:spMkLst>
        </pc:spChg>
        <pc:spChg chg="mod">
          <ac:chgData name="ÖMER ALİ OSMANOĞLU" userId="4b45da3246be371e" providerId="LiveId" clId="{0610EAC5-FD61-468F-89EB-44F9FFBFF33E}" dt="2020-09-16T17:22:40.364" v="730" actId="27636"/>
          <ac:spMkLst>
            <pc:docMk/>
            <pc:sldMk cId="641660841" sldId="271"/>
            <ac:spMk id="3" creationId="{00000000-0000-0000-0000-000000000000}"/>
          </ac:spMkLst>
        </pc:spChg>
        <pc:spChg chg="mod">
          <ac:chgData name="ÖMER ALİ OSMANOĞLU" userId="4b45da3246be371e" providerId="LiveId" clId="{0610EAC5-FD61-468F-89EB-44F9FFBFF33E}" dt="2020-09-16T17:22:39.535" v="721"/>
          <ac:spMkLst>
            <pc:docMk/>
            <pc:sldMk cId="641660841" sldId="271"/>
            <ac:spMk id="4" creationId="{00000000-0000-0000-0000-000000000000}"/>
          </ac:spMkLst>
        </pc:spChg>
        <pc:spChg chg="mod">
          <ac:chgData name="ÖMER ALİ OSMANOĞLU" userId="4b45da3246be371e" providerId="LiveId" clId="{0610EAC5-FD61-468F-89EB-44F9FFBFF33E}" dt="2020-09-16T17:22:39.535" v="721"/>
          <ac:spMkLst>
            <pc:docMk/>
            <pc:sldMk cId="641660841" sldId="271"/>
            <ac:spMk id="5" creationId="{00000000-0000-0000-0000-000000000000}"/>
          </ac:spMkLst>
        </pc:spChg>
      </pc:sldChg>
      <pc:sldChg chg="modSp mod">
        <pc:chgData name="ÖMER ALİ OSMANOĞLU" userId="4b45da3246be371e" providerId="LiveId" clId="{0610EAC5-FD61-468F-89EB-44F9FFBFF33E}" dt="2020-09-16T17:47:54.172" v="854" actId="108"/>
        <pc:sldMkLst>
          <pc:docMk/>
          <pc:sldMk cId="751741127" sldId="272"/>
        </pc:sldMkLst>
        <pc:spChg chg="mod">
          <ac:chgData name="ÖMER ALİ OSMANOĞLU" userId="4b45da3246be371e" providerId="LiveId" clId="{0610EAC5-FD61-468F-89EB-44F9FFBFF33E}" dt="2020-09-16T17:22:39.535" v="721"/>
          <ac:spMkLst>
            <pc:docMk/>
            <pc:sldMk cId="751741127" sldId="272"/>
            <ac:spMk id="2" creationId="{00000000-0000-0000-0000-000000000000}"/>
          </ac:spMkLst>
        </pc:spChg>
        <pc:spChg chg="mod">
          <ac:chgData name="ÖMER ALİ OSMANOĞLU" userId="4b45da3246be371e" providerId="LiveId" clId="{0610EAC5-FD61-468F-89EB-44F9FFBFF33E}" dt="2020-09-16T17:47:54.172" v="854" actId="108"/>
          <ac:spMkLst>
            <pc:docMk/>
            <pc:sldMk cId="751741127" sldId="272"/>
            <ac:spMk id="3" creationId="{00000000-0000-0000-0000-000000000000}"/>
          </ac:spMkLst>
        </pc:spChg>
        <pc:spChg chg="mod">
          <ac:chgData name="ÖMER ALİ OSMANOĞLU" userId="4b45da3246be371e" providerId="LiveId" clId="{0610EAC5-FD61-468F-89EB-44F9FFBFF33E}" dt="2020-09-16T17:22:39.535" v="721"/>
          <ac:spMkLst>
            <pc:docMk/>
            <pc:sldMk cId="751741127" sldId="272"/>
            <ac:spMk id="4" creationId="{00000000-0000-0000-0000-000000000000}"/>
          </ac:spMkLst>
        </pc:spChg>
        <pc:spChg chg="mod">
          <ac:chgData name="ÖMER ALİ OSMANOĞLU" userId="4b45da3246be371e" providerId="LiveId" clId="{0610EAC5-FD61-468F-89EB-44F9FFBFF33E}" dt="2020-09-16T17:22:39.535" v="721"/>
          <ac:spMkLst>
            <pc:docMk/>
            <pc:sldMk cId="751741127" sldId="272"/>
            <ac:spMk id="5" creationId="{00000000-0000-0000-0000-000000000000}"/>
          </ac:spMkLst>
        </pc:spChg>
      </pc:sldChg>
      <pc:sldChg chg="modSp mod setBg">
        <pc:chgData name="ÖMER ALİ OSMANOĞLU" userId="4b45da3246be371e" providerId="LiveId" clId="{0610EAC5-FD61-468F-89EB-44F9FFBFF33E}" dt="2020-09-16T17:46:51.310" v="846"/>
        <pc:sldMkLst>
          <pc:docMk/>
          <pc:sldMk cId="1844730969" sldId="273"/>
        </pc:sldMkLst>
        <pc:spChg chg="mod">
          <ac:chgData name="ÖMER ALİ OSMANOĞLU" userId="4b45da3246be371e" providerId="LiveId" clId="{0610EAC5-FD61-468F-89EB-44F9FFBFF33E}" dt="2020-09-16T17:46:51.310" v="846"/>
          <ac:spMkLst>
            <pc:docMk/>
            <pc:sldMk cId="1844730969" sldId="273"/>
            <ac:spMk id="2" creationId="{00000000-0000-0000-0000-000000000000}"/>
          </ac:spMkLst>
        </pc:spChg>
        <pc:spChg chg="mod">
          <ac:chgData name="ÖMER ALİ OSMANOĞLU" userId="4b45da3246be371e" providerId="LiveId" clId="{0610EAC5-FD61-468F-89EB-44F9FFBFF33E}" dt="2020-09-16T17:46:51.310" v="846"/>
          <ac:spMkLst>
            <pc:docMk/>
            <pc:sldMk cId="1844730969" sldId="273"/>
            <ac:spMk id="3" creationId="{00000000-0000-0000-0000-000000000000}"/>
          </ac:spMkLst>
        </pc:spChg>
        <pc:spChg chg="mod">
          <ac:chgData name="ÖMER ALİ OSMANOĞLU" userId="4b45da3246be371e" providerId="LiveId" clId="{0610EAC5-FD61-468F-89EB-44F9FFBFF33E}" dt="2020-09-16T17:46:51.310" v="846"/>
          <ac:spMkLst>
            <pc:docMk/>
            <pc:sldMk cId="1844730969" sldId="273"/>
            <ac:spMk id="4" creationId="{00000000-0000-0000-0000-000000000000}"/>
          </ac:spMkLst>
        </pc:spChg>
        <pc:spChg chg="mod">
          <ac:chgData name="ÖMER ALİ OSMANOĞLU" userId="4b45da3246be371e" providerId="LiveId" clId="{0610EAC5-FD61-468F-89EB-44F9FFBFF33E}" dt="2020-09-16T17:46:51.310" v="846"/>
          <ac:spMkLst>
            <pc:docMk/>
            <pc:sldMk cId="1844730969" sldId="273"/>
            <ac:spMk id="5" creationId="{00000000-0000-0000-0000-000000000000}"/>
          </ac:spMkLst>
        </pc:spChg>
      </pc:sldChg>
      <pc:sldChg chg="modSp mod setBg">
        <pc:chgData name="ÖMER ALİ OSMANOĞLU" userId="4b45da3246be371e" providerId="LiveId" clId="{0610EAC5-FD61-468F-89EB-44F9FFBFF33E}" dt="2020-09-16T17:49:26.369" v="859" actId="108"/>
        <pc:sldMkLst>
          <pc:docMk/>
          <pc:sldMk cId="2617159190" sldId="274"/>
        </pc:sldMkLst>
        <pc:spChg chg="mod">
          <ac:chgData name="ÖMER ALİ OSMANOĞLU" userId="4b45da3246be371e" providerId="LiveId" clId="{0610EAC5-FD61-468F-89EB-44F9FFBFF33E}" dt="2020-09-16T17:48:05.192" v="855"/>
          <ac:spMkLst>
            <pc:docMk/>
            <pc:sldMk cId="2617159190" sldId="274"/>
            <ac:spMk id="2" creationId="{00000000-0000-0000-0000-000000000000}"/>
          </ac:spMkLst>
        </pc:spChg>
        <pc:spChg chg="mod">
          <ac:chgData name="ÖMER ALİ OSMANOĞLU" userId="4b45da3246be371e" providerId="LiveId" clId="{0610EAC5-FD61-468F-89EB-44F9FFBFF33E}" dt="2020-09-16T17:49:26.369" v="859" actId="108"/>
          <ac:spMkLst>
            <pc:docMk/>
            <pc:sldMk cId="2617159190" sldId="274"/>
            <ac:spMk id="3" creationId="{00000000-0000-0000-0000-000000000000}"/>
          </ac:spMkLst>
        </pc:spChg>
        <pc:spChg chg="mod">
          <ac:chgData name="ÖMER ALİ OSMANOĞLU" userId="4b45da3246be371e" providerId="LiveId" clId="{0610EAC5-FD61-468F-89EB-44F9FFBFF33E}" dt="2020-09-16T17:48:05.192" v="855"/>
          <ac:spMkLst>
            <pc:docMk/>
            <pc:sldMk cId="2617159190" sldId="274"/>
            <ac:spMk id="4" creationId="{00000000-0000-0000-0000-000000000000}"/>
          </ac:spMkLst>
        </pc:spChg>
        <pc:spChg chg="mod">
          <ac:chgData name="ÖMER ALİ OSMANOĞLU" userId="4b45da3246be371e" providerId="LiveId" clId="{0610EAC5-FD61-468F-89EB-44F9FFBFF33E}" dt="2020-09-16T17:48:05.192" v="855"/>
          <ac:spMkLst>
            <pc:docMk/>
            <pc:sldMk cId="2617159190" sldId="274"/>
            <ac:spMk id="5" creationId="{00000000-0000-0000-0000-000000000000}"/>
          </ac:spMkLst>
        </pc:spChg>
      </pc:sldChg>
      <pc:sldChg chg="modSp mod">
        <pc:chgData name="ÖMER ALİ OSMANOĞLU" userId="4b45da3246be371e" providerId="LiveId" clId="{0610EAC5-FD61-468F-89EB-44F9FFBFF33E}" dt="2020-09-16T17:51:36.875" v="876" actId="108"/>
        <pc:sldMkLst>
          <pc:docMk/>
          <pc:sldMk cId="2510911661" sldId="275"/>
        </pc:sldMkLst>
        <pc:spChg chg="mod">
          <ac:chgData name="ÖMER ALİ OSMANOĞLU" userId="4b45da3246be371e" providerId="LiveId" clId="{0610EAC5-FD61-468F-89EB-44F9FFBFF33E}" dt="2020-09-16T17:22:39.535" v="721"/>
          <ac:spMkLst>
            <pc:docMk/>
            <pc:sldMk cId="2510911661" sldId="275"/>
            <ac:spMk id="2" creationId="{00000000-0000-0000-0000-000000000000}"/>
          </ac:spMkLst>
        </pc:spChg>
        <pc:spChg chg="mod">
          <ac:chgData name="ÖMER ALİ OSMANOĞLU" userId="4b45da3246be371e" providerId="LiveId" clId="{0610EAC5-FD61-468F-89EB-44F9FFBFF33E}" dt="2020-09-16T17:51:36.875" v="876" actId="108"/>
          <ac:spMkLst>
            <pc:docMk/>
            <pc:sldMk cId="2510911661" sldId="275"/>
            <ac:spMk id="3" creationId="{00000000-0000-0000-0000-000000000000}"/>
          </ac:spMkLst>
        </pc:spChg>
        <pc:spChg chg="mod">
          <ac:chgData name="ÖMER ALİ OSMANOĞLU" userId="4b45da3246be371e" providerId="LiveId" clId="{0610EAC5-FD61-468F-89EB-44F9FFBFF33E}" dt="2020-09-16T17:22:39.535" v="721"/>
          <ac:spMkLst>
            <pc:docMk/>
            <pc:sldMk cId="2510911661" sldId="275"/>
            <ac:spMk id="4" creationId="{00000000-0000-0000-0000-000000000000}"/>
          </ac:spMkLst>
        </pc:spChg>
        <pc:spChg chg="mod">
          <ac:chgData name="ÖMER ALİ OSMANOĞLU" userId="4b45da3246be371e" providerId="LiveId" clId="{0610EAC5-FD61-468F-89EB-44F9FFBFF33E}" dt="2020-09-16T17:22:39.535" v="721"/>
          <ac:spMkLst>
            <pc:docMk/>
            <pc:sldMk cId="2510911661" sldId="275"/>
            <ac:spMk id="5" creationId="{00000000-0000-0000-0000-000000000000}"/>
          </ac:spMkLst>
        </pc:spChg>
      </pc:sldChg>
      <pc:sldChg chg="modSp mod">
        <pc:chgData name="ÖMER ALİ OSMANOĞLU" userId="4b45da3246be371e" providerId="LiveId" clId="{0610EAC5-FD61-468F-89EB-44F9FFBFF33E}" dt="2020-09-16T17:58:45.001" v="903" actId="108"/>
        <pc:sldMkLst>
          <pc:docMk/>
          <pc:sldMk cId="2834755558" sldId="276"/>
        </pc:sldMkLst>
        <pc:spChg chg="mod">
          <ac:chgData name="ÖMER ALİ OSMANOĞLU" userId="4b45da3246be371e" providerId="LiveId" clId="{0610EAC5-FD61-468F-89EB-44F9FFBFF33E}" dt="2020-09-16T17:22:39.535" v="721"/>
          <ac:spMkLst>
            <pc:docMk/>
            <pc:sldMk cId="2834755558" sldId="276"/>
            <ac:spMk id="2" creationId="{00000000-0000-0000-0000-000000000000}"/>
          </ac:spMkLst>
        </pc:spChg>
        <pc:spChg chg="mod">
          <ac:chgData name="ÖMER ALİ OSMANOĞLU" userId="4b45da3246be371e" providerId="LiveId" clId="{0610EAC5-FD61-468F-89EB-44F9FFBFF33E}" dt="2020-09-16T17:58:45.001" v="903" actId="108"/>
          <ac:spMkLst>
            <pc:docMk/>
            <pc:sldMk cId="2834755558" sldId="276"/>
            <ac:spMk id="3" creationId="{00000000-0000-0000-0000-000000000000}"/>
          </ac:spMkLst>
        </pc:spChg>
        <pc:spChg chg="mod">
          <ac:chgData name="ÖMER ALİ OSMANOĞLU" userId="4b45da3246be371e" providerId="LiveId" clId="{0610EAC5-FD61-468F-89EB-44F9FFBFF33E}" dt="2020-09-16T17:22:39.535" v="721"/>
          <ac:spMkLst>
            <pc:docMk/>
            <pc:sldMk cId="2834755558" sldId="276"/>
            <ac:spMk id="4" creationId="{00000000-0000-0000-0000-000000000000}"/>
          </ac:spMkLst>
        </pc:spChg>
        <pc:spChg chg="mod">
          <ac:chgData name="ÖMER ALİ OSMANOĞLU" userId="4b45da3246be371e" providerId="LiveId" clId="{0610EAC5-FD61-468F-89EB-44F9FFBFF33E}" dt="2020-09-16T17:22:39.535" v="721"/>
          <ac:spMkLst>
            <pc:docMk/>
            <pc:sldMk cId="2834755558" sldId="276"/>
            <ac:spMk id="5" creationId="{00000000-0000-0000-0000-000000000000}"/>
          </ac:spMkLst>
        </pc:spChg>
      </pc:sldChg>
      <pc:sldChg chg="modSp mod">
        <pc:chgData name="ÖMER ALİ OSMANOĞLU" userId="4b45da3246be371e" providerId="LiveId" clId="{0610EAC5-FD61-468F-89EB-44F9FFBFF33E}" dt="2020-09-16T18:01:06.679" v="914" actId="108"/>
        <pc:sldMkLst>
          <pc:docMk/>
          <pc:sldMk cId="3331768749" sldId="277"/>
        </pc:sldMkLst>
        <pc:spChg chg="mod">
          <ac:chgData name="ÖMER ALİ OSMANOĞLU" userId="4b45da3246be371e" providerId="LiveId" clId="{0610EAC5-FD61-468F-89EB-44F9FFBFF33E}" dt="2020-09-16T17:22:39.535" v="721"/>
          <ac:spMkLst>
            <pc:docMk/>
            <pc:sldMk cId="3331768749" sldId="277"/>
            <ac:spMk id="2" creationId="{00000000-0000-0000-0000-000000000000}"/>
          </ac:spMkLst>
        </pc:spChg>
        <pc:spChg chg="mod">
          <ac:chgData name="ÖMER ALİ OSMANOĞLU" userId="4b45da3246be371e" providerId="LiveId" clId="{0610EAC5-FD61-468F-89EB-44F9FFBFF33E}" dt="2020-09-16T18:01:06.679" v="914" actId="108"/>
          <ac:spMkLst>
            <pc:docMk/>
            <pc:sldMk cId="3331768749" sldId="277"/>
            <ac:spMk id="3" creationId="{00000000-0000-0000-0000-000000000000}"/>
          </ac:spMkLst>
        </pc:spChg>
        <pc:spChg chg="mod">
          <ac:chgData name="ÖMER ALİ OSMANOĞLU" userId="4b45da3246be371e" providerId="LiveId" clId="{0610EAC5-FD61-468F-89EB-44F9FFBFF33E}" dt="2020-09-16T17:22:39.535" v="721"/>
          <ac:spMkLst>
            <pc:docMk/>
            <pc:sldMk cId="3331768749" sldId="277"/>
            <ac:spMk id="4" creationId="{00000000-0000-0000-0000-000000000000}"/>
          </ac:spMkLst>
        </pc:spChg>
        <pc:spChg chg="mod">
          <ac:chgData name="ÖMER ALİ OSMANOĞLU" userId="4b45da3246be371e" providerId="LiveId" clId="{0610EAC5-FD61-468F-89EB-44F9FFBFF33E}" dt="2020-09-16T17:22:39.535" v="721"/>
          <ac:spMkLst>
            <pc:docMk/>
            <pc:sldMk cId="3331768749" sldId="277"/>
            <ac:spMk id="5" creationId="{00000000-0000-0000-0000-000000000000}"/>
          </ac:spMkLst>
        </pc:spChg>
      </pc:sldChg>
      <pc:sldChg chg="modSp mod">
        <pc:chgData name="ÖMER ALİ OSMANOĞLU" userId="4b45da3246be371e" providerId="LiveId" clId="{0610EAC5-FD61-468F-89EB-44F9FFBFF33E}" dt="2020-09-16T18:02:47.351" v="926" actId="108"/>
        <pc:sldMkLst>
          <pc:docMk/>
          <pc:sldMk cId="1370758455" sldId="278"/>
        </pc:sldMkLst>
        <pc:spChg chg="mod">
          <ac:chgData name="ÖMER ALİ OSMANOĞLU" userId="4b45da3246be371e" providerId="LiveId" clId="{0610EAC5-FD61-468F-89EB-44F9FFBFF33E}" dt="2020-09-16T17:22:39.535" v="721"/>
          <ac:spMkLst>
            <pc:docMk/>
            <pc:sldMk cId="1370758455" sldId="278"/>
            <ac:spMk id="2" creationId="{00000000-0000-0000-0000-000000000000}"/>
          </ac:spMkLst>
        </pc:spChg>
        <pc:spChg chg="mod">
          <ac:chgData name="ÖMER ALİ OSMANOĞLU" userId="4b45da3246be371e" providerId="LiveId" clId="{0610EAC5-FD61-468F-89EB-44F9FFBFF33E}" dt="2020-09-16T18:02:47.351" v="926" actId="108"/>
          <ac:spMkLst>
            <pc:docMk/>
            <pc:sldMk cId="1370758455" sldId="278"/>
            <ac:spMk id="3" creationId="{00000000-0000-0000-0000-000000000000}"/>
          </ac:spMkLst>
        </pc:spChg>
        <pc:spChg chg="mod">
          <ac:chgData name="ÖMER ALİ OSMANOĞLU" userId="4b45da3246be371e" providerId="LiveId" clId="{0610EAC5-FD61-468F-89EB-44F9FFBFF33E}" dt="2020-09-16T17:22:39.535" v="721"/>
          <ac:spMkLst>
            <pc:docMk/>
            <pc:sldMk cId="1370758455" sldId="278"/>
            <ac:spMk id="4" creationId="{00000000-0000-0000-0000-000000000000}"/>
          </ac:spMkLst>
        </pc:spChg>
        <pc:spChg chg="mod">
          <ac:chgData name="ÖMER ALİ OSMANOĞLU" userId="4b45da3246be371e" providerId="LiveId" clId="{0610EAC5-FD61-468F-89EB-44F9FFBFF33E}" dt="2020-09-16T17:22:39.535" v="721"/>
          <ac:spMkLst>
            <pc:docMk/>
            <pc:sldMk cId="1370758455" sldId="278"/>
            <ac:spMk id="5" creationId="{00000000-0000-0000-0000-000000000000}"/>
          </ac:spMkLst>
        </pc:spChg>
      </pc:sldChg>
      <pc:sldChg chg="modSp mod setBg">
        <pc:chgData name="ÖMER ALİ OSMANOĞLU" userId="4b45da3246be371e" providerId="LiveId" clId="{0610EAC5-FD61-468F-89EB-44F9FFBFF33E}" dt="2020-09-16T18:12:28.131" v="937" actId="108"/>
        <pc:sldMkLst>
          <pc:docMk/>
          <pc:sldMk cId="4076445096" sldId="279"/>
        </pc:sldMkLst>
        <pc:spChg chg="mod">
          <ac:chgData name="ÖMER ALİ OSMANOĞLU" userId="4b45da3246be371e" providerId="LiveId" clId="{0610EAC5-FD61-468F-89EB-44F9FFBFF33E}" dt="2020-09-16T18:02:52.245" v="927"/>
          <ac:spMkLst>
            <pc:docMk/>
            <pc:sldMk cId="4076445096" sldId="279"/>
            <ac:spMk id="2" creationId="{00000000-0000-0000-0000-000000000000}"/>
          </ac:spMkLst>
        </pc:spChg>
        <pc:spChg chg="mod">
          <ac:chgData name="ÖMER ALİ OSMANOĞLU" userId="4b45da3246be371e" providerId="LiveId" clId="{0610EAC5-FD61-468F-89EB-44F9FFBFF33E}" dt="2020-09-16T18:12:28.131" v="937" actId="108"/>
          <ac:spMkLst>
            <pc:docMk/>
            <pc:sldMk cId="4076445096" sldId="279"/>
            <ac:spMk id="3" creationId="{00000000-0000-0000-0000-000000000000}"/>
          </ac:spMkLst>
        </pc:spChg>
        <pc:spChg chg="mod">
          <ac:chgData name="ÖMER ALİ OSMANOĞLU" userId="4b45da3246be371e" providerId="LiveId" clId="{0610EAC5-FD61-468F-89EB-44F9FFBFF33E}" dt="2020-09-16T18:02:52.245" v="927"/>
          <ac:spMkLst>
            <pc:docMk/>
            <pc:sldMk cId="4076445096" sldId="279"/>
            <ac:spMk id="4" creationId="{00000000-0000-0000-0000-000000000000}"/>
          </ac:spMkLst>
        </pc:spChg>
        <pc:spChg chg="mod">
          <ac:chgData name="ÖMER ALİ OSMANOĞLU" userId="4b45da3246be371e" providerId="LiveId" clId="{0610EAC5-FD61-468F-89EB-44F9FFBFF33E}" dt="2020-09-16T18:02:52.245" v="927"/>
          <ac:spMkLst>
            <pc:docMk/>
            <pc:sldMk cId="4076445096" sldId="279"/>
            <ac:spMk id="5" creationId="{00000000-0000-0000-0000-000000000000}"/>
          </ac:spMkLst>
        </pc:spChg>
      </pc:sldChg>
      <pc:sldChg chg="modSp mod">
        <pc:chgData name="ÖMER ALİ OSMANOĞLU" userId="4b45da3246be371e" providerId="LiveId" clId="{0610EAC5-FD61-468F-89EB-44F9FFBFF33E}" dt="2020-09-16T18:16:34.281" v="950" actId="108"/>
        <pc:sldMkLst>
          <pc:docMk/>
          <pc:sldMk cId="1003928141" sldId="280"/>
        </pc:sldMkLst>
        <pc:spChg chg="mod">
          <ac:chgData name="ÖMER ALİ OSMANOĞLU" userId="4b45da3246be371e" providerId="LiveId" clId="{0610EAC5-FD61-468F-89EB-44F9FFBFF33E}" dt="2020-09-16T17:22:39.535" v="721"/>
          <ac:spMkLst>
            <pc:docMk/>
            <pc:sldMk cId="1003928141" sldId="280"/>
            <ac:spMk id="2" creationId="{00000000-0000-0000-0000-000000000000}"/>
          </ac:spMkLst>
        </pc:spChg>
        <pc:spChg chg="mod">
          <ac:chgData name="ÖMER ALİ OSMANOĞLU" userId="4b45da3246be371e" providerId="LiveId" clId="{0610EAC5-FD61-468F-89EB-44F9FFBFF33E}" dt="2020-09-16T18:16:34.281" v="950" actId="108"/>
          <ac:spMkLst>
            <pc:docMk/>
            <pc:sldMk cId="1003928141" sldId="280"/>
            <ac:spMk id="3" creationId="{00000000-0000-0000-0000-000000000000}"/>
          </ac:spMkLst>
        </pc:spChg>
        <pc:spChg chg="mod">
          <ac:chgData name="ÖMER ALİ OSMANOĞLU" userId="4b45da3246be371e" providerId="LiveId" clId="{0610EAC5-FD61-468F-89EB-44F9FFBFF33E}" dt="2020-09-16T17:22:39.535" v="721"/>
          <ac:spMkLst>
            <pc:docMk/>
            <pc:sldMk cId="1003928141" sldId="280"/>
            <ac:spMk id="4" creationId="{00000000-0000-0000-0000-000000000000}"/>
          </ac:spMkLst>
        </pc:spChg>
        <pc:spChg chg="mod">
          <ac:chgData name="ÖMER ALİ OSMANOĞLU" userId="4b45da3246be371e" providerId="LiveId" clId="{0610EAC5-FD61-468F-89EB-44F9FFBFF33E}" dt="2020-09-16T17:22:39.535" v="721"/>
          <ac:spMkLst>
            <pc:docMk/>
            <pc:sldMk cId="1003928141" sldId="280"/>
            <ac:spMk id="5" creationId="{00000000-0000-0000-0000-000000000000}"/>
          </ac:spMkLst>
        </pc:spChg>
      </pc:sldChg>
      <pc:sldChg chg="modSp mod">
        <pc:chgData name="ÖMER ALİ OSMANOĞLU" userId="4b45da3246be371e" providerId="LiveId" clId="{0610EAC5-FD61-468F-89EB-44F9FFBFF33E}" dt="2020-09-16T18:20:12.957" v="963" actId="108"/>
        <pc:sldMkLst>
          <pc:docMk/>
          <pc:sldMk cId="921037842" sldId="283"/>
        </pc:sldMkLst>
        <pc:spChg chg="mod">
          <ac:chgData name="ÖMER ALİ OSMANOĞLU" userId="4b45da3246be371e" providerId="LiveId" clId="{0610EAC5-FD61-468F-89EB-44F9FFBFF33E}" dt="2020-09-16T17:22:39.535" v="721"/>
          <ac:spMkLst>
            <pc:docMk/>
            <pc:sldMk cId="921037842" sldId="283"/>
            <ac:spMk id="2" creationId="{00000000-0000-0000-0000-000000000000}"/>
          </ac:spMkLst>
        </pc:spChg>
        <pc:spChg chg="mod">
          <ac:chgData name="ÖMER ALİ OSMANOĞLU" userId="4b45da3246be371e" providerId="LiveId" clId="{0610EAC5-FD61-468F-89EB-44F9FFBFF33E}" dt="2020-09-16T18:20:12.957" v="963" actId="108"/>
          <ac:spMkLst>
            <pc:docMk/>
            <pc:sldMk cId="921037842" sldId="283"/>
            <ac:spMk id="3" creationId="{00000000-0000-0000-0000-000000000000}"/>
          </ac:spMkLst>
        </pc:spChg>
        <pc:spChg chg="mod">
          <ac:chgData name="ÖMER ALİ OSMANOĞLU" userId="4b45da3246be371e" providerId="LiveId" clId="{0610EAC5-FD61-468F-89EB-44F9FFBFF33E}" dt="2020-09-16T17:22:39.535" v="721"/>
          <ac:spMkLst>
            <pc:docMk/>
            <pc:sldMk cId="921037842" sldId="283"/>
            <ac:spMk id="4" creationId="{00000000-0000-0000-0000-000000000000}"/>
          </ac:spMkLst>
        </pc:spChg>
        <pc:spChg chg="mod">
          <ac:chgData name="ÖMER ALİ OSMANOĞLU" userId="4b45da3246be371e" providerId="LiveId" clId="{0610EAC5-FD61-468F-89EB-44F9FFBFF33E}" dt="2020-09-16T17:22:39.535" v="721"/>
          <ac:spMkLst>
            <pc:docMk/>
            <pc:sldMk cId="921037842" sldId="283"/>
            <ac:spMk id="5" creationId="{00000000-0000-0000-0000-000000000000}"/>
          </ac:spMkLst>
        </pc:spChg>
      </pc:sldChg>
      <pc:sldChg chg="modSp mod">
        <pc:chgData name="ÖMER ALİ OSMANOĞLU" userId="4b45da3246be371e" providerId="LiveId" clId="{0610EAC5-FD61-468F-89EB-44F9FFBFF33E}" dt="2020-09-16T18:22:09.484" v="972" actId="108"/>
        <pc:sldMkLst>
          <pc:docMk/>
          <pc:sldMk cId="1479229806" sldId="285"/>
        </pc:sldMkLst>
        <pc:spChg chg="mod">
          <ac:chgData name="ÖMER ALİ OSMANOĞLU" userId="4b45da3246be371e" providerId="LiveId" clId="{0610EAC5-FD61-468F-89EB-44F9FFBFF33E}" dt="2020-09-16T17:22:39.535" v="721"/>
          <ac:spMkLst>
            <pc:docMk/>
            <pc:sldMk cId="1479229806" sldId="285"/>
            <ac:spMk id="2" creationId="{00000000-0000-0000-0000-000000000000}"/>
          </ac:spMkLst>
        </pc:spChg>
        <pc:spChg chg="mod">
          <ac:chgData name="ÖMER ALİ OSMANOĞLU" userId="4b45da3246be371e" providerId="LiveId" clId="{0610EAC5-FD61-468F-89EB-44F9FFBFF33E}" dt="2020-09-16T18:22:09.484" v="972" actId="108"/>
          <ac:spMkLst>
            <pc:docMk/>
            <pc:sldMk cId="1479229806" sldId="285"/>
            <ac:spMk id="3" creationId="{00000000-0000-0000-0000-000000000000}"/>
          </ac:spMkLst>
        </pc:spChg>
        <pc:spChg chg="mod">
          <ac:chgData name="ÖMER ALİ OSMANOĞLU" userId="4b45da3246be371e" providerId="LiveId" clId="{0610EAC5-FD61-468F-89EB-44F9FFBFF33E}" dt="2020-09-16T17:22:39.535" v="721"/>
          <ac:spMkLst>
            <pc:docMk/>
            <pc:sldMk cId="1479229806" sldId="285"/>
            <ac:spMk id="4" creationId="{00000000-0000-0000-0000-000000000000}"/>
          </ac:spMkLst>
        </pc:spChg>
        <pc:spChg chg="mod">
          <ac:chgData name="ÖMER ALİ OSMANOĞLU" userId="4b45da3246be371e" providerId="LiveId" clId="{0610EAC5-FD61-468F-89EB-44F9FFBFF33E}" dt="2020-09-16T17:22:39.535" v="721"/>
          <ac:spMkLst>
            <pc:docMk/>
            <pc:sldMk cId="1479229806" sldId="285"/>
            <ac:spMk id="5" creationId="{00000000-0000-0000-0000-000000000000}"/>
          </ac:spMkLst>
        </pc:spChg>
      </pc:sldChg>
      <pc:sldChg chg="modSp mod">
        <pc:chgData name="ÖMER ALİ OSMANOĞLU" userId="4b45da3246be371e" providerId="LiveId" clId="{0610EAC5-FD61-468F-89EB-44F9FFBFF33E}" dt="2020-09-16T18:23:43.655" v="980" actId="108"/>
        <pc:sldMkLst>
          <pc:docMk/>
          <pc:sldMk cId="540713361" sldId="287"/>
        </pc:sldMkLst>
        <pc:spChg chg="mod">
          <ac:chgData name="ÖMER ALİ OSMANOĞLU" userId="4b45da3246be371e" providerId="LiveId" clId="{0610EAC5-FD61-468F-89EB-44F9FFBFF33E}" dt="2020-09-16T17:22:39.535" v="721"/>
          <ac:spMkLst>
            <pc:docMk/>
            <pc:sldMk cId="540713361" sldId="287"/>
            <ac:spMk id="2" creationId="{00000000-0000-0000-0000-000000000000}"/>
          </ac:spMkLst>
        </pc:spChg>
        <pc:spChg chg="mod">
          <ac:chgData name="ÖMER ALİ OSMANOĞLU" userId="4b45da3246be371e" providerId="LiveId" clId="{0610EAC5-FD61-468F-89EB-44F9FFBFF33E}" dt="2020-09-16T18:23:43.655" v="980" actId="108"/>
          <ac:spMkLst>
            <pc:docMk/>
            <pc:sldMk cId="540713361" sldId="287"/>
            <ac:spMk id="3" creationId="{00000000-0000-0000-0000-000000000000}"/>
          </ac:spMkLst>
        </pc:spChg>
        <pc:spChg chg="mod">
          <ac:chgData name="ÖMER ALİ OSMANOĞLU" userId="4b45da3246be371e" providerId="LiveId" clId="{0610EAC5-FD61-468F-89EB-44F9FFBFF33E}" dt="2020-09-16T17:22:39.535" v="721"/>
          <ac:spMkLst>
            <pc:docMk/>
            <pc:sldMk cId="540713361" sldId="287"/>
            <ac:spMk id="4" creationId="{00000000-0000-0000-0000-000000000000}"/>
          </ac:spMkLst>
        </pc:spChg>
        <pc:spChg chg="mod">
          <ac:chgData name="ÖMER ALİ OSMANOĞLU" userId="4b45da3246be371e" providerId="LiveId" clId="{0610EAC5-FD61-468F-89EB-44F9FFBFF33E}" dt="2020-09-16T17:22:39.535" v="721"/>
          <ac:spMkLst>
            <pc:docMk/>
            <pc:sldMk cId="540713361" sldId="287"/>
            <ac:spMk id="5" creationId="{00000000-0000-0000-0000-000000000000}"/>
          </ac:spMkLst>
        </pc:spChg>
      </pc:sldChg>
      <pc:sldChg chg="modSp mod">
        <pc:chgData name="ÖMER ALİ OSMANOĞLU" userId="4b45da3246be371e" providerId="LiveId" clId="{0610EAC5-FD61-468F-89EB-44F9FFBFF33E}" dt="2020-09-16T18:28:55.109" v="982" actId="108"/>
        <pc:sldMkLst>
          <pc:docMk/>
          <pc:sldMk cId="4084359640" sldId="288"/>
        </pc:sldMkLst>
        <pc:spChg chg="mod">
          <ac:chgData name="ÖMER ALİ OSMANOĞLU" userId="4b45da3246be371e" providerId="LiveId" clId="{0610EAC5-FD61-468F-89EB-44F9FFBFF33E}" dt="2020-09-16T17:22:39.535" v="721"/>
          <ac:spMkLst>
            <pc:docMk/>
            <pc:sldMk cId="4084359640" sldId="288"/>
            <ac:spMk id="2" creationId="{00000000-0000-0000-0000-000000000000}"/>
          </ac:spMkLst>
        </pc:spChg>
        <pc:spChg chg="mod">
          <ac:chgData name="ÖMER ALİ OSMANOĞLU" userId="4b45da3246be371e" providerId="LiveId" clId="{0610EAC5-FD61-468F-89EB-44F9FFBFF33E}" dt="2020-09-16T18:28:55.109" v="982" actId="108"/>
          <ac:spMkLst>
            <pc:docMk/>
            <pc:sldMk cId="4084359640" sldId="288"/>
            <ac:spMk id="3" creationId="{00000000-0000-0000-0000-000000000000}"/>
          </ac:spMkLst>
        </pc:spChg>
        <pc:spChg chg="mod">
          <ac:chgData name="ÖMER ALİ OSMANOĞLU" userId="4b45da3246be371e" providerId="LiveId" clId="{0610EAC5-FD61-468F-89EB-44F9FFBFF33E}" dt="2020-09-16T17:22:39.535" v="721"/>
          <ac:spMkLst>
            <pc:docMk/>
            <pc:sldMk cId="4084359640" sldId="288"/>
            <ac:spMk id="4" creationId="{00000000-0000-0000-0000-000000000000}"/>
          </ac:spMkLst>
        </pc:spChg>
        <pc:spChg chg="mod">
          <ac:chgData name="ÖMER ALİ OSMANOĞLU" userId="4b45da3246be371e" providerId="LiveId" clId="{0610EAC5-FD61-468F-89EB-44F9FFBFF33E}" dt="2020-09-16T17:22:39.535" v="721"/>
          <ac:spMkLst>
            <pc:docMk/>
            <pc:sldMk cId="4084359640" sldId="288"/>
            <ac:spMk id="5" creationId="{00000000-0000-0000-0000-000000000000}"/>
          </ac:spMkLst>
        </pc:spChg>
      </pc:sldChg>
      <pc:sldChg chg="modSp mod setBg">
        <pc:chgData name="ÖMER ALİ OSMANOĞLU" userId="4b45da3246be371e" providerId="LiveId" clId="{0610EAC5-FD61-468F-89EB-44F9FFBFF33E}" dt="2020-09-16T18:30:45.039" v="992" actId="108"/>
        <pc:sldMkLst>
          <pc:docMk/>
          <pc:sldMk cId="3198384884" sldId="289"/>
        </pc:sldMkLst>
        <pc:spChg chg="mod">
          <ac:chgData name="ÖMER ALİ OSMANOĞLU" userId="4b45da3246be371e" providerId="LiveId" clId="{0610EAC5-FD61-468F-89EB-44F9FFBFF33E}" dt="2020-09-16T18:28:58.094" v="983"/>
          <ac:spMkLst>
            <pc:docMk/>
            <pc:sldMk cId="3198384884" sldId="289"/>
            <ac:spMk id="2" creationId="{00000000-0000-0000-0000-000000000000}"/>
          </ac:spMkLst>
        </pc:spChg>
        <pc:spChg chg="mod">
          <ac:chgData name="ÖMER ALİ OSMANOĞLU" userId="4b45da3246be371e" providerId="LiveId" clId="{0610EAC5-FD61-468F-89EB-44F9FFBFF33E}" dt="2020-09-16T18:30:45.039" v="992" actId="108"/>
          <ac:spMkLst>
            <pc:docMk/>
            <pc:sldMk cId="3198384884" sldId="289"/>
            <ac:spMk id="3" creationId="{00000000-0000-0000-0000-000000000000}"/>
          </ac:spMkLst>
        </pc:spChg>
        <pc:spChg chg="mod">
          <ac:chgData name="ÖMER ALİ OSMANOĞLU" userId="4b45da3246be371e" providerId="LiveId" clId="{0610EAC5-FD61-468F-89EB-44F9FFBFF33E}" dt="2020-09-16T18:28:58.094" v="983"/>
          <ac:spMkLst>
            <pc:docMk/>
            <pc:sldMk cId="3198384884" sldId="289"/>
            <ac:spMk id="4" creationId="{00000000-0000-0000-0000-000000000000}"/>
          </ac:spMkLst>
        </pc:spChg>
        <pc:spChg chg="mod">
          <ac:chgData name="ÖMER ALİ OSMANOĞLU" userId="4b45da3246be371e" providerId="LiveId" clId="{0610EAC5-FD61-468F-89EB-44F9FFBFF33E}" dt="2020-09-16T18:28:58.094" v="983"/>
          <ac:spMkLst>
            <pc:docMk/>
            <pc:sldMk cId="3198384884" sldId="289"/>
            <ac:spMk id="5" creationId="{00000000-0000-0000-0000-000000000000}"/>
          </ac:spMkLst>
        </pc:spChg>
      </pc:sldChg>
      <pc:sldChg chg="modSp mod">
        <pc:chgData name="ÖMER ALİ OSMANOĞLU" userId="4b45da3246be371e" providerId="LiveId" clId="{0610EAC5-FD61-468F-89EB-44F9FFBFF33E}" dt="2020-09-16T18:37:15.347" v="1007" actId="108"/>
        <pc:sldMkLst>
          <pc:docMk/>
          <pc:sldMk cId="1757094213" sldId="290"/>
        </pc:sldMkLst>
        <pc:spChg chg="mod">
          <ac:chgData name="ÖMER ALİ OSMANOĞLU" userId="4b45da3246be371e" providerId="LiveId" clId="{0610EAC5-FD61-468F-89EB-44F9FFBFF33E}" dt="2020-09-16T17:22:39.535" v="721"/>
          <ac:spMkLst>
            <pc:docMk/>
            <pc:sldMk cId="1757094213" sldId="290"/>
            <ac:spMk id="2" creationId="{00000000-0000-0000-0000-000000000000}"/>
          </ac:spMkLst>
        </pc:spChg>
        <pc:spChg chg="mod">
          <ac:chgData name="ÖMER ALİ OSMANOĞLU" userId="4b45da3246be371e" providerId="LiveId" clId="{0610EAC5-FD61-468F-89EB-44F9FFBFF33E}" dt="2020-09-16T18:37:15.347" v="1007" actId="108"/>
          <ac:spMkLst>
            <pc:docMk/>
            <pc:sldMk cId="1757094213" sldId="290"/>
            <ac:spMk id="3" creationId="{00000000-0000-0000-0000-000000000000}"/>
          </ac:spMkLst>
        </pc:spChg>
        <pc:spChg chg="mod">
          <ac:chgData name="ÖMER ALİ OSMANOĞLU" userId="4b45da3246be371e" providerId="LiveId" clId="{0610EAC5-FD61-468F-89EB-44F9FFBFF33E}" dt="2020-09-16T17:22:39.535" v="721"/>
          <ac:spMkLst>
            <pc:docMk/>
            <pc:sldMk cId="1757094213" sldId="290"/>
            <ac:spMk id="4" creationId="{00000000-0000-0000-0000-000000000000}"/>
          </ac:spMkLst>
        </pc:spChg>
        <pc:spChg chg="mod">
          <ac:chgData name="ÖMER ALİ OSMANOĞLU" userId="4b45da3246be371e" providerId="LiveId" clId="{0610EAC5-FD61-468F-89EB-44F9FFBFF33E}" dt="2020-09-16T17:22:39.535" v="721"/>
          <ac:spMkLst>
            <pc:docMk/>
            <pc:sldMk cId="1757094213" sldId="290"/>
            <ac:spMk id="5" creationId="{00000000-0000-0000-0000-000000000000}"/>
          </ac:spMkLst>
        </pc:spChg>
      </pc:sldChg>
      <pc:sldChg chg="modSp mod">
        <pc:chgData name="ÖMER ALİ OSMANOĞLU" userId="4b45da3246be371e" providerId="LiveId" clId="{0610EAC5-FD61-468F-89EB-44F9FFBFF33E}" dt="2020-09-16T18:39:42.919" v="1026" actId="108"/>
        <pc:sldMkLst>
          <pc:docMk/>
          <pc:sldMk cId="4259562625" sldId="291"/>
        </pc:sldMkLst>
        <pc:spChg chg="mod">
          <ac:chgData name="ÖMER ALİ OSMANOĞLU" userId="4b45da3246be371e" providerId="LiveId" clId="{0610EAC5-FD61-468F-89EB-44F9FFBFF33E}" dt="2020-09-16T17:22:39.535" v="721"/>
          <ac:spMkLst>
            <pc:docMk/>
            <pc:sldMk cId="4259562625" sldId="291"/>
            <ac:spMk id="2" creationId="{00000000-0000-0000-0000-000000000000}"/>
          </ac:spMkLst>
        </pc:spChg>
        <pc:spChg chg="mod">
          <ac:chgData name="ÖMER ALİ OSMANOĞLU" userId="4b45da3246be371e" providerId="LiveId" clId="{0610EAC5-FD61-468F-89EB-44F9FFBFF33E}" dt="2020-09-16T18:39:42.919" v="1026" actId="108"/>
          <ac:spMkLst>
            <pc:docMk/>
            <pc:sldMk cId="4259562625" sldId="291"/>
            <ac:spMk id="3" creationId="{00000000-0000-0000-0000-000000000000}"/>
          </ac:spMkLst>
        </pc:spChg>
        <pc:spChg chg="mod">
          <ac:chgData name="ÖMER ALİ OSMANOĞLU" userId="4b45da3246be371e" providerId="LiveId" clId="{0610EAC5-FD61-468F-89EB-44F9FFBFF33E}" dt="2020-09-16T17:22:39.535" v="721"/>
          <ac:spMkLst>
            <pc:docMk/>
            <pc:sldMk cId="4259562625" sldId="291"/>
            <ac:spMk id="4" creationId="{00000000-0000-0000-0000-000000000000}"/>
          </ac:spMkLst>
        </pc:spChg>
        <pc:spChg chg="mod">
          <ac:chgData name="ÖMER ALİ OSMANOĞLU" userId="4b45da3246be371e" providerId="LiveId" clId="{0610EAC5-FD61-468F-89EB-44F9FFBFF33E}" dt="2020-09-16T17:22:39.535" v="721"/>
          <ac:spMkLst>
            <pc:docMk/>
            <pc:sldMk cId="4259562625" sldId="291"/>
            <ac:spMk id="5" creationId="{00000000-0000-0000-0000-000000000000}"/>
          </ac:spMkLst>
        </pc:spChg>
      </pc:sldChg>
      <pc:sldChg chg="modSp mod">
        <pc:chgData name="ÖMER ALİ OSMANOĞLU" userId="4b45da3246be371e" providerId="LiveId" clId="{0610EAC5-FD61-468F-89EB-44F9FFBFF33E}" dt="2020-09-16T18:35:32.674" v="998" actId="108"/>
        <pc:sldMkLst>
          <pc:docMk/>
          <pc:sldMk cId="3215499625" sldId="292"/>
        </pc:sldMkLst>
        <pc:spChg chg="mod">
          <ac:chgData name="ÖMER ALİ OSMANOĞLU" userId="4b45da3246be371e" providerId="LiveId" clId="{0610EAC5-FD61-468F-89EB-44F9FFBFF33E}" dt="2020-09-16T17:22:39.535" v="721"/>
          <ac:spMkLst>
            <pc:docMk/>
            <pc:sldMk cId="3215499625" sldId="292"/>
            <ac:spMk id="2" creationId="{00000000-0000-0000-0000-000000000000}"/>
          </ac:spMkLst>
        </pc:spChg>
        <pc:spChg chg="mod">
          <ac:chgData name="ÖMER ALİ OSMANOĞLU" userId="4b45da3246be371e" providerId="LiveId" clId="{0610EAC5-FD61-468F-89EB-44F9FFBFF33E}" dt="2020-09-16T18:35:32.674" v="998" actId="108"/>
          <ac:spMkLst>
            <pc:docMk/>
            <pc:sldMk cId="3215499625" sldId="292"/>
            <ac:spMk id="3" creationId="{00000000-0000-0000-0000-000000000000}"/>
          </ac:spMkLst>
        </pc:spChg>
        <pc:spChg chg="mod">
          <ac:chgData name="ÖMER ALİ OSMANOĞLU" userId="4b45da3246be371e" providerId="LiveId" clId="{0610EAC5-FD61-468F-89EB-44F9FFBFF33E}" dt="2020-09-16T17:22:39.535" v="721"/>
          <ac:spMkLst>
            <pc:docMk/>
            <pc:sldMk cId="3215499625" sldId="292"/>
            <ac:spMk id="4" creationId="{00000000-0000-0000-0000-000000000000}"/>
          </ac:spMkLst>
        </pc:spChg>
        <pc:spChg chg="mod">
          <ac:chgData name="ÖMER ALİ OSMANOĞLU" userId="4b45da3246be371e" providerId="LiveId" clId="{0610EAC5-FD61-468F-89EB-44F9FFBFF33E}" dt="2020-09-16T17:22:39.535" v="721"/>
          <ac:spMkLst>
            <pc:docMk/>
            <pc:sldMk cId="3215499625" sldId="292"/>
            <ac:spMk id="5" creationId="{00000000-0000-0000-0000-000000000000}"/>
          </ac:spMkLst>
        </pc:spChg>
      </pc:sldChg>
      <pc:sldChg chg="modSp mod">
        <pc:chgData name="ÖMER ALİ OSMANOĞLU" userId="4b45da3246be371e" providerId="LiveId" clId="{0610EAC5-FD61-468F-89EB-44F9FFBFF33E}" dt="2020-09-16T18:40:36.379" v="1031" actId="1076"/>
        <pc:sldMkLst>
          <pc:docMk/>
          <pc:sldMk cId="1516169609" sldId="293"/>
        </pc:sldMkLst>
        <pc:spChg chg="mod">
          <ac:chgData name="ÖMER ALİ OSMANOĞLU" userId="4b45da3246be371e" providerId="LiveId" clId="{0610EAC5-FD61-468F-89EB-44F9FFBFF33E}" dt="2020-09-16T17:22:39.535" v="721"/>
          <ac:spMkLst>
            <pc:docMk/>
            <pc:sldMk cId="1516169609" sldId="293"/>
            <ac:spMk id="2" creationId="{00000000-0000-0000-0000-000000000000}"/>
          </ac:spMkLst>
        </pc:spChg>
        <pc:spChg chg="mod">
          <ac:chgData name="ÖMER ALİ OSMANOĞLU" userId="4b45da3246be371e" providerId="LiveId" clId="{0610EAC5-FD61-468F-89EB-44F9FFBFF33E}" dt="2020-09-16T18:40:36.379" v="1031" actId="1076"/>
          <ac:spMkLst>
            <pc:docMk/>
            <pc:sldMk cId="1516169609" sldId="293"/>
            <ac:spMk id="3" creationId="{00000000-0000-0000-0000-000000000000}"/>
          </ac:spMkLst>
        </pc:spChg>
        <pc:spChg chg="mod">
          <ac:chgData name="ÖMER ALİ OSMANOĞLU" userId="4b45da3246be371e" providerId="LiveId" clId="{0610EAC5-FD61-468F-89EB-44F9FFBFF33E}" dt="2020-09-16T17:22:39.535" v="721"/>
          <ac:spMkLst>
            <pc:docMk/>
            <pc:sldMk cId="1516169609" sldId="293"/>
            <ac:spMk id="4" creationId="{00000000-0000-0000-0000-000000000000}"/>
          </ac:spMkLst>
        </pc:spChg>
        <pc:spChg chg="mod">
          <ac:chgData name="ÖMER ALİ OSMANOĞLU" userId="4b45da3246be371e" providerId="LiveId" clId="{0610EAC5-FD61-468F-89EB-44F9FFBFF33E}" dt="2020-09-16T17:22:39.535" v="721"/>
          <ac:spMkLst>
            <pc:docMk/>
            <pc:sldMk cId="1516169609" sldId="293"/>
            <ac:spMk id="5" creationId="{00000000-0000-0000-0000-000000000000}"/>
          </ac:spMkLst>
        </pc:spChg>
      </pc:sldChg>
      <pc:sldChg chg="modSp mod">
        <pc:chgData name="ÖMER ALİ OSMANOĞLU" userId="4b45da3246be371e" providerId="LiveId" clId="{0610EAC5-FD61-468F-89EB-44F9FFBFF33E}" dt="2020-09-16T18:43:34.219" v="1045" actId="108"/>
        <pc:sldMkLst>
          <pc:docMk/>
          <pc:sldMk cId="2951042534" sldId="294"/>
        </pc:sldMkLst>
        <pc:spChg chg="mod">
          <ac:chgData name="ÖMER ALİ OSMANOĞLU" userId="4b45da3246be371e" providerId="LiveId" clId="{0610EAC5-FD61-468F-89EB-44F9FFBFF33E}" dt="2020-09-16T17:22:39.535" v="721"/>
          <ac:spMkLst>
            <pc:docMk/>
            <pc:sldMk cId="2951042534" sldId="294"/>
            <ac:spMk id="2" creationId="{00000000-0000-0000-0000-000000000000}"/>
          </ac:spMkLst>
        </pc:spChg>
        <pc:spChg chg="mod">
          <ac:chgData name="ÖMER ALİ OSMANOĞLU" userId="4b45da3246be371e" providerId="LiveId" clId="{0610EAC5-FD61-468F-89EB-44F9FFBFF33E}" dt="2020-09-16T18:43:34.219" v="1045" actId="108"/>
          <ac:spMkLst>
            <pc:docMk/>
            <pc:sldMk cId="2951042534" sldId="294"/>
            <ac:spMk id="3" creationId="{00000000-0000-0000-0000-000000000000}"/>
          </ac:spMkLst>
        </pc:spChg>
        <pc:spChg chg="mod">
          <ac:chgData name="ÖMER ALİ OSMANOĞLU" userId="4b45da3246be371e" providerId="LiveId" clId="{0610EAC5-FD61-468F-89EB-44F9FFBFF33E}" dt="2020-09-16T17:22:39.535" v="721"/>
          <ac:spMkLst>
            <pc:docMk/>
            <pc:sldMk cId="2951042534" sldId="294"/>
            <ac:spMk id="4" creationId="{00000000-0000-0000-0000-000000000000}"/>
          </ac:spMkLst>
        </pc:spChg>
        <pc:spChg chg="mod">
          <ac:chgData name="ÖMER ALİ OSMANOĞLU" userId="4b45da3246be371e" providerId="LiveId" clId="{0610EAC5-FD61-468F-89EB-44F9FFBFF33E}" dt="2020-09-16T17:22:39.535" v="721"/>
          <ac:spMkLst>
            <pc:docMk/>
            <pc:sldMk cId="2951042534" sldId="294"/>
            <ac:spMk id="5" creationId="{00000000-0000-0000-0000-000000000000}"/>
          </ac:spMkLst>
        </pc:spChg>
      </pc:sldChg>
      <pc:sldChg chg="modSp mod">
        <pc:chgData name="ÖMER ALİ OSMANOĞLU" userId="4b45da3246be371e" providerId="LiveId" clId="{0610EAC5-FD61-468F-89EB-44F9FFBFF33E}" dt="2020-09-16T18:45:33.586" v="1056" actId="108"/>
        <pc:sldMkLst>
          <pc:docMk/>
          <pc:sldMk cId="2820709264" sldId="295"/>
        </pc:sldMkLst>
        <pc:spChg chg="mod">
          <ac:chgData name="ÖMER ALİ OSMANOĞLU" userId="4b45da3246be371e" providerId="LiveId" clId="{0610EAC5-FD61-468F-89EB-44F9FFBFF33E}" dt="2020-09-16T17:22:39.535" v="721"/>
          <ac:spMkLst>
            <pc:docMk/>
            <pc:sldMk cId="2820709264" sldId="295"/>
            <ac:spMk id="2" creationId="{00000000-0000-0000-0000-000000000000}"/>
          </ac:spMkLst>
        </pc:spChg>
        <pc:spChg chg="mod">
          <ac:chgData name="ÖMER ALİ OSMANOĞLU" userId="4b45da3246be371e" providerId="LiveId" clId="{0610EAC5-FD61-468F-89EB-44F9FFBFF33E}" dt="2020-09-16T18:45:33.586" v="1056" actId="108"/>
          <ac:spMkLst>
            <pc:docMk/>
            <pc:sldMk cId="2820709264" sldId="295"/>
            <ac:spMk id="3" creationId="{00000000-0000-0000-0000-000000000000}"/>
          </ac:spMkLst>
        </pc:spChg>
        <pc:spChg chg="mod">
          <ac:chgData name="ÖMER ALİ OSMANOĞLU" userId="4b45da3246be371e" providerId="LiveId" clId="{0610EAC5-FD61-468F-89EB-44F9FFBFF33E}" dt="2020-09-16T17:22:39.535" v="721"/>
          <ac:spMkLst>
            <pc:docMk/>
            <pc:sldMk cId="2820709264" sldId="295"/>
            <ac:spMk id="4" creationId="{00000000-0000-0000-0000-000000000000}"/>
          </ac:spMkLst>
        </pc:spChg>
        <pc:spChg chg="mod">
          <ac:chgData name="ÖMER ALİ OSMANOĞLU" userId="4b45da3246be371e" providerId="LiveId" clId="{0610EAC5-FD61-468F-89EB-44F9FFBFF33E}" dt="2020-09-16T17:22:39.535" v="721"/>
          <ac:spMkLst>
            <pc:docMk/>
            <pc:sldMk cId="2820709264" sldId="295"/>
            <ac:spMk id="5" creationId="{00000000-0000-0000-0000-000000000000}"/>
          </ac:spMkLst>
        </pc:spChg>
      </pc:sldChg>
      <pc:sldChg chg="modSp mod">
        <pc:chgData name="ÖMER ALİ OSMANOĞLU" userId="4b45da3246be371e" providerId="LiveId" clId="{0610EAC5-FD61-468F-89EB-44F9FFBFF33E}" dt="2020-09-16T18:48:37.565" v="1067" actId="108"/>
        <pc:sldMkLst>
          <pc:docMk/>
          <pc:sldMk cId="320354120" sldId="296"/>
        </pc:sldMkLst>
        <pc:spChg chg="mod">
          <ac:chgData name="ÖMER ALİ OSMANOĞLU" userId="4b45da3246be371e" providerId="LiveId" clId="{0610EAC5-FD61-468F-89EB-44F9FFBFF33E}" dt="2020-09-16T17:22:39.535" v="721"/>
          <ac:spMkLst>
            <pc:docMk/>
            <pc:sldMk cId="320354120" sldId="296"/>
            <ac:spMk id="2" creationId="{00000000-0000-0000-0000-000000000000}"/>
          </ac:spMkLst>
        </pc:spChg>
        <pc:spChg chg="mod">
          <ac:chgData name="ÖMER ALİ OSMANOĞLU" userId="4b45da3246be371e" providerId="LiveId" clId="{0610EAC5-FD61-468F-89EB-44F9FFBFF33E}" dt="2020-09-16T18:48:37.565" v="1067" actId="108"/>
          <ac:spMkLst>
            <pc:docMk/>
            <pc:sldMk cId="320354120" sldId="296"/>
            <ac:spMk id="3" creationId="{00000000-0000-0000-0000-000000000000}"/>
          </ac:spMkLst>
        </pc:spChg>
        <pc:spChg chg="mod">
          <ac:chgData name="ÖMER ALİ OSMANOĞLU" userId="4b45da3246be371e" providerId="LiveId" clId="{0610EAC5-FD61-468F-89EB-44F9FFBFF33E}" dt="2020-09-16T17:22:39.535" v="721"/>
          <ac:spMkLst>
            <pc:docMk/>
            <pc:sldMk cId="320354120" sldId="296"/>
            <ac:spMk id="4" creationId="{00000000-0000-0000-0000-000000000000}"/>
          </ac:spMkLst>
        </pc:spChg>
        <pc:spChg chg="mod">
          <ac:chgData name="ÖMER ALİ OSMANOĞLU" userId="4b45da3246be371e" providerId="LiveId" clId="{0610EAC5-FD61-468F-89EB-44F9FFBFF33E}" dt="2020-09-16T17:22:39.535" v="721"/>
          <ac:spMkLst>
            <pc:docMk/>
            <pc:sldMk cId="320354120" sldId="296"/>
            <ac:spMk id="5" creationId="{00000000-0000-0000-0000-000000000000}"/>
          </ac:spMkLst>
        </pc:spChg>
      </pc:sldChg>
      <pc:sldChg chg="modSp del mod">
        <pc:chgData name="ÖMER ALİ OSMANOĞLU" userId="4b45da3246be371e" providerId="LiveId" clId="{0610EAC5-FD61-468F-89EB-44F9FFBFF33E}" dt="2020-09-16T18:48:50.205" v="1068" actId="47"/>
        <pc:sldMkLst>
          <pc:docMk/>
          <pc:sldMk cId="1473999310" sldId="297"/>
        </pc:sldMkLst>
        <pc:spChg chg="mod">
          <ac:chgData name="ÖMER ALİ OSMANOĞLU" userId="4b45da3246be371e" providerId="LiveId" clId="{0610EAC5-FD61-468F-89EB-44F9FFBFF33E}" dt="2020-09-16T17:22:39.535" v="721"/>
          <ac:spMkLst>
            <pc:docMk/>
            <pc:sldMk cId="1473999310" sldId="297"/>
            <ac:spMk id="2" creationId="{00000000-0000-0000-0000-000000000000}"/>
          </ac:spMkLst>
        </pc:spChg>
        <pc:spChg chg="mod">
          <ac:chgData name="ÖMER ALİ OSMANOĞLU" userId="4b45da3246be371e" providerId="LiveId" clId="{0610EAC5-FD61-468F-89EB-44F9FFBFF33E}" dt="2020-09-16T17:22:43.022" v="751" actId="27636"/>
          <ac:spMkLst>
            <pc:docMk/>
            <pc:sldMk cId="1473999310" sldId="297"/>
            <ac:spMk id="3" creationId="{00000000-0000-0000-0000-000000000000}"/>
          </ac:spMkLst>
        </pc:spChg>
        <pc:spChg chg="mod">
          <ac:chgData name="ÖMER ALİ OSMANOĞLU" userId="4b45da3246be371e" providerId="LiveId" clId="{0610EAC5-FD61-468F-89EB-44F9FFBFF33E}" dt="2020-09-16T17:22:39.535" v="721"/>
          <ac:spMkLst>
            <pc:docMk/>
            <pc:sldMk cId="1473999310" sldId="297"/>
            <ac:spMk id="4" creationId="{00000000-0000-0000-0000-000000000000}"/>
          </ac:spMkLst>
        </pc:spChg>
        <pc:spChg chg="mod">
          <ac:chgData name="ÖMER ALİ OSMANOĞLU" userId="4b45da3246be371e" providerId="LiveId" clId="{0610EAC5-FD61-468F-89EB-44F9FFBFF33E}" dt="2020-09-16T17:22:39.535" v="721"/>
          <ac:spMkLst>
            <pc:docMk/>
            <pc:sldMk cId="1473999310" sldId="297"/>
            <ac:spMk id="5" creationId="{00000000-0000-0000-0000-000000000000}"/>
          </ac:spMkLst>
        </pc:spChg>
      </pc:sldChg>
      <pc:sldChg chg="modSp mod">
        <pc:chgData name="ÖMER ALİ OSMANOĞLU" userId="4b45da3246be371e" providerId="LiveId" clId="{0610EAC5-FD61-468F-89EB-44F9FFBFF33E}" dt="2020-09-16T18:49:51.427" v="1076" actId="108"/>
        <pc:sldMkLst>
          <pc:docMk/>
          <pc:sldMk cId="3579852229" sldId="298"/>
        </pc:sldMkLst>
        <pc:spChg chg="mod">
          <ac:chgData name="ÖMER ALİ OSMANOĞLU" userId="4b45da3246be371e" providerId="LiveId" clId="{0610EAC5-FD61-468F-89EB-44F9FFBFF33E}" dt="2020-09-16T17:22:39.535" v="721"/>
          <ac:spMkLst>
            <pc:docMk/>
            <pc:sldMk cId="3579852229" sldId="298"/>
            <ac:spMk id="2" creationId="{00000000-0000-0000-0000-000000000000}"/>
          </ac:spMkLst>
        </pc:spChg>
        <pc:spChg chg="mod">
          <ac:chgData name="ÖMER ALİ OSMANOĞLU" userId="4b45da3246be371e" providerId="LiveId" clId="{0610EAC5-FD61-468F-89EB-44F9FFBFF33E}" dt="2020-09-16T18:49:51.427" v="1076" actId="108"/>
          <ac:spMkLst>
            <pc:docMk/>
            <pc:sldMk cId="3579852229" sldId="298"/>
            <ac:spMk id="3" creationId="{00000000-0000-0000-0000-000000000000}"/>
          </ac:spMkLst>
        </pc:spChg>
        <pc:spChg chg="mod">
          <ac:chgData name="ÖMER ALİ OSMANOĞLU" userId="4b45da3246be371e" providerId="LiveId" clId="{0610EAC5-FD61-468F-89EB-44F9FFBFF33E}" dt="2020-09-16T17:22:39.535" v="721"/>
          <ac:spMkLst>
            <pc:docMk/>
            <pc:sldMk cId="3579852229" sldId="298"/>
            <ac:spMk id="4" creationId="{00000000-0000-0000-0000-000000000000}"/>
          </ac:spMkLst>
        </pc:spChg>
        <pc:spChg chg="mod">
          <ac:chgData name="ÖMER ALİ OSMANOĞLU" userId="4b45da3246be371e" providerId="LiveId" clId="{0610EAC5-FD61-468F-89EB-44F9FFBFF33E}" dt="2020-09-16T17:22:39.535" v="721"/>
          <ac:spMkLst>
            <pc:docMk/>
            <pc:sldMk cId="3579852229" sldId="298"/>
            <ac:spMk id="5" creationId="{00000000-0000-0000-0000-000000000000}"/>
          </ac:spMkLst>
        </pc:spChg>
      </pc:sldChg>
      <pc:sldChg chg="modSp mod">
        <pc:chgData name="ÖMER ALİ OSMANOĞLU" userId="4b45da3246be371e" providerId="LiveId" clId="{0610EAC5-FD61-468F-89EB-44F9FFBFF33E}" dt="2020-09-16T18:54:26.119" v="1090" actId="108"/>
        <pc:sldMkLst>
          <pc:docMk/>
          <pc:sldMk cId="1509787120" sldId="299"/>
        </pc:sldMkLst>
        <pc:spChg chg="mod">
          <ac:chgData name="ÖMER ALİ OSMANOĞLU" userId="4b45da3246be371e" providerId="LiveId" clId="{0610EAC5-FD61-468F-89EB-44F9FFBFF33E}" dt="2020-09-16T17:22:39.535" v="721"/>
          <ac:spMkLst>
            <pc:docMk/>
            <pc:sldMk cId="1509787120" sldId="299"/>
            <ac:spMk id="2" creationId="{00000000-0000-0000-0000-000000000000}"/>
          </ac:spMkLst>
        </pc:spChg>
        <pc:spChg chg="mod">
          <ac:chgData name="ÖMER ALİ OSMANOĞLU" userId="4b45da3246be371e" providerId="LiveId" clId="{0610EAC5-FD61-468F-89EB-44F9FFBFF33E}" dt="2020-09-16T18:54:26.119" v="1090" actId="108"/>
          <ac:spMkLst>
            <pc:docMk/>
            <pc:sldMk cId="1509787120" sldId="299"/>
            <ac:spMk id="3" creationId="{00000000-0000-0000-0000-000000000000}"/>
          </ac:spMkLst>
        </pc:spChg>
        <pc:spChg chg="mod">
          <ac:chgData name="ÖMER ALİ OSMANOĞLU" userId="4b45da3246be371e" providerId="LiveId" clId="{0610EAC5-FD61-468F-89EB-44F9FFBFF33E}" dt="2020-09-16T17:22:39.535" v="721"/>
          <ac:spMkLst>
            <pc:docMk/>
            <pc:sldMk cId="1509787120" sldId="299"/>
            <ac:spMk id="4" creationId="{00000000-0000-0000-0000-000000000000}"/>
          </ac:spMkLst>
        </pc:spChg>
        <pc:spChg chg="mod">
          <ac:chgData name="ÖMER ALİ OSMANOĞLU" userId="4b45da3246be371e" providerId="LiveId" clId="{0610EAC5-FD61-468F-89EB-44F9FFBFF33E}" dt="2020-09-16T17:22:39.535" v="721"/>
          <ac:spMkLst>
            <pc:docMk/>
            <pc:sldMk cId="1509787120" sldId="299"/>
            <ac:spMk id="5" creationId="{00000000-0000-0000-0000-000000000000}"/>
          </ac:spMkLst>
        </pc:spChg>
      </pc:sldChg>
      <pc:sldChg chg="modSp mod">
        <pc:chgData name="ÖMER ALİ OSMANOĞLU" userId="4b45da3246be371e" providerId="LiveId" clId="{0610EAC5-FD61-468F-89EB-44F9FFBFF33E}" dt="2020-09-16T18:56:05.492" v="1098" actId="27636"/>
        <pc:sldMkLst>
          <pc:docMk/>
          <pc:sldMk cId="2449594320" sldId="300"/>
        </pc:sldMkLst>
        <pc:spChg chg="mod">
          <ac:chgData name="ÖMER ALİ OSMANOĞLU" userId="4b45da3246be371e" providerId="LiveId" clId="{0610EAC5-FD61-468F-89EB-44F9FFBFF33E}" dt="2020-09-16T17:22:39.535" v="721"/>
          <ac:spMkLst>
            <pc:docMk/>
            <pc:sldMk cId="2449594320" sldId="300"/>
            <ac:spMk id="2" creationId="{00000000-0000-0000-0000-000000000000}"/>
          </ac:spMkLst>
        </pc:spChg>
        <pc:spChg chg="mod">
          <ac:chgData name="ÖMER ALİ OSMANOĞLU" userId="4b45da3246be371e" providerId="LiveId" clId="{0610EAC5-FD61-468F-89EB-44F9FFBFF33E}" dt="2020-09-16T18:56:05.492" v="1098" actId="27636"/>
          <ac:spMkLst>
            <pc:docMk/>
            <pc:sldMk cId="2449594320" sldId="300"/>
            <ac:spMk id="3" creationId="{00000000-0000-0000-0000-000000000000}"/>
          </ac:spMkLst>
        </pc:spChg>
        <pc:spChg chg="mod">
          <ac:chgData name="ÖMER ALİ OSMANOĞLU" userId="4b45da3246be371e" providerId="LiveId" clId="{0610EAC5-FD61-468F-89EB-44F9FFBFF33E}" dt="2020-09-16T17:22:39.535" v="721"/>
          <ac:spMkLst>
            <pc:docMk/>
            <pc:sldMk cId="2449594320" sldId="300"/>
            <ac:spMk id="4" creationId="{00000000-0000-0000-0000-000000000000}"/>
          </ac:spMkLst>
        </pc:spChg>
        <pc:spChg chg="mod">
          <ac:chgData name="ÖMER ALİ OSMANOĞLU" userId="4b45da3246be371e" providerId="LiveId" clId="{0610EAC5-FD61-468F-89EB-44F9FFBFF33E}" dt="2020-09-16T17:22:39.535" v="721"/>
          <ac:spMkLst>
            <pc:docMk/>
            <pc:sldMk cId="2449594320" sldId="300"/>
            <ac:spMk id="5" creationId="{00000000-0000-0000-0000-000000000000}"/>
          </ac:spMkLst>
        </pc:spChg>
      </pc:sldChg>
      <pc:sldChg chg="modSp mod">
        <pc:chgData name="ÖMER ALİ OSMANOĞLU" userId="4b45da3246be371e" providerId="LiveId" clId="{0610EAC5-FD61-468F-89EB-44F9FFBFF33E}" dt="2020-09-16T18:57:22.650" v="1105" actId="108"/>
        <pc:sldMkLst>
          <pc:docMk/>
          <pc:sldMk cId="3608918747" sldId="301"/>
        </pc:sldMkLst>
        <pc:spChg chg="mod">
          <ac:chgData name="ÖMER ALİ OSMANOĞLU" userId="4b45da3246be371e" providerId="LiveId" clId="{0610EAC5-FD61-468F-89EB-44F9FFBFF33E}" dt="2020-09-16T17:22:39.535" v="721"/>
          <ac:spMkLst>
            <pc:docMk/>
            <pc:sldMk cId="3608918747" sldId="301"/>
            <ac:spMk id="2" creationId="{00000000-0000-0000-0000-000000000000}"/>
          </ac:spMkLst>
        </pc:spChg>
        <pc:spChg chg="mod">
          <ac:chgData name="ÖMER ALİ OSMANOĞLU" userId="4b45da3246be371e" providerId="LiveId" clId="{0610EAC5-FD61-468F-89EB-44F9FFBFF33E}" dt="2020-09-16T18:57:22.650" v="1105" actId="108"/>
          <ac:spMkLst>
            <pc:docMk/>
            <pc:sldMk cId="3608918747" sldId="301"/>
            <ac:spMk id="3" creationId="{00000000-0000-0000-0000-000000000000}"/>
          </ac:spMkLst>
        </pc:spChg>
        <pc:spChg chg="mod">
          <ac:chgData name="ÖMER ALİ OSMANOĞLU" userId="4b45da3246be371e" providerId="LiveId" clId="{0610EAC5-FD61-468F-89EB-44F9FFBFF33E}" dt="2020-09-16T17:22:39.535" v="721"/>
          <ac:spMkLst>
            <pc:docMk/>
            <pc:sldMk cId="3608918747" sldId="301"/>
            <ac:spMk id="4" creationId="{00000000-0000-0000-0000-000000000000}"/>
          </ac:spMkLst>
        </pc:spChg>
        <pc:spChg chg="mod">
          <ac:chgData name="ÖMER ALİ OSMANOĞLU" userId="4b45da3246be371e" providerId="LiveId" clId="{0610EAC5-FD61-468F-89EB-44F9FFBFF33E}" dt="2020-09-16T17:22:39.535" v="721"/>
          <ac:spMkLst>
            <pc:docMk/>
            <pc:sldMk cId="3608918747" sldId="301"/>
            <ac:spMk id="5" creationId="{00000000-0000-0000-0000-000000000000}"/>
          </ac:spMkLst>
        </pc:spChg>
      </pc:sldChg>
      <pc:sldMasterChg chg="setBg modSldLayout">
        <pc:chgData name="ÖMER ALİ OSMANOĞLU" userId="4b45da3246be371e" providerId="LiveId" clId="{0610EAC5-FD61-468F-89EB-44F9FFBFF33E}" dt="2020-09-16T16:55:01.156" v="272"/>
        <pc:sldMasterMkLst>
          <pc:docMk/>
          <pc:sldMasterMk cId="2881997043" sldId="2147483669"/>
        </pc:sldMasterMkLst>
        <pc:sldLayoutChg chg="setBg">
          <pc:chgData name="ÖMER ALİ OSMANOĞLU" userId="4b45da3246be371e" providerId="LiveId" clId="{0610EAC5-FD61-468F-89EB-44F9FFBFF33E}" dt="2020-09-16T16:55:01.156" v="272"/>
          <pc:sldLayoutMkLst>
            <pc:docMk/>
            <pc:sldMasterMk cId="2881997043" sldId="2147483669"/>
            <pc:sldLayoutMk cId="4286861972" sldId="2147483670"/>
          </pc:sldLayoutMkLst>
        </pc:sldLayoutChg>
        <pc:sldLayoutChg chg="setBg">
          <pc:chgData name="ÖMER ALİ OSMANOĞLU" userId="4b45da3246be371e" providerId="LiveId" clId="{0610EAC5-FD61-468F-89EB-44F9FFBFF33E}" dt="2020-09-16T16:55:01.156" v="272"/>
          <pc:sldLayoutMkLst>
            <pc:docMk/>
            <pc:sldMasterMk cId="2881997043" sldId="2147483669"/>
            <pc:sldLayoutMk cId="2130024345" sldId="2147483671"/>
          </pc:sldLayoutMkLst>
        </pc:sldLayoutChg>
        <pc:sldLayoutChg chg="setBg">
          <pc:chgData name="ÖMER ALİ OSMANOĞLU" userId="4b45da3246be371e" providerId="LiveId" clId="{0610EAC5-FD61-468F-89EB-44F9FFBFF33E}" dt="2020-09-16T16:55:01.156" v="272"/>
          <pc:sldLayoutMkLst>
            <pc:docMk/>
            <pc:sldMasterMk cId="2881997043" sldId="2147483669"/>
            <pc:sldLayoutMk cId="2619092449" sldId="2147483672"/>
          </pc:sldLayoutMkLst>
        </pc:sldLayoutChg>
        <pc:sldLayoutChg chg="setBg">
          <pc:chgData name="ÖMER ALİ OSMANOĞLU" userId="4b45da3246be371e" providerId="LiveId" clId="{0610EAC5-FD61-468F-89EB-44F9FFBFF33E}" dt="2020-09-16T16:55:01.156" v="272"/>
          <pc:sldLayoutMkLst>
            <pc:docMk/>
            <pc:sldMasterMk cId="2881997043" sldId="2147483669"/>
            <pc:sldLayoutMk cId="3895046220" sldId="2147483673"/>
          </pc:sldLayoutMkLst>
        </pc:sldLayoutChg>
        <pc:sldLayoutChg chg="setBg">
          <pc:chgData name="ÖMER ALİ OSMANOĞLU" userId="4b45da3246be371e" providerId="LiveId" clId="{0610EAC5-FD61-468F-89EB-44F9FFBFF33E}" dt="2020-09-16T16:55:01.156" v="272"/>
          <pc:sldLayoutMkLst>
            <pc:docMk/>
            <pc:sldMasterMk cId="2881997043" sldId="2147483669"/>
            <pc:sldLayoutMk cId="793858308" sldId="2147483674"/>
          </pc:sldLayoutMkLst>
        </pc:sldLayoutChg>
        <pc:sldLayoutChg chg="setBg">
          <pc:chgData name="ÖMER ALİ OSMANOĞLU" userId="4b45da3246be371e" providerId="LiveId" clId="{0610EAC5-FD61-468F-89EB-44F9FFBFF33E}" dt="2020-09-16T16:55:01.156" v="272"/>
          <pc:sldLayoutMkLst>
            <pc:docMk/>
            <pc:sldMasterMk cId="2881997043" sldId="2147483669"/>
            <pc:sldLayoutMk cId="68058562" sldId="2147483675"/>
          </pc:sldLayoutMkLst>
        </pc:sldLayoutChg>
        <pc:sldLayoutChg chg="setBg">
          <pc:chgData name="ÖMER ALİ OSMANOĞLU" userId="4b45da3246be371e" providerId="LiveId" clId="{0610EAC5-FD61-468F-89EB-44F9FFBFF33E}" dt="2020-09-16T16:55:01.156" v="272"/>
          <pc:sldLayoutMkLst>
            <pc:docMk/>
            <pc:sldMasterMk cId="2881997043" sldId="2147483669"/>
            <pc:sldLayoutMk cId="4192221943" sldId="2147483676"/>
          </pc:sldLayoutMkLst>
        </pc:sldLayoutChg>
        <pc:sldLayoutChg chg="setBg">
          <pc:chgData name="ÖMER ALİ OSMANOĞLU" userId="4b45da3246be371e" providerId="LiveId" clId="{0610EAC5-FD61-468F-89EB-44F9FFBFF33E}" dt="2020-09-16T16:55:01.156" v="272"/>
          <pc:sldLayoutMkLst>
            <pc:docMk/>
            <pc:sldMasterMk cId="2881997043" sldId="2147483669"/>
            <pc:sldLayoutMk cId="3283957030" sldId="2147483677"/>
          </pc:sldLayoutMkLst>
        </pc:sldLayoutChg>
        <pc:sldLayoutChg chg="setBg">
          <pc:chgData name="ÖMER ALİ OSMANOĞLU" userId="4b45da3246be371e" providerId="LiveId" clId="{0610EAC5-FD61-468F-89EB-44F9FFBFF33E}" dt="2020-09-16T16:55:01.156" v="272"/>
          <pc:sldLayoutMkLst>
            <pc:docMk/>
            <pc:sldMasterMk cId="2881997043" sldId="2147483669"/>
            <pc:sldLayoutMk cId="2786256353" sldId="2147483678"/>
          </pc:sldLayoutMkLst>
        </pc:sldLayoutChg>
        <pc:sldLayoutChg chg="setBg">
          <pc:chgData name="ÖMER ALİ OSMANOĞLU" userId="4b45da3246be371e" providerId="LiveId" clId="{0610EAC5-FD61-468F-89EB-44F9FFBFF33E}" dt="2020-09-16T16:55:01.156" v="272"/>
          <pc:sldLayoutMkLst>
            <pc:docMk/>
            <pc:sldMasterMk cId="2881997043" sldId="2147483669"/>
            <pc:sldLayoutMk cId="1745008427" sldId="2147483679"/>
          </pc:sldLayoutMkLst>
        </pc:sldLayoutChg>
        <pc:sldLayoutChg chg="setBg">
          <pc:chgData name="ÖMER ALİ OSMANOĞLU" userId="4b45da3246be371e" providerId="LiveId" clId="{0610EAC5-FD61-468F-89EB-44F9FFBFF33E}" dt="2020-09-16T16:55:01.156" v="272"/>
          <pc:sldLayoutMkLst>
            <pc:docMk/>
            <pc:sldMasterMk cId="2881997043" sldId="2147483669"/>
            <pc:sldLayoutMk cId="985608873" sldId="2147483680"/>
          </pc:sldLayoutMkLst>
        </pc:sldLayoutChg>
        <pc:sldLayoutChg chg="setBg">
          <pc:chgData name="ÖMER ALİ OSMANOĞLU" userId="4b45da3246be371e" providerId="LiveId" clId="{0610EAC5-FD61-468F-89EB-44F9FFBFF33E}" dt="2020-09-16T16:55:01.156" v="272"/>
          <pc:sldLayoutMkLst>
            <pc:docMk/>
            <pc:sldMasterMk cId="2881997043" sldId="2147483669"/>
            <pc:sldLayoutMk cId="3062384101" sldId="2147483681"/>
          </pc:sldLayoutMkLst>
        </pc:sldLayoutChg>
        <pc:sldLayoutChg chg="setBg">
          <pc:chgData name="ÖMER ALİ OSMANOĞLU" userId="4b45da3246be371e" providerId="LiveId" clId="{0610EAC5-FD61-468F-89EB-44F9FFBFF33E}" dt="2020-09-16T16:55:01.156" v="272"/>
          <pc:sldLayoutMkLst>
            <pc:docMk/>
            <pc:sldMasterMk cId="2881997043" sldId="2147483669"/>
            <pc:sldLayoutMk cId="835976265" sldId="2147483682"/>
          </pc:sldLayoutMkLst>
        </pc:sldLayoutChg>
        <pc:sldLayoutChg chg="setBg">
          <pc:chgData name="ÖMER ALİ OSMANOĞLU" userId="4b45da3246be371e" providerId="LiveId" clId="{0610EAC5-FD61-468F-89EB-44F9FFBFF33E}" dt="2020-09-16T16:55:01.156" v="272"/>
          <pc:sldLayoutMkLst>
            <pc:docMk/>
            <pc:sldMasterMk cId="2881997043" sldId="2147483669"/>
            <pc:sldLayoutMk cId="4160475624" sldId="2147483683"/>
          </pc:sldLayoutMkLst>
        </pc:sldLayoutChg>
        <pc:sldLayoutChg chg="setBg">
          <pc:chgData name="ÖMER ALİ OSMANOĞLU" userId="4b45da3246be371e" providerId="LiveId" clId="{0610EAC5-FD61-468F-89EB-44F9FFBFF33E}" dt="2020-09-16T16:55:01.156" v="272"/>
          <pc:sldLayoutMkLst>
            <pc:docMk/>
            <pc:sldMasterMk cId="2881997043" sldId="2147483669"/>
            <pc:sldLayoutMk cId="589475220" sldId="2147483684"/>
          </pc:sldLayoutMkLst>
        </pc:sldLayoutChg>
        <pc:sldLayoutChg chg="setBg">
          <pc:chgData name="ÖMER ALİ OSMANOĞLU" userId="4b45da3246be371e" providerId="LiveId" clId="{0610EAC5-FD61-468F-89EB-44F9FFBFF33E}" dt="2020-09-16T16:55:01.156" v="272"/>
          <pc:sldLayoutMkLst>
            <pc:docMk/>
            <pc:sldMasterMk cId="2881997043" sldId="2147483669"/>
            <pc:sldLayoutMk cId="584988818" sldId="2147483685"/>
          </pc:sldLayoutMkLst>
        </pc:sldLayoutChg>
        <pc:sldLayoutChg chg="setBg">
          <pc:chgData name="ÖMER ALİ OSMANOĞLU" userId="4b45da3246be371e" providerId="LiveId" clId="{0610EAC5-FD61-468F-89EB-44F9FFBFF33E}" dt="2020-09-16T16:55:01.156" v="272"/>
          <pc:sldLayoutMkLst>
            <pc:docMk/>
            <pc:sldMasterMk cId="2881997043" sldId="2147483669"/>
            <pc:sldLayoutMk cId="2606250684" sldId="2147483686"/>
          </pc:sldLayoutMkLst>
        </pc:sldLayoutChg>
      </pc:sldMasterChg>
      <pc:sldMasterChg chg="modSp setBg modSldLayout">
        <pc:chgData name="ÖMER ALİ OSMANOĞLU" userId="4b45da3246be371e" providerId="LiveId" clId="{0610EAC5-FD61-468F-89EB-44F9FFBFF33E}" dt="2020-09-16T17:00:58.730" v="711" actId="2710"/>
        <pc:sldMasterMkLst>
          <pc:docMk/>
          <pc:sldMasterMk cId="2617158281" sldId="2147483687"/>
        </pc:sldMasterMkLst>
        <pc:spChg chg="mod">
          <ac:chgData name="ÖMER ALİ OSMANOĞLU" userId="4b45da3246be371e" providerId="LiveId" clId="{0610EAC5-FD61-468F-89EB-44F9FFBFF33E}" dt="2020-09-16T17:00:58.730" v="711" actId="2710"/>
          <ac:spMkLst>
            <pc:docMk/>
            <pc:sldMasterMk cId="2617158281" sldId="2147483687"/>
            <ac:spMk id="3" creationId="{00000000-0000-0000-0000-000000000000}"/>
          </ac:spMkLst>
        </pc:spChg>
        <pc:sldLayoutChg chg="setBg">
          <pc:chgData name="ÖMER ALİ OSMANOĞLU" userId="4b45da3246be371e" providerId="LiveId" clId="{0610EAC5-FD61-468F-89EB-44F9FFBFF33E}" dt="2020-09-16T16:56:00.705" v="375"/>
          <pc:sldLayoutMkLst>
            <pc:docMk/>
            <pc:sldMasterMk cId="2617158281" sldId="2147483687"/>
            <pc:sldLayoutMk cId="1333466717" sldId="2147483688"/>
          </pc:sldLayoutMkLst>
        </pc:sldLayoutChg>
        <pc:sldLayoutChg chg="modSp setBg">
          <pc:chgData name="ÖMER ALİ OSMANOĞLU" userId="4b45da3246be371e" providerId="LiveId" clId="{0610EAC5-FD61-468F-89EB-44F9FFBFF33E}" dt="2020-09-16T17:00:06.521" v="673" actId="2710"/>
          <pc:sldLayoutMkLst>
            <pc:docMk/>
            <pc:sldMasterMk cId="2617158281" sldId="2147483687"/>
            <pc:sldLayoutMk cId="144303960" sldId="2147483689"/>
          </pc:sldLayoutMkLst>
          <pc:spChg chg="mod">
            <ac:chgData name="ÖMER ALİ OSMANOĞLU" userId="4b45da3246be371e" providerId="LiveId" clId="{0610EAC5-FD61-468F-89EB-44F9FFBFF33E}" dt="2020-09-16T17:00:06.521" v="673" actId="2710"/>
            <ac:spMkLst>
              <pc:docMk/>
              <pc:sldMasterMk cId="2617158281" sldId="2147483687"/>
              <pc:sldLayoutMk cId="144303960" sldId="2147483689"/>
              <ac:spMk id="3" creationId="{00000000-0000-0000-0000-000000000000}"/>
            </ac:spMkLst>
          </pc:spChg>
        </pc:sldLayoutChg>
        <pc:sldLayoutChg chg="setBg">
          <pc:chgData name="ÖMER ALİ OSMANOĞLU" userId="4b45da3246be371e" providerId="LiveId" clId="{0610EAC5-FD61-468F-89EB-44F9FFBFF33E}" dt="2020-09-16T16:56:00.705" v="375"/>
          <pc:sldLayoutMkLst>
            <pc:docMk/>
            <pc:sldMasterMk cId="2617158281" sldId="2147483687"/>
            <pc:sldLayoutMk cId="1815776241" sldId="2147483690"/>
          </pc:sldLayoutMkLst>
        </pc:sldLayoutChg>
        <pc:sldLayoutChg chg="modSp mod setBg">
          <pc:chgData name="ÖMER ALİ OSMANOĞLU" userId="4b45da3246be371e" providerId="LiveId" clId="{0610EAC5-FD61-468F-89EB-44F9FFBFF33E}" dt="2020-09-16T17:00:17.511" v="710" actId="1076"/>
          <pc:sldLayoutMkLst>
            <pc:docMk/>
            <pc:sldMasterMk cId="2617158281" sldId="2147483687"/>
            <pc:sldLayoutMk cId="1724782919" sldId="2147483691"/>
          </pc:sldLayoutMkLst>
          <pc:spChg chg="mod">
            <ac:chgData name="ÖMER ALİ OSMANOĞLU" userId="4b45da3246be371e" providerId="LiveId" clId="{0610EAC5-FD61-468F-89EB-44F9FFBFF33E}" dt="2020-09-16T17:00:17.511" v="710" actId="1076"/>
            <ac:spMkLst>
              <pc:docMk/>
              <pc:sldMasterMk cId="2617158281" sldId="2147483687"/>
              <pc:sldLayoutMk cId="1724782919" sldId="2147483691"/>
              <ac:spMk id="3" creationId="{00000000-0000-0000-0000-000000000000}"/>
            </ac:spMkLst>
          </pc:spChg>
        </pc:sldLayoutChg>
        <pc:sldLayoutChg chg="setBg">
          <pc:chgData name="ÖMER ALİ OSMANOĞLU" userId="4b45da3246be371e" providerId="LiveId" clId="{0610EAC5-FD61-468F-89EB-44F9FFBFF33E}" dt="2020-09-16T16:56:00.705" v="375"/>
          <pc:sldLayoutMkLst>
            <pc:docMk/>
            <pc:sldMasterMk cId="2617158281" sldId="2147483687"/>
            <pc:sldLayoutMk cId="1571712093" sldId="2147483692"/>
          </pc:sldLayoutMkLst>
        </pc:sldLayoutChg>
        <pc:sldLayoutChg chg="setBg">
          <pc:chgData name="ÖMER ALİ OSMANOĞLU" userId="4b45da3246be371e" providerId="LiveId" clId="{0610EAC5-FD61-468F-89EB-44F9FFBFF33E}" dt="2020-09-16T16:56:00.705" v="375"/>
          <pc:sldLayoutMkLst>
            <pc:docMk/>
            <pc:sldMasterMk cId="2617158281" sldId="2147483687"/>
            <pc:sldLayoutMk cId="1559816298" sldId="2147483693"/>
          </pc:sldLayoutMkLst>
        </pc:sldLayoutChg>
        <pc:sldLayoutChg chg="setBg">
          <pc:chgData name="ÖMER ALİ OSMANOĞLU" userId="4b45da3246be371e" providerId="LiveId" clId="{0610EAC5-FD61-468F-89EB-44F9FFBFF33E}" dt="2020-09-16T16:56:00.705" v="375"/>
          <pc:sldLayoutMkLst>
            <pc:docMk/>
            <pc:sldMasterMk cId="2617158281" sldId="2147483687"/>
            <pc:sldLayoutMk cId="1709646283" sldId="2147483694"/>
          </pc:sldLayoutMkLst>
        </pc:sldLayoutChg>
        <pc:sldLayoutChg chg="setBg">
          <pc:chgData name="ÖMER ALİ OSMANOĞLU" userId="4b45da3246be371e" providerId="LiveId" clId="{0610EAC5-FD61-468F-89EB-44F9FFBFF33E}" dt="2020-09-16T16:56:00.705" v="375"/>
          <pc:sldLayoutMkLst>
            <pc:docMk/>
            <pc:sldMasterMk cId="2617158281" sldId="2147483687"/>
            <pc:sldLayoutMk cId="2948187615" sldId="2147483695"/>
          </pc:sldLayoutMkLst>
        </pc:sldLayoutChg>
        <pc:sldLayoutChg chg="setBg">
          <pc:chgData name="ÖMER ALİ OSMANOĞLU" userId="4b45da3246be371e" providerId="LiveId" clId="{0610EAC5-FD61-468F-89EB-44F9FFBFF33E}" dt="2020-09-16T16:56:00.705" v="375"/>
          <pc:sldLayoutMkLst>
            <pc:docMk/>
            <pc:sldMasterMk cId="2617158281" sldId="2147483687"/>
            <pc:sldLayoutMk cId="1009694801" sldId="2147483696"/>
          </pc:sldLayoutMkLst>
        </pc:sldLayoutChg>
        <pc:sldLayoutChg chg="setBg">
          <pc:chgData name="ÖMER ALİ OSMANOĞLU" userId="4b45da3246be371e" providerId="LiveId" clId="{0610EAC5-FD61-468F-89EB-44F9FFBFF33E}" dt="2020-09-16T16:56:00.705" v="375"/>
          <pc:sldLayoutMkLst>
            <pc:docMk/>
            <pc:sldMasterMk cId="2617158281" sldId="2147483687"/>
            <pc:sldLayoutMk cId="26527684" sldId="2147483697"/>
          </pc:sldLayoutMkLst>
        </pc:sldLayoutChg>
        <pc:sldLayoutChg chg="setBg">
          <pc:chgData name="ÖMER ALİ OSMANOĞLU" userId="4b45da3246be371e" providerId="LiveId" clId="{0610EAC5-FD61-468F-89EB-44F9FFBFF33E}" dt="2020-09-16T16:56:00.705" v="375"/>
          <pc:sldLayoutMkLst>
            <pc:docMk/>
            <pc:sldMasterMk cId="2617158281" sldId="2147483687"/>
            <pc:sldLayoutMk cId="3526238374" sldId="2147483698"/>
          </pc:sldLayoutMkLst>
        </pc:sldLayoutChg>
        <pc:sldLayoutChg chg="setBg">
          <pc:chgData name="ÖMER ALİ OSMANOĞLU" userId="4b45da3246be371e" providerId="LiveId" clId="{0610EAC5-FD61-468F-89EB-44F9FFBFF33E}" dt="2020-09-16T16:56:00.705" v="375"/>
          <pc:sldLayoutMkLst>
            <pc:docMk/>
            <pc:sldMasterMk cId="2617158281" sldId="2147483687"/>
            <pc:sldLayoutMk cId="1077490487" sldId="2147483699"/>
          </pc:sldLayoutMkLst>
        </pc:sldLayoutChg>
        <pc:sldLayoutChg chg="setBg">
          <pc:chgData name="ÖMER ALİ OSMANOĞLU" userId="4b45da3246be371e" providerId="LiveId" clId="{0610EAC5-FD61-468F-89EB-44F9FFBFF33E}" dt="2020-09-16T16:56:00.705" v="375"/>
          <pc:sldLayoutMkLst>
            <pc:docMk/>
            <pc:sldMasterMk cId="2617158281" sldId="2147483687"/>
            <pc:sldLayoutMk cId="1128780086" sldId="2147483700"/>
          </pc:sldLayoutMkLst>
        </pc:sldLayoutChg>
        <pc:sldLayoutChg chg="setBg">
          <pc:chgData name="ÖMER ALİ OSMANOĞLU" userId="4b45da3246be371e" providerId="LiveId" clId="{0610EAC5-FD61-468F-89EB-44F9FFBFF33E}" dt="2020-09-16T16:56:00.705" v="375"/>
          <pc:sldLayoutMkLst>
            <pc:docMk/>
            <pc:sldMasterMk cId="2617158281" sldId="2147483687"/>
            <pc:sldLayoutMk cId="1225701963" sldId="2147483701"/>
          </pc:sldLayoutMkLst>
        </pc:sldLayoutChg>
        <pc:sldLayoutChg chg="setBg">
          <pc:chgData name="ÖMER ALİ OSMANOĞLU" userId="4b45da3246be371e" providerId="LiveId" clId="{0610EAC5-FD61-468F-89EB-44F9FFBFF33E}" dt="2020-09-16T16:56:00.705" v="375"/>
          <pc:sldLayoutMkLst>
            <pc:docMk/>
            <pc:sldMasterMk cId="2617158281" sldId="2147483687"/>
            <pc:sldLayoutMk cId="3791772415" sldId="2147483702"/>
          </pc:sldLayoutMkLst>
        </pc:sldLayoutChg>
        <pc:sldLayoutChg chg="setBg">
          <pc:chgData name="ÖMER ALİ OSMANOĞLU" userId="4b45da3246be371e" providerId="LiveId" clId="{0610EAC5-FD61-468F-89EB-44F9FFBFF33E}" dt="2020-09-16T16:56:00.705" v="375"/>
          <pc:sldLayoutMkLst>
            <pc:docMk/>
            <pc:sldMasterMk cId="2617158281" sldId="2147483687"/>
            <pc:sldLayoutMk cId="1565200659" sldId="2147483703"/>
          </pc:sldLayoutMkLst>
        </pc:sldLayoutChg>
        <pc:sldLayoutChg chg="setBg">
          <pc:chgData name="ÖMER ALİ OSMANOĞLU" userId="4b45da3246be371e" providerId="LiveId" clId="{0610EAC5-FD61-468F-89EB-44F9FFBFF33E}" dt="2020-09-16T16:56:00.705" v="375"/>
          <pc:sldLayoutMkLst>
            <pc:docMk/>
            <pc:sldMasterMk cId="2617158281" sldId="2147483687"/>
            <pc:sldLayoutMk cId="1146794102" sldId="2147483704"/>
          </pc:sldLayoutMkLst>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BC4F3A9-5950-4693-B2F8-00F7E9481D31}" type="datetimeFigureOut">
              <a:rPr lang="tr-TR" smtClean="0"/>
              <a:t>18.02.2021</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E46A494-BBBE-43DA-A565-B10711A9B4E0}" type="slidenum">
              <a:rPr lang="tr-TR" smtClean="0"/>
              <a:t>‹#›</a:t>
            </a:fld>
            <a:endParaRPr lang="tr-TR"/>
          </a:p>
        </p:txBody>
      </p:sp>
    </p:spTree>
    <p:extLst>
      <p:ext uri="{BB962C8B-B14F-4D97-AF65-F5344CB8AC3E}">
        <p14:creationId xmlns:p14="http://schemas.microsoft.com/office/powerpoint/2010/main" val="16834850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bwMode="ltGray">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tr-TR"/>
              <a:t>Asıl başlık stilini düzenlemek için tıklayın</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A124406E-7C42-469A-8563-A6FED930FE26}" type="datetime1">
              <a:rPr lang="en-US" smtClean="0"/>
              <a:t>2/18/2021</a:t>
            </a:fld>
            <a:endParaRPr lang="en-US" dirty="0"/>
          </a:p>
        </p:txBody>
      </p:sp>
      <p:sp>
        <p:nvSpPr>
          <p:cNvPr id="5" name="Footer Placeholder 4"/>
          <p:cNvSpPr>
            <a:spLocks noGrp="1"/>
          </p:cNvSpPr>
          <p:nvPr>
            <p:ph type="ftr" sz="quarter" idx="11"/>
          </p:nvPr>
        </p:nvSpPr>
        <p:spPr/>
        <p:txBody>
          <a:bodyPr/>
          <a:lstStyle/>
          <a:p>
            <a:r>
              <a:rPr lang="en-US"/>
              <a:t>HAYAT BOYU ÖĞRENME KURUMLARI YÖNETMİLİĞİ</a:t>
            </a:r>
            <a:endParaRPr lang="en-US" dirty="0"/>
          </a:p>
        </p:txBody>
      </p:sp>
      <p:sp>
        <p:nvSpPr>
          <p:cNvPr id="6" name="Slide Number Placeholder 5"/>
          <p:cNvSpPr>
            <a:spLocks noGrp="1"/>
          </p:cNvSpPr>
          <p:nvPr>
            <p:ph type="sldNum" sz="quarter" idx="12"/>
          </p:nvPr>
        </p:nvSpPr>
        <p:spPr>
          <a:xfrm>
            <a:off x="9255346" y="2750337"/>
            <a:ext cx="1171888" cy="1356442"/>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3358974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E88A538D-8D2C-46CA-BC18-B5634D0F0514}" type="datetime1">
              <a:rPr lang="en-US" smtClean="0"/>
              <a:t>2/18/2021</a:t>
            </a:fld>
            <a:endParaRPr lang="en-US" dirty="0"/>
          </a:p>
        </p:txBody>
      </p:sp>
      <p:sp>
        <p:nvSpPr>
          <p:cNvPr id="6" name="Footer Placeholder 5"/>
          <p:cNvSpPr>
            <a:spLocks noGrp="1"/>
          </p:cNvSpPr>
          <p:nvPr>
            <p:ph type="ftr" sz="quarter" idx="11"/>
          </p:nvPr>
        </p:nvSpPr>
        <p:spPr/>
        <p:txBody>
          <a:bodyPr/>
          <a:lstStyle/>
          <a:p>
            <a:r>
              <a:rPr lang="en-US"/>
              <a:t>HAYAT BOYU ÖĞRENME KURUMLARI YÖNETMİLİĞİ</a:t>
            </a:r>
            <a:endParaRPr lang="en-US" dirty="0"/>
          </a:p>
        </p:txBody>
      </p:sp>
      <p:sp>
        <p:nvSpPr>
          <p:cNvPr id="7" name="Slide Number Placeholder 6"/>
          <p:cNvSpPr>
            <a:spLocks noGrp="1"/>
          </p:cNvSpPr>
          <p:nvPr>
            <p:ph type="sldNum" sz="quarter" idx="12"/>
          </p:nvPr>
        </p:nvSpPr>
        <p:spPr>
          <a:xfrm>
            <a:off x="10729455" y="4711309"/>
            <a:ext cx="1154151" cy="1090789"/>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2960594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tr-TR"/>
              <a:t>Asıl başlık stilini düzenlemek için tıklayın</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EEA827F6-F575-4930-9875-A9FC5654914C}" type="datetime1">
              <a:rPr lang="en-US" smtClean="0"/>
              <a:t>2/18/2021</a:t>
            </a:fld>
            <a:endParaRPr lang="en-US" dirty="0"/>
          </a:p>
        </p:txBody>
      </p:sp>
      <p:sp>
        <p:nvSpPr>
          <p:cNvPr id="6" name="Footer Placeholder 5"/>
          <p:cNvSpPr>
            <a:spLocks noGrp="1"/>
          </p:cNvSpPr>
          <p:nvPr>
            <p:ph type="ftr" sz="quarter" idx="11"/>
          </p:nvPr>
        </p:nvSpPr>
        <p:spPr/>
        <p:txBody>
          <a:bodyPr/>
          <a:lstStyle/>
          <a:p>
            <a:r>
              <a:rPr lang="en-US"/>
              <a:t>HAYAT BOYU ÖĞRENME KURUMLARI YÖNETMİLİĞİ</a:t>
            </a:r>
            <a:endParaRPr lang="en-US" dirty="0"/>
          </a:p>
        </p:txBody>
      </p:sp>
      <p:sp>
        <p:nvSpPr>
          <p:cNvPr id="7" name="Slide Number Placeholder 6"/>
          <p:cNvSpPr>
            <a:spLocks noGrp="1"/>
          </p:cNvSpPr>
          <p:nvPr>
            <p:ph type="sldNum" sz="quarter" idx="12"/>
          </p:nvPr>
        </p:nvSpPr>
        <p:spPr>
          <a:xfrm>
            <a:off x="10729455" y="4711615"/>
            <a:ext cx="1154151" cy="1090789"/>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4103718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tr-TR"/>
              <a:t>Asıl başlık stilini düzenlemek için tıklayın</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B2E8355A-523B-4ED6-B96F-9E6FB30E4600}" type="datetime1">
              <a:rPr lang="en-US" smtClean="0"/>
              <a:t>2/18/2021</a:t>
            </a:fld>
            <a:endParaRPr lang="en-US" dirty="0"/>
          </a:p>
        </p:txBody>
      </p:sp>
      <p:sp>
        <p:nvSpPr>
          <p:cNvPr id="6" name="Footer Placeholder 5"/>
          <p:cNvSpPr>
            <a:spLocks noGrp="1"/>
          </p:cNvSpPr>
          <p:nvPr>
            <p:ph type="ftr" sz="quarter" idx="11"/>
          </p:nvPr>
        </p:nvSpPr>
        <p:spPr/>
        <p:txBody>
          <a:bodyPr/>
          <a:lstStyle/>
          <a:p>
            <a:r>
              <a:rPr lang="en-US"/>
              <a:t>HAYAT BOYU ÖĞRENME KURUMLARI YÖNETMİLİĞİ</a:t>
            </a:r>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smtClean="0"/>
              <a:t>‹#›</a:t>
            </a:fld>
            <a:endParaRPr lang="en-US"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extLst>
      <p:ext uri="{BB962C8B-B14F-4D97-AF65-F5344CB8AC3E}">
        <p14:creationId xmlns:p14="http://schemas.microsoft.com/office/powerpoint/2010/main" val="51078232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tr-TR"/>
              <a:t>Asıl başlık stilini düzenlemek için tıklayın</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9C764127-EBBC-4A02-B3C7-B810C73FE20F}" type="datetime1">
              <a:rPr lang="en-US" smtClean="0"/>
              <a:t>2/18/2021</a:t>
            </a:fld>
            <a:endParaRPr lang="en-US" dirty="0"/>
          </a:p>
        </p:txBody>
      </p:sp>
      <p:sp>
        <p:nvSpPr>
          <p:cNvPr id="6" name="Footer Placeholder 5"/>
          <p:cNvSpPr>
            <a:spLocks noGrp="1"/>
          </p:cNvSpPr>
          <p:nvPr>
            <p:ph type="ftr" sz="quarter" idx="11"/>
          </p:nvPr>
        </p:nvSpPr>
        <p:spPr/>
        <p:txBody>
          <a:bodyPr/>
          <a:lstStyle/>
          <a:p>
            <a:r>
              <a:rPr lang="en-US"/>
              <a:t>HAYAT BOYU ÖĞRENME KURUMLARI YÖNETMİLİĞİ</a:t>
            </a:r>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27662453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tr-TR"/>
              <a:t>Asıl başlık stilini düzenlemek için tıklayın</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3" name="Date Placeholder 2"/>
          <p:cNvSpPr>
            <a:spLocks noGrp="1"/>
          </p:cNvSpPr>
          <p:nvPr>
            <p:ph type="dt" sz="half" idx="10"/>
          </p:nvPr>
        </p:nvSpPr>
        <p:spPr/>
        <p:txBody>
          <a:bodyPr/>
          <a:lstStyle/>
          <a:p>
            <a:fld id="{B2FF01DA-F15C-4BFF-B056-A51B2BDEBB14}" type="datetime1">
              <a:rPr lang="en-US" smtClean="0"/>
              <a:t>2/18/2021</a:t>
            </a:fld>
            <a:endParaRPr lang="en-US" dirty="0"/>
          </a:p>
        </p:txBody>
      </p:sp>
      <p:sp>
        <p:nvSpPr>
          <p:cNvPr id="4" name="Footer Placeholder 3"/>
          <p:cNvSpPr>
            <a:spLocks noGrp="1"/>
          </p:cNvSpPr>
          <p:nvPr>
            <p:ph type="ftr" sz="quarter" idx="11"/>
          </p:nvPr>
        </p:nvSpPr>
        <p:spPr/>
        <p:txBody>
          <a:bodyPr/>
          <a:lstStyle/>
          <a:p>
            <a:r>
              <a:rPr lang="en-US"/>
              <a:t>HAYAT BOYU ÖĞRENME KURUMLARI YÖNETMİLİĞİ</a:t>
            </a:r>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72649931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tr-TR"/>
              <a:t>Asıl başlık stilini düzenlemek için tıklayın</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3" name="Date Placeholder 2"/>
          <p:cNvSpPr>
            <a:spLocks noGrp="1"/>
          </p:cNvSpPr>
          <p:nvPr>
            <p:ph type="dt" sz="half" idx="10"/>
          </p:nvPr>
        </p:nvSpPr>
        <p:spPr/>
        <p:txBody>
          <a:bodyPr/>
          <a:lstStyle/>
          <a:p>
            <a:fld id="{EFDA4B6E-386D-402C-9F6E-0B6FBA4DD74E}" type="datetime1">
              <a:rPr lang="en-US" smtClean="0"/>
              <a:t>2/18/2021</a:t>
            </a:fld>
            <a:endParaRPr lang="en-US" dirty="0"/>
          </a:p>
        </p:txBody>
      </p:sp>
      <p:sp>
        <p:nvSpPr>
          <p:cNvPr id="4" name="Footer Placeholder 3"/>
          <p:cNvSpPr>
            <a:spLocks noGrp="1"/>
          </p:cNvSpPr>
          <p:nvPr>
            <p:ph type="ftr" sz="quarter" idx="11"/>
          </p:nvPr>
        </p:nvSpPr>
        <p:spPr/>
        <p:txBody>
          <a:bodyPr/>
          <a:lstStyle/>
          <a:p>
            <a:r>
              <a:rPr lang="en-US"/>
              <a:t>HAYAT BOYU ÖĞRENME KURUMLARI YÖNETMİLİĞİ</a:t>
            </a:r>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54753064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77250CC2-E7DA-434F-B676-15484854859E}" type="datetime1">
              <a:rPr lang="en-US" smtClean="0"/>
              <a:t>2/18/2021</a:t>
            </a:fld>
            <a:endParaRPr lang="en-US" dirty="0"/>
          </a:p>
        </p:txBody>
      </p:sp>
      <p:sp>
        <p:nvSpPr>
          <p:cNvPr id="5" name="Footer Placeholder 4"/>
          <p:cNvSpPr>
            <a:spLocks noGrp="1"/>
          </p:cNvSpPr>
          <p:nvPr>
            <p:ph type="ftr" sz="quarter" idx="11"/>
          </p:nvPr>
        </p:nvSpPr>
        <p:spPr/>
        <p:txBody>
          <a:bodyPr/>
          <a:lstStyle/>
          <a:p>
            <a:r>
              <a:rPr lang="en-US"/>
              <a:t>HAYAT BOYU ÖĞRENME KURUMLARI YÖNETMİLİĞİ</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491045785"/>
      </p:ext>
    </p:extLst>
  </p:cSld>
  <p:clrMapOvr>
    <a:masterClrMapping/>
  </p:clrMapOvr>
  <p:hf hdr="0" dt="0"/>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7" name="Rectangle 6"/>
          <p:cNvSpPr/>
          <p:nvPr/>
        </p:nvSpPr>
        <p:spPr bwMode="ltGray">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05D5AA71-2000-4162-8D23-2063AD57CA7F}" type="datetime1">
              <a:rPr lang="en-US" smtClean="0"/>
              <a:t>2/18/2021</a:t>
            </a:fld>
            <a:endParaRPr lang="en-US" dirty="0"/>
          </a:p>
        </p:txBody>
      </p:sp>
      <p:sp>
        <p:nvSpPr>
          <p:cNvPr id="5" name="Footer Placeholder 4"/>
          <p:cNvSpPr>
            <a:spLocks noGrp="1"/>
          </p:cNvSpPr>
          <p:nvPr>
            <p:ph type="ftr" sz="quarter" idx="11"/>
          </p:nvPr>
        </p:nvSpPr>
        <p:spPr>
          <a:xfrm>
            <a:off x="680321" y="5936188"/>
            <a:ext cx="6126805" cy="365125"/>
          </a:xfrm>
        </p:spPr>
        <p:txBody>
          <a:bodyPr/>
          <a:lstStyle/>
          <a:p>
            <a:r>
              <a:rPr lang="en-US"/>
              <a:t>HAYAT BOYU ÖĞRENME KURUMLARI YÖNETMİLİĞİ</a:t>
            </a:r>
            <a:endParaRPr lang="en-US" dirty="0"/>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41046822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1D5B000A-84CC-40AC-9F3F-A5D18E5F71A0}" type="datetime1">
              <a:rPr lang="en-US" smtClean="0"/>
              <a:t>2/18/2021</a:t>
            </a:fld>
            <a:endParaRPr lang="en-US" dirty="0"/>
          </a:p>
        </p:txBody>
      </p:sp>
      <p:sp>
        <p:nvSpPr>
          <p:cNvPr id="5" name="Footer Placeholder 4"/>
          <p:cNvSpPr>
            <a:spLocks noGrp="1"/>
          </p:cNvSpPr>
          <p:nvPr>
            <p:ph type="ftr" sz="quarter" idx="11"/>
          </p:nvPr>
        </p:nvSpPr>
        <p:spPr/>
        <p:txBody>
          <a:bodyPr/>
          <a:lstStyle/>
          <a:p>
            <a:r>
              <a:rPr lang="tr-TR"/>
              <a:t>HAYAT BOYU ÖĞRENME KURUMLARI YÖNETMİLİĞİ</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2798276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bwMode="ltGray">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tr-TR"/>
              <a:t>Asıl başlık stilini düzenlemek için tıklayın</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77250CC2-E7DA-434F-B676-15484854859E}" type="datetime1">
              <a:rPr lang="en-US" smtClean="0"/>
              <a:t>2/18/2021</a:t>
            </a:fld>
            <a:endParaRPr lang="en-US" dirty="0"/>
          </a:p>
        </p:txBody>
      </p:sp>
      <p:sp>
        <p:nvSpPr>
          <p:cNvPr id="5" name="Footer Placeholder 4"/>
          <p:cNvSpPr>
            <a:spLocks noGrp="1"/>
          </p:cNvSpPr>
          <p:nvPr>
            <p:ph type="ftr" sz="quarter" idx="11"/>
          </p:nvPr>
        </p:nvSpPr>
        <p:spPr/>
        <p:txBody>
          <a:bodyPr/>
          <a:lstStyle/>
          <a:p>
            <a:r>
              <a:rPr lang="en-US"/>
              <a:t>HAYAT BOYU ÖĞRENME KURUMLARI YÖNETMİLİĞİ</a:t>
            </a:r>
            <a:endParaRPr lang="en-US" dirty="0"/>
          </a:p>
        </p:txBody>
      </p:sp>
      <p:sp>
        <p:nvSpPr>
          <p:cNvPr id="6" name="Slide Number Placeholder 5"/>
          <p:cNvSpPr>
            <a:spLocks noGrp="1"/>
          </p:cNvSpPr>
          <p:nvPr>
            <p:ph type="sldNum" sz="quarter" idx="12"/>
          </p:nvPr>
        </p:nvSpPr>
        <p:spPr>
          <a:xfrm>
            <a:off x="10729455" y="2869895"/>
            <a:ext cx="1154151" cy="1090789"/>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424709097"/>
      </p:ext>
    </p:extLst>
  </p:cSld>
  <p:clrMapOvr>
    <a:masterClrMapping/>
  </p:clrMapOvr>
  <p:hf hd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BFFF86C9-ABCB-4D85-9422-CC3139CA9907}" type="datetime1">
              <a:rPr lang="en-US" smtClean="0"/>
              <a:t>2/18/2021</a:t>
            </a:fld>
            <a:endParaRPr lang="en-US" dirty="0"/>
          </a:p>
        </p:txBody>
      </p:sp>
      <p:sp>
        <p:nvSpPr>
          <p:cNvPr id="6" name="Footer Placeholder 5"/>
          <p:cNvSpPr>
            <a:spLocks noGrp="1"/>
          </p:cNvSpPr>
          <p:nvPr>
            <p:ph type="ftr" sz="quarter" idx="11"/>
          </p:nvPr>
        </p:nvSpPr>
        <p:spPr/>
        <p:txBody>
          <a:bodyPr/>
          <a:lstStyle/>
          <a:p>
            <a:r>
              <a:rPr lang="en-US"/>
              <a:t>HAYAT BOYU ÖĞRENME KURUMLARI YÖNETMİLİĞİ</a:t>
            </a:r>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4833348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680322" y="3030008"/>
            <a:ext cx="4698355" cy="2906179"/>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5594123" y="3030008"/>
            <a:ext cx="4700059" cy="2906179"/>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760B4787-D9F3-44AB-B3DA-52943FB5782F}" type="datetime1">
              <a:rPr lang="en-US" smtClean="0"/>
              <a:t>2/18/2021</a:t>
            </a:fld>
            <a:endParaRPr lang="en-US" dirty="0"/>
          </a:p>
        </p:txBody>
      </p:sp>
      <p:sp>
        <p:nvSpPr>
          <p:cNvPr id="8" name="Footer Placeholder 7"/>
          <p:cNvSpPr>
            <a:spLocks noGrp="1"/>
          </p:cNvSpPr>
          <p:nvPr>
            <p:ph type="ftr" sz="quarter" idx="11"/>
          </p:nvPr>
        </p:nvSpPr>
        <p:spPr/>
        <p:txBody>
          <a:bodyPr/>
          <a:lstStyle/>
          <a:p>
            <a:r>
              <a:rPr lang="en-US"/>
              <a:t>HAYAT BOYU ÖĞRENME KURUMLARI YÖNETMİLİĞİ</a:t>
            </a:r>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4318253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CFAE372C-A667-41A9-BB27-8B7429BFA368}" type="datetime1">
              <a:rPr lang="en-US" smtClean="0"/>
              <a:t>2/18/2021</a:t>
            </a:fld>
            <a:endParaRPr lang="en-US" dirty="0"/>
          </a:p>
        </p:txBody>
      </p:sp>
      <p:sp>
        <p:nvSpPr>
          <p:cNvPr id="4" name="Footer Placeholder 3"/>
          <p:cNvSpPr>
            <a:spLocks noGrp="1"/>
          </p:cNvSpPr>
          <p:nvPr>
            <p:ph type="ftr" sz="quarter" idx="11"/>
          </p:nvPr>
        </p:nvSpPr>
        <p:spPr/>
        <p:txBody>
          <a:bodyPr/>
          <a:lstStyle/>
          <a:p>
            <a:r>
              <a:rPr lang="en-US"/>
              <a:t>HAYAT BOYU ÖĞRENME KURUMLARI YÖNETMİLİĞİ</a:t>
            </a:r>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9175839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0C88692E-C878-4461-B697-ADF6F7684990}" type="datetime1">
              <a:rPr lang="en-US" smtClean="0"/>
              <a:t>2/18/2021</a:t>
            </a:fld>
            <a:endParaRPr lang="en-US" dirty="0"/>
          </a:p>
        </p:txBody>
      </p:sp>
      <p:sp>
        <p:nvSpPr>
          <p:cNvPr id="3" name="Footer Placeholder 2"/>
          <p:cNvSpPr>
            <a:spLocks noGrp="1"/>
          </p:cNvSpPr>
          <p:nvPr>
            <p:ph type="ftr" sz="quarter" idx="11"/>
          </p:nvPr>
        </p:nvSpPr>
        <p:spPr/>
        <p:txBody>
          <a:bodyPr/>
          <a:lstStyle/>
          <a:p>
            <a:r>
              <a:rPr lang="en-US"/>
              <a:t>HAYAT BOYU ÖĞRENME KURUMLARI YÖNETMİLİĞİ</a:t>
            </a:r>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4890464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tr-TR"/>
              <a:t>Asıl başlık stilini düzenlemek için tıklayın</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6A0030C4-A822-4E73-B305-F14BF2F3BF91}" type="datetime1">
              <a:rPr lang="en-US" smtClean="0"/>
              <a:t>2/18/2021</a:t>
            </a:fld>
            <a:endParaRPr lang="en-US" dirty="0"/>
          </a:p>
        </p:txBody>
      </p:sp>
      <p:sp>
        <p:nvSpPr>
          <p:cNvPr id="6" name="Footer Placeholder 5"/>
          <p:cNvSpPr>
            <a:spLocks noGrp="1"/>
          </p:cNvSpPr>
          <p:nvPr>
            <p:ph type="ftr" sz="quarter" idx="11"/>
          </p:nvPr>
        </p:nvSpPr>
        <p:spPr/>
        <p:txBody>
          <a:bodyPr/>
          <a:lstStyle/>
          <a:p>
            <a:r>
              <a:rPr lang="en-US"/>
              <a:t>HAYAT BOYU ÖĞRENME KURUMLARI YÖNETMİLİĞİ</a:t>
            </a:r>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0894117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751AC8AE-392B-4C16-A9DA-29A4D3CE85B7}" type="datetime1">
              <a:rPr lang="en-US" smtClean="0"/>
              <a:t>2/18/2021</a:t>
            </a:fld>
            <a:endParaRPr lang="en-US" dirty="0"/>
          </a:p>
        </p:txBody>
      </p:sp>
      <p:sp>
        <p:nvSpPr>
          <p:cNvPr id="6" name="Footer Placeholder 5"/>
          <p:cNvSpPr>
            <a:spLocks noGrp="1"/>
          </p:cNvSpPr>
          <p:nvPr>
            <p:ph type="ftr" sz="quarter" idx="11"/>
          </p:nvPr>
        </p:nvSpPr>
        <p:spPr/>
        <p:txBody>
          <a:bodyPr/>
          <a:lstStyle/>
          <a:p>
            <a:r>
              <a:rPr lang="en-US"/>
              <a:t>HAYAT BOYU ÖĞRENME KURUMLARI YÖNETMİLİĞİ</a:t>
            </a:r>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1979510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77250CC2-E7DA-434F-B676-15484854859E}" type="datetime1">
              <a:rPr lang="en-US" smtClean="0"/>
              <a:t>2/18/2021</a:t>
            </a:fld>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r>
              <a:rPr lang="en-US"/>
              <a:t>HAYAT BOYU ÖĞRENME KURUMLARI YÖNETMİLİĞİ</a:t>
            </a:r>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697410359"/>
      </p:ext>
    </p:extLst>
  </p:cSld>
  <p:clrMap bg1="dk1" tx1="lt1" bg2="dk2" tx2="lt2" accent1="accent1" accent2="accent2" accent3="accent3" accent4="accent4" accent5="accent5" accent6="accent6" hlink="hlink" folHlink="folHlink"/>
  <p:sldLayoutIdLst>
    <p:sldLayoutId id="2147483706" r:id="rId1"/>
    <p:sldLayoutId id="2147483707" r:id="rId2"/>
    <p:sldLayoutId id="2147483708" r:id="rId3"/>
    <p:sldLayoutId id="2147483709" r:id="rId4"/>
    <p:sldLayoutId id="2147483710" r:id="rId5"/>
    <p:sldLayoutId id="2147483711" r:id="rId6"/>
    <p:sldLayoutId id="2147483712" r:id="rId7"/>
    <p:sldLayoutId id="2147483713" r:id="rId8"/>
    <p:sldLayoutId id="2147483714" r:id="rId9"/>
    <p:sldLayoutId id="2147483715" r:id="rId10"/>
    <p:sldLayoutId id="2147483716" r:id="rId11"/>
    <p:sldLayoutId id="2147483717" r:id="rId12"/>
    <p:sldLayoutId id="2147483718" r:id="rId13"/>
    <p:sldLayoutId id="2147483719" r:id="rId14"/>
    <p:sldLayoutId id="2147483720" r:id="rId15"/>
    <p:sldLayoutId id="2147483721" r:id="rId16"/>
    <p:sldLayoutId id="2147483722" r:id="rId17"/>
  </p:sldLayoutIdLst>
  <p:hf hd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5.svg"/><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9" name="Picture 13">
            <a:extLst>
              <a:ext uri="{FF2B5EF4-FFF2-40B4-BE49-F238E27FC236}">
                <a16:creationId xmlns:a16="http://schemas.microsoft.com/office/drawing/2014/main" id="{2E6146F3-FE59-4250-90A5-ED1C56DCEE82}"/>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a:gradFill>
            <a:gsLst>
              <a:gs pos="0">
                <a:srgbClr val="F78925"/>
              </a:gs>
              <a:gs pos="50000">
                <a:srgbClr val="D54209"/>
              </a:gs>
              <a:gs pos="100000">
                <a:srgbClr val="8D0000"/>
              </a:gs>
            </a:gsLst>
            <a:lin ang="2520000" scaled="0"/>
          </a:gradFill>
        </p:spPr>
      </p:pic>
      <p:pic>
        <p:nvPicPr>
          <p:cNvPr id="21" name="Picture 15">
            <a:extLst>
              <a:ext uri="{FF2B5EF4-FFF2-40B4-BE49-F238E27FC236}">
                <a16:creationId xmlns:a16="http://schemas.microsoft.com/office/drawing/2014/main" id="{55054EA6-2D9A-49AB-B9B3-D31BC45CFFD5}"/>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a:noFill/>
        </p:spPr>
      </p:pic>
      <p:sp>
        <p:nvSpPr>
          <p:cNvPr id="23" name="Rectangle 17">
            <a:extLst>
              <a:ext uri="{FF2B5EF4-FFF2-40B4-BE49-F238E27FC236}">
                <a16:creationId xmlns:a16="http://schemas.microsoft.com/office/drawing/2014/main" id="{95852878-CE71-4716-B3CC-593A1D479EB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55992" y="0"/>
            <a:ext cx="4636008"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6" name="Picture 19">
            <a:extLst>
              <a:ext uri="{FF2B5EF4-FFF2-40B4-BE49-F238E27FC236}">
                <a16:creationId xmlns:a16="http://schemas.microsoft.com/office/drawing/2014/main" id="{FBCD3BFE-D72F-42FB-B53B-8DBFEEE0EB9F}"/>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1" y="4242852"/>
            <a:ext cx="7767872" cy="225365"/>
          </a:xfrm>
          <a:prstGeom prst="rect">
            <a:avLst/>
          </a:prstGeom>
        </p:spPr>
      </p:pic>
      <p:sp>
        <p:nvSpPr>
          <p:cNvPr id="28" name="Rectangle 21">
            <a:extLst>
              <a:ext uri="{FF2B5EF4-FFF2-40B4-BE49-F238E27FC236}">
                <a16:creationId xmlns:a16="http://schemas.microsoft.com/office/drawing/2014/main" id="{B81DEB4C-F391-4344-8333-BC053E07D7E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2590078"/>
            <a:ext cx="7868173" cy="1660332"/>
          </a:xfrm>
          <a:prstGeom prst="rect">
            <a:avLst/>
          </a:prstGeom>
          <a:solidFill>
            <a:srgbClr val="0D0D0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Unvan 1"/>
          <p:cNvSpPr>
            <a:spLocks noGrp="1"/>
          </p:cNvSpPr>
          <p:nvPr>
            <p:ph type="ctrTitle"/>
          </p:nvPr>
        </p:nvSpPr>
        <p:spPr>
          <a:xfrm>
            <a:off x="680322" y="2733709"/>
            <a:ext cx="6752110" cy="1373070"/>
          </a:xfrm>
        </p:spPr>
        <p:txBody>
          <a:bodyPr anchor="ctr">
            <a:normAutofit/>
          </a:bodyPr>
          <a:lstStyle/>
          <a:p>
            <a:r>
              <a:rPr lang="tr-TR" sz="4200">
                <a:solidFill>
                  <a:srgbClr val="FFFFFF"/>
                </a:solidFill>
              </a:rPr>
              <a:t>HAYAT BOYU ÖĞRENME KURUMLARI YÖNETMELİĞİ</a:t>
            </a:r>
          </a:p>
        </p:txBody>
      </p:sp>
      <p:sp>
        <p:nvSpPr>
          <p:cNvPr id="30" name="Rectangle 23">
            <a:extLst>
              <a:ext uri="{FF2B5EF4-FFF2-40B4-BE49-F238E27FC236}">
                <a16:creationId xmlns:a16="http://schemas.microsoft.com/office/drawing/2014/main" id="{C8CE459C-B890-487F-AF36-8D9DF5A5016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93466" y="642795"/>
            <a:ext cx="3347830" cy="5575125"/>
          </a:xfrm>
          <a:prstGeom prst="rect">
            <a:avLst/>
          </a:prstGeom>
          <a:solidFill>
            <a:schemeClr val="bg1"/>
          </a:solidFill>
          <a:ln>
            <a:noFill/>
          </a:ln>
          <a:effectLst>
            <a:outerShdw blurRad="76200" dist="63500" dir="5040000" algn="t" rotWithShape="0">
              <a:prstClr val="black">
                <a:alpha val="41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Graphic 8" descr="Adalet terazisi">
            <a:extLst>
              <a:ext uri="{FF2B5EF4-FFF2-40B4-BE49-F238E27FC236}">
                <a16:creationId xmlns:a16="http://schemas.microsoft.com/office/drawing/2014/main" id="{85AB1998-76FA-46EF-AEDA-34E45601D942}"/>
              </a:ext>
            </a:extLst>
          </p:cNvPr>
          <p:cNvPicPr>
            <a:picLocks noChangeAspect="1"/>
          </p:cNvPicPr>
          <p:nvPr/>
        </p:nvPicPr>
        <p:blipFill>
          <a:blip r:embed="rId4">
            <a:extLst>
              <a:ext uri="{96DAC541-7B7A-43D3-8B79-37D633B846F1}">
                <asvg:svgBlip xmlns:asvg="http://schemas.microsoft.com/office/drawing/2016/SVG/main" xmlns="" r:embed="rId5"/>
              </a:ext>
            </a:extLst>
          </a:blip>
          <a:stretch/>
        </p:blipFill>
        <p:spPr>
          <a:xfrm>
            <a:off x="8510330" y="2060017"/>
            <a:ext cx="2731172" cy="2731172"/>
          </a:xfrm>
          <a:prstGeom prst="rect">
            <a:avLst/>
          </a:prstGeom>
          <a:ln>
            <a:noFill/>
          </a:ln>
          <a:effectLst/>
        </p:spPr>
      </p:pic>
      <p:sp>
        <p:nvSpPr>
          <p:cNvPr id="4" name="Altbilgi Yer Tutucusu 3"/>
          <p:cNvSpPr>
            <a:spLocks noGrp="1"/>
          </p:cNvSpPr>
          <p:nvPr>
            <p:ph type="ftr" sz="quarter" idx="11"/>
          </p:nvPr>
        </p:nvSpPr>
        <p:spPr>
          <a:xfrm>
            <a:off x="680321" y="6337190"/>
            <a:ext cx="6870660" cy="365125"/>
          </a:xfrm>
        </p:spPr>
        <p:txBody>
          <a:bodyPr>
            <a:normAutofit/>
          </a:bodyPr>
          <a:lstStyle/>
          <a:p>
            <a:pPr>
              <a:spcAft>
                <a:spcPts val="600"/>
              </a:spcAft>
            </a:pPr>
            <a:r>
              <a:rPr lang="en-US">
                <a:solidFill>
                  <a:srgbClr val="FFFFFF"/>
                </a:solidFill>
              </a:rPr>
              <a:t>HAYAT BOYU ÖĞRENME KURUMLARI YÖNETMİLİĞİ</a:t>
            </a:r>
          </a:p>
        </p:txBody>
      </p:sp>
      <p:sp>
        <p:nvSpPr>
          <p:cNvPr id="5" name="Slayt Numarası Yer Tutucusu 4"/>
          <p:cNvSpPr>
            <a:spLocks noGrp="1"/>
          </p:cNvSpPr>
          <p:nvPr>
            <p:ph type="sldNum" sz="quarter" idx="12"/>
          </p:nvPr>
        </p:nvSpPr>
        <p:spPr>
          <a:xfrm>
            <a:off x="11281776" y="6336872"/>
            <a:ext cx="722655" cy="365760"/>
          </a:xfrm>
        </p:spPr>
        <p:txBody>
          <a:bodyPr>
            <a:normAutofit/>
          </a:bodyPr>
          <a:lstStyle/>
          <a:p>
            <a:pPr>
              <a:spcAft>
                <a:spcPts val="600"/>
              </a:spcAft>
            </a:pPr>
            <a:fld id="{6D22F896-40B5-4ADD-8801-0D06FADFA095}" type="slidenum">
              <a:rPr lang="en-US" sz="1400">
                <a:solidFill>
                  <a:srgbClr val="FFFFFF"/>
                </a:solidFill>
              </a:rPr>
              <a:pPr>
                <a:spcAft>
                  <a:spcPts val="600"/>
                </a:spcAft>
              </a:pPr>
              <a:t>1</a:t>
            </a:fld>
            <a:endParaRPr lang="en-US" sz="1400">
              <a:solidFill>
                <a:srgbClr val="FFFFFF"/>
              </a:solidFill>
            </a:endParaRPr>
          </a:p>
        </p:txBody>
      </p:sp>
    </p:spTree>
    <p:extLst>
      <p:ext uri="{BB962C8B-B14F-4D97-AF65-F5344CB8AC3E}">
        <p14:creationId xmlns:p14="http://schemas.microsoft.com/office/powerpoint/2010/main" val="4271566409"/>
      </p:ext>
    </p:extLst>
  </p:cSld>
  <p:clrMapOvr>
    <a:overrideClrMapping bg1="lt1" tx1="dk1" bg2="lt2" tx2="dk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USTA ÖĞRETİCİLERİN GÖREVLENDİRİLMESİ</a:t>
            </a:r>
          </a:p>
        </p:txBody>
      </p:sp>
      <p:sp>
        <p:nvSpPr>
          <p:cNvPr id="3" name="İçerik Yer Tutucusu 2"/>
          <p:cNvSpPr>
            <a:spLocks noGrp="1"/>
          </p:cNvSpPr>
          <p:nvPr>
            <p:ph idx="1"/>
          </p:nvPr>
        </p:nvSpPr>
        <p:spPr>
          <a:xfrm>
            <a:off x="680321" y="2055303"/>
            <a:ext cx="9613861" cy="3880886"/>
          </a:xfrm>
        </p:spPr>
        <p:txBody>
          <a:bodyPr>
            <a:normAutofit fontScale="62500" lnSpcReduction="20000"/>
          </a:bodyPr>
          <a:lstStyle/>
          <a:p>
            <a:r>
              <a:rPr lang="tr-TR" sz="3100" b="1" i="1" u="sng" dirty="0">
                <a:solidFill>
                  <a:srgbClr val="FFFF00"/>
                </a:solidFill>
                <a:effectLst>
                  <a:outerShdw blurRad="38100" dist="38100" dir="2700000" algn="tl">
                    <a:srgbClr val="000000">
                      <a:alpha val="43137"/>
                    </a:srgbClr>
                  </a:outerShdw>
                </a:effectLst>
              </a:rPr>
              <a:t>(9) Başvuruların değerlendirilmesine ilişkin hususlar şunlardır:</a:t>
            </a:r>
          </a:p>
          <a:p>
            <a:r>
              <a:rPr lang="tr-TR" b="1" dirty="0">
                <a:solidFill>
                  <a:schemeClr val="tx1"/>
                </a:solidFill>
              </a:rPr>
              <a:t>a) </a:t>
            </a:r>
            <a:r>
              <a:rPr lang="tr-TR" sz="3200" b="1" dirty="0">
                <a:solidFill>
                  <a:srgbClr val="FFFF00"/>
                </a:solidFill>
                <a:highlight>
                  <a:srgbClr val="000000"/>
                </a:highlight>
              </a:rPr>
              <a:t>Görev verilecek ücretli usta öğreticiler</a:t>
            </a:r>
            <a:r>
              <a:rPr lang="tr-TR" b="1" dirty="0">
                <a:solidFill>
                  <a:schemeClr val="tx1"/>
                </a:solidFill>
              </a:rPr>
              <a:t>, Ek-2’deki </a:t>
            </a:r>
            <a:r>
              <a:rPr lang="tr-TR" sz="3200" b="1" dirty="0">
                <a:solidFill>
                  <a:srgbClr val="FFFF00"/>
                </a:solidFill>
                <a:highlight>
                  <a:srgbClr val="000000"/>
                </a:highlight>
              </a:rPr>
              <a:t>Ücretli Usta Öğretici Başvuru Değerlendirme Formuna göre belirlenir</a:t>
            </a:r>
            <a:r>
              <a:rPr lang="tr-TR" b="1" dirty="0">
                <a:solidFill>
                  <a:schemeClr val="tx1"/>
                </a:solidFill>
              </a:rPr>
              <a:t>. Başvuru sonuçları ekim ayının ilk haftasında tamamlanarak ilan edilir. Bu sıralama bir yıl süreyle geçerlidir.</a:t>
            </a:r>
          </a:p>
          <a:p>
            <a:r>
              <a:rPr lang="tr-TR" b="1" dirty="0">
                <a:solidFill>
                  <a:schemeClr val="tx1"/>
                </a:solidFill>
              </a:rPr>
              <a:t>b) Görevlendirmeler </a:t>
            </a:r>
            <a:r>
              <a:rPr lang="tr-TR" sz="3200" b="1" dirty="0">
                <a:solidFill>
                  <a:srgbClr val="FFFF00"/>
                </a:solidFill>
                <a:highlight>
                  <a:srgbClr val="000000"/>
                </a:highlight>
              </a:rPr>
              <a:t>yüksek puan alandan başlamak </a:t>
            </a:r>
            <a:r>
              <a:rPr lang="tr-TR" b="1" dirty="0">
                <a:solidFill>
                  <a:schemeClr val="tx1"/>
                </a:solidFill>
              </a:rPr>
              <a:t>üzere tercih sırasına göre yapılır.</a:t>
            </a:r>
          </a:p>
          <a:p>
            <a:r>
              <a:rPr lang="tr-TR" b="1" dirty="0">
                <a:solidFill>
                  <a:schemeClr val="tx1"/>
                </a:solidFill>
              </a:rPr>
              <a:t>c) Yeni kurs talebi olması hâlinde, </a:t>
            </a:r>
            <a:r>
              <a:rPr lang="tr-TR" sz="3200" b="1" dirty="0">
                <a:solidFill>
                  <a:srgbClr val="FFFF00"/>
                </a:solidFill>
                <a:highlight>
                  <a:srgbClr val="000000"/>
                </a:highlight>
              </a:rPr>
              <a:t>sıralamada bulunan ücretli usta </a:t>
            </a:r>
            <a:r>
              <a:rPr lang="tr-TR" b="1" dirty="0">
                <a:solidFill>
                  <a:schemeClr val="tx1"/>
                </a:solidFill>
              </a:rPr>
              <a:t>öğreticilerden görevlendirme yapılır. Sıralamada yeterli ücretli usta öğretici bulunmaması durumunda, </a:t>
            </a:r>
            <a:r>
              <a:rPr lang="tr-TR" sz="3200" b="1" dirty="0">
                <a:solidFill>
                  <a:srgbClr val="FFFF00"/>
                </a:solidFill>
                <a:highlight>
                  <a:srgbClr val="000000"/>
                </a:highlight>
              </a:rPr>
              <a:t>kursun açılmasından 15 gün önce duyuru </a:t>
            </a:r>
            <a:r>
              <a:rPr lang="tr-TR" b="1" dirty="0">
                <a:solidFill>
                  <a:schemeClr val="tx1"/>
                </a:solidFill>
              </a:rPr>
              <a:t>yapılması şartıyla komisyonca </a:t>
            </a:r>
            <a:r>
              <a:rPr lang="tr-TR" sz="3200" b="1" dirty="0">
                <a:solidFill>
                  <a:srgbClr val="FFFF00"/>
                </a:solidFill>
                <a:highlight>
                  <a:srgbClr val="000000"/>
                </a:highlight>
              </a:rPr>
              <a:t>gerekli iş ve işlemler </a:t>
            </a:r>
            <a:r>
              <a:rPr lang="tr-TR" b="1" dirty="0">
                <a:solidFill>
                  <a:schemeClr val="tx1"/>
                </a:solidFill>
              </a:rPr>
              <a:t>tekrarlanarak sıralama yapılır.</a:t>
            </a:r>
          </a:p>
          <a:p>
            <a:r>
              <a:rPr lang="tr-TR" b="1" dirty="0">
                <a:solidFill>
                  <a:schemeClr val="tx1"/>
                </a:solidFill>
              </a:rPr>
              <a:t>ç) </a:t>
            </a:r>
            <a:r>
              <a:rPr lang="tr-TR" sz="3200" b="1" dirty="0">
                <a:solidFill>
                  <a:srgbClr val="FFFF00"/>
                </a:solidFill>
                <a:highlight>
                  <a:srgbClr val="000000"/>
                </a:highlight>
              </a:rPr>
              <a:t>Mücbir sebepler </a:t>
            </a:r>
            <a:r>
              <a:rPr lang="tr-TR" b="1" dirty="0">
                <a:solidFill>
                  <a:schemeClr val="tx1"/>
                </a:solidFill>
              </a:rPr>
              <a:t>haricinde göreve başlamayanlar ile verilen görevi bırakanlar için </a:t>
            </a:r>
            <a:r>
              <a:rPr lang="tr-TR" sz="3300" b="1" dirty="0">
                <a:solidFill>
                  <a:srgbClr val="FFFF00"/>
                </a:solidFill>
                <a:highlight>
                  <a:srgbClr val="000000"/>
                </a:highlight>
              </a:rPr>
              <a:t>bir yıl süreyle </a:t>
            </a:r>
            <a:r>
              <a:rPr lang="tr-TR" b="1" dirty="0">
                <a:solidFill>
                  <a:schemeClr val="tx1"/>
                </a:solidFill>
              </a:rPr>
              <a:t>görevlendirme yapılmaz.</a:t>
            </a:r>
          </a:p>
          <a:p>
            <a:r>
              <a:rPr lang="tr-TR" b="1" dirty="0">
                <a:solidFill>
                  <a:schemeClr val="tx1"/>
                </a:solidFill>
              </a:rPr>
              <a:t>(10) </a:t>
            </a:r>
            <a:r>
              <a:rPr lang="tr-TR" sz="3200" b="1" dirty="0">
                <a:solidFill>
                  <a:srgbClr val="FFFF00"/>
                </a:solidFill>
                <a:highlight>
                  <a:srgbClr val="000000"/>
                </a:highlight>
              </a:rPr>
              <a:t>Resmî kurumlardan </a:t>
            </a:r>
            <a:r>
              <a:rPr lang="tr-TR" b="1" dirty="0">
                <a:solidFill>
                  <a:schemeClr val="tx1"/>
                </a:solidFill>
              </a:rPr>
              <a:t>veya ilan yoluyla ders ücreti karşılığı görevlendirmelerle ihtiyacın karşılanamaması hâlinde, </a:t>
            </a:r>
            <a:r>
              <a:rPr lang="tr-TR" sz="3200" b="1" dirty="0">
                <a:solidFill>
                  <a:srgbClr val="FFFF00"/>
                </a:solidFill>
                <a:highlight>
                  <a:srgbClr val="000000"/>
                </a:highlight>
              </a:rPr>
              <a:t>Çalışma ve Sosyal Güvenlik Bakanlığınca </a:t>
            </a:r>
            <a:r>
              <a:rPr lang="tr-TR" b="1" dirty="0">
                <a:solidFill>
                  <a:schemeClr val="tx1"/>
                </a:solidFill>
              </a:rPr>
              <a:t>çalışma izni, İçişleri Bakanlığınca oturma izni ve alanında yeterlilik belgesinin denkliğinin yapılmış olması şartıyla ilgili mevzuat kapsamında yabancı uyruklular ders ücreti karşılığında görevlendirilebilir.</a:t>
            </a:r>
          </a:p>
        </p:txBody>
      </p:sp>
      <p:sp>
        <p:nvSpPr>
          <p:cNvPr id="4" name="Altbilgi Yer Tutucusu 3"/>
          <p:cNvSpPr>
            <a:spLocks noGrp="1"/>
          </p:cNvSpPr>
          <p:nvPr>
            <p:ph type="ftr" sz="quarter" idx="11"/>
          </p:nvPr>
        </p:nvSpPr>
        <p:spPr/>
        <p:txBody>
          <a:bodyPr/>
          <a:lstStyle/>
          <a:p>
            <a:r>
              <a:rPr lang="tr-TR"/>
              <a:t>HAYAT BOYU ÖĞRENME KURUMLARI YÖNETMİLİĞİ</a:t>
            </a:r>
            <a:endParaRPr lang="en-US" dirty="0"/>
          </a:p>
        </p:txBody>
      </p:sp>
      <p:sp>
        <p:nvSpPr>
          <p:cNvPr id="5" name="Slayt Numarası Yer Tutucusu 4"/>
          <p:cNvSpPr>
            <a:spLocks noGrp="1"/>
          </p:cNvSpPr>
          <p:nvPr>
            <p:ph type="sldNum" sz="quarter" idx="12"/>
          </p:nvPr>
        </p:nvSpPr>
        <p:spPr/>
        <p:txBody>
          <a:bodyPr/>
          <a:lstStyle/>
          <a:p>
            <a:fld id="{6D22F896-40B5-4ADD-8801-0D06FADFA095}" type="slidenum">
              <a:rPr lang="en-US" smtClean="0"/>
              <a:t>10</a:t>
            </a:fld>
            <a:endParaRPr lang="en-US" dirty="0"/>
          </a:p>
        </p:txBody>
      </p:sp>
    </p:spTree>
    <p:extLst>
      <p:ext uri="{BB962C8B-B14F-4D97-AF65-F5344CB8AC3E}">
        <p14:creationId xmlns:p14="http://schemas.microsoft.com/office/powerpoint/2010/main" val="7266955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USTA ÖĞRETİCİLERİN GÖREVLENDİRİLMESİ</a:t>
            </a:r>
          </a:p>
        </p:txBody>
      </p:sp>
      <p:sp>
        <p:nvSpPr>
          <p:cNvPr id="3" name="İçerik Yer Tutucusu 2"/>
          <p:cNvSpPr>
            <a:spLocks noGrp="1"/>
          </p:cNvSpPr>
          <p:nvPr>
            <p:ph idx="1"/>
          </p:nvPr>
        </p:nvSpPr>
        <p:spPr/>
        <p:txBody>
          <a:bodyPr>
            <a:normAutofit fontScale="92500" lnSpcReduction="10000"/>
          </a:bodyPr>
          <a:lstStyle/>
          <a:p>
            <a:r>
              <a:rPr lang="tr-TR" b="1" dirty="0">
                <a:solidFill>
                  <a:schemeClr val="tx1"/>
                </a:solidFill>
              </a:rPr>
              <a:t>(11) </a:t>
            </a:r>
            <a:r>
              <a:rPr lang="tr-TR" sz="2200" b="1" dirty="0">
                <a:solidFill>
                  <a:srgbClr val="FFFF00"/>
                </a:solidFill>
                <a:highlight>
                  <a:srgbClr val="000000"/>
                </a:highlight>
              </a:rPr>
              <a:t>Ceza ve tutukevlerinde </a:t>
            </a:r>
            <a:r>
              <a:rPr lang="tr-TR" b="1" dirty="0">
                <a:solidFill>
                  <a:schemeClr val="tx1"/>
                </a:solidFill>
              </a:rPr>
              <a:t>hükümlü ve tutuklulara yönelik açılacak kurslarda, öğreticilik görevi öncelikle cezaevi ve tutukevinde </a:t>
            </a:r>
            <a:r>
              <a:rPr lang="tr-TR" sz="2200" b="1" dirty="0">
                <a:solidFill>
                  <a:srgbClr val="FFFF00"/>
                </a:solidFill>
                <a:highlight>
                  <a:srgbClr val="000000"/>
                </a:highlight>
              </a:rPr>
              <a:t>görev yapan öğretici </a:t>
            </a:r>
            <a:r>
              <a:rPr lang="tr-TR" b="1" dirty="0">
                <a:solidFill>
                  <a:schemeClr val="tx1"/>
                </a:solidFill>
              </a:rPr>
              <a:t>niteliğine sahip kişilerden karşılanır. Talep olmaması hâlinde üçüncü ve dördüncü fıkra hükümlerine göre görevlendirme yapılır.</a:t>
            </a:r>
          </a:p>
          <a:p>
            <a:r>
              <a:rPr lang="tr-TR" b="1" dirty="0">
                <a:solidFill>
                  <a:schemeClr val="tx1"/>
                </a:solidFill>
              </a:rPr>
              <a:t>(12) Ücretli usta öğreticiler, </a:t>
            </a:r>
            <a:r>
              <a:rPr lang="tr-TR" sz="2200" b="1" dirty="0">
                <a:solidFill>
                  <a:srgbClr val="FFFF00"/>
                </a:solidFill>
                <a:highlight>
                  <a:srgbClr val="000000"/>
                </a:highlight>
              </a:rPr>
              <a:t>bir mali yıl içerisinde 11 aydan </a:t>
            </a:r>
            <a:r>
              <a:rPr lang="tr-TR" b="1" dirty="0">
                <a:solidFill>
                  <a:schemeClr val="tx1"/>
                </a:solidFill>
              </a:rPr>
              <a:t>fazla görevlendirilemez.</a:t>
            </a:r>
          </a:p>
          <a:p>
            <a:r>
              <a:rPr lang="tr-TR" b="1" dirty="0">
                <a:solidFill>
                  <a:schemeClr val="tx1"/>
                </a:solidFill>
              </a:rPr>
              <a:t>(13) </a:t>
            </a:r>
            <a:r>
              <a:rPr lang="tr-TR" sz="2200" b="1" dirty="0">
                <a:solidFill>
                  <a:srgbClr val="FFFF00"/>
                </a:solidFill>
                <a:highlight>
                  <a:srgbClr val="000000"/>
                </a:highlight>
              </a:rPr>
              <a:t>Unutulmaya yüz tutmuş </a:t>
            </a:r>
            <a:r>
              <a:rPr lang="tr-TR" b="1" dirty="0">
                <a:solidFill>
                  <a:schemeClr val="tx1"/>
                </a:solidFill>
              </a:rPr>
              <a:t>geleneksel sanatlar öğreticiliği görevlendirmelerinde </a:t>
            </a:r>
            <a:r>
              <a:rPr lang="tr-TR" sz="2200" b="1" dirty="0">
                <a:solidFill>
                  <a:srgbClr val="FFFF00"/>
                </a:solidFill>
                <a:highlight>
                  <a:srgbClr val="000000"/>
                </a:highlight>
              </a:rPr>
              <a:t>üçüncü fıkra hükümleri </a:t>
            </a:r>
            <a:r>
              <a:rPr lang="tr-TR" b="1" dirty="0">
                <a:solidFill>
                  <a:schemeClr val="tx1"/>
                </a:solidFill>
              </a:rPr>
              <a:t>uygulanmaz.</a:t>
            </a:r>
          </a:p>
          <a:p>
            <a:r>
              <a:rPr lang="tr-TR" b="1" dirty="0">
                <a:solidFill>
                  <a:schemeClr val="tx1"/>
                </a:solidFill>
              </a:rPr>
              <a:t>(14) </a:t>
            </a:r>
            <a:r>
              <a:rPr lang="tr-TR" sz="2200" b="1" dirty="0">
                <a:solidFill>
                  <a:srgbClr val="FFFF00"/>
                </a:solidFill>
                <a:highlight>
                  <a:srgbClr val="000000"/>
                </a:highlight>
              </a:rPr>
              <a:t>Ücretli usta öğretici </a:t>
            </a:r>
            <a:r>
              <a:rPr lang="tr-TR" b="1" dirty="0">
                <a:solidFill>
                  <a:schemeClr val="tx1"/>
                </a:solidFill>
              </a:rPr>
              <a:t>olarak görev verileceklere, Bakanlıkça hazırlanan </a:t>
            </a:r>
            <a:r>
              <a:rPr lang="tr-TR" sz="2200" b="1" dirty="0">
                <a:solidFill>
                  <a:srgbClr val="FFFF00"/>
                </a:solidFill>
                <a:highlight>
                  <a:srgbClr val="000000"/>
                </a:highlight>
              </a:rPr>
              <a:t>programa göre eğitim </a:t>
            </a:r>
            <a:r>
              <a:rPr lang="tr-TR" b="1" dirty="0">
                <a:solidFill>
                  <a:schemeClr val="tx1"/>
                </a:solidFill>
              </a:rPr>
              <a:t>verilir.</a:t>
            </a:r>
          </a:p>
        </p:txBody>
      </p:sp>
      <p:sp>
        <p:nvSpPr>
          <p:cNvPr id="4" name="Altbilgi Yer Tutucusu 3"/>
          <p:cNvSpPr>
            <a:spLocks noGrp="1"/>
          </p:cNvSpPr>
          <p:nvPr>
            <p:ph type="ftr" sz="quarter" idx="11"/>
          </p:nvPr>
        </p:nvSpPr>
        <p:spPr/>
        <p:txBody>
          <a:bodyPr/>
          <a:lstStyle/>
          <a:p>
            <a:r>
              <a:rPr lang="tr-TR"/>
              <a:t>HAYAT BOYU ÖĞRENME KURUMLARI YÖNETMİLİĞİ</a:t>
            </a:r>
            <a:endParaRPr lang="en-US" dirty="0"/>
          </a:p>
        </p:txBody>
      </p:sp>
      <p:sp>
        <p:nvSpPr>
          <p:cNvPr id="5" name="Slayt Numarası Yer Tutucusu 4"/>
          <p:cNvSpPr>
            <a:spLocks noGrp="1"/>
          </p:cNvSpPr>
          <p:nvPr>
            <p:ph type="sldNum" sz="quarter" idx="12"/>
          </p:nvPr>
        </p:nvSpPr>
        <p:spPr/>
        <p:txBody>
          <a:bodyPr/>
          <a:lstStyle/>
          <a:p>
            <a:fld id="{6D22F896-40B5-4ADD-8801-0D06FADFA095}" type="slidenum">
              <a:rPr lang="en-US" smtClean="0"/>
              <a:t>11</a:t>
            </a:fld>
            <a:endParaRPr lang="en-US" dirty="0"/>
          </a:p>
        </p:txBody>
      </p:sp>
    </p:spTree>
    <p:extLst>
      <p:ext uri="{BB962C8B-B14F-4D97-AF65-F5344CB8AC3E}">
        <p14:creationId xmlns:p14="http://schemas.microsoft.com/office/powerpoint/2010/main" val="24668631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USTA ÖĞRETİCİLERİN GÖREV VE SORUMLULUKLARI</a:t>
            </a:r>
          </a:p>
        </p:txBody>
      </p:sp>
      <p:sp>
        <p:nvSpPr>
          <p:cNvPr id="3" name="İçerik Yer Tutucusu 2"/>
          <p:cNvSpPr>
            <a:spLocks noGrp="1"/>
          </p:cNvSpPr>
          <p:nvPr>
            <p:ph idx="1"/>
          </p:nvPr>
        </p:nvSpPr>
        <p:spPr/>
        <p:txBody>
          <a:bodyPr>
            <a:normAutofit fontScale="92500" lnSpcReduction="20000"/>
          </a:bodyPr>
          <a:lstStyle/>
          <a:p>
            <a:r>
              <a:rPr lang="tr-TR" b="1" dirty="0">
                <a:solidFill>
                  <a:schemeClr val="tx1"/>
                </a:solidFill>
              </a:rPr>
              <a:t>(1) Kurumlarda görevlendirilen ücretli usta öğreticiler, öğreticilik görevlerini </a:t>
            </a:r>
            <a:r>
              <a:rPr lang="tr-TR" sz="2200" b="1" dirty="0">
                <a:solidFill>
                  <a:srgbClr val="FFFF00"/>
                </a:solidFill>
                <a:highlight>
                  <a:srgbClr val="000000"/>
                </a:highlight>
              </a:rPr>
              <a:t>plan ve program dâhilinde </a:t>
            </a:r>
            <a:r>
              <a:rPr lang="tr-TR" b="1" dirty="0">
                <a:solidFill>
                  <a:schemeClr val="tx1"/>
                </a:solidFill>
              </a:rPr>
              <a:t>yürütürler. Bu kişiler, görevleri süresince </a:t>
            </a:r>
            <a:r>
              <a:rPr lang="tr-TR" sz="2200" b="1" dirty="0">
                <a:solidFill>
                  <a:srgbClr val="FFFF00"/>
                </a:solidFill>
                <a:highlight>
                  <a:srgbClr val="000000"/>
                </a:highlight>
              </a:rPr>
              <a:t>Devlet memurlarının tutum, davranış ve vakarına </a:t>
            </a:r>
            <a:r>
              <a:rPr lang="tr-TR" b="1" dirty="0">
                <a:solidFill>
                  <a:schemeClr val="tx1"/>
                </a:solidFill>
              </a:rPr>
              <a:t>uygun davranmakla sorumludur.</a:t>
            </a:r>
          </a:p>
          <a:p>
            <a:r>
              <a:rPr lang="tr-TR" b="1" dirty="0">
                <a:solidFill>
                  <a:schemeClr val="tx1"/>
                </a:solidFill>
              </a:rPr>
              <a:t>(2) Ücretli usta öğreticilere çalıştıkları </a:t>
            </a:r>
            <a:r>
              <a:rPr lang="tr-TR" sz="2200" b="1" dirty="0">
                <a:solidFill>
                  <a:srgbClr val="FFFF00"/>
                </a:solidFill>
                <a:highlight>
                  <a:srgbClr val="000000"/>
                </a:highlight>
              </a:rPr>
              <a:t>ders saati karşılığında ek ders </a:t>
            </a:r>
            <a:r>
              <a:rPr lang="tr-TR" b="1" dirty="0">
                <a:solidFill>
                  <a:schemeClr val="tx1"/>
                </a:solidFill>
              </a:rPr>
              <a:t>ücreti ödenir.</a:t>
            </a:r>
          </a:p>
          <a:p>
            <a:r>
              <a:rPr lang="tr-TR" b="1" dirty="0">
                <a:solidFill>
                  <a:schemeClr val="tx1"/>
                </a:solidFill>
              </a:rPr>
              <a:t>(3) Ders görevi ile görevlendirilen ücretli usta öğreticilerin </a:t>
            </a:r>
            <a:r>
              <a:rPr lang="tr-TR" sz="2200" b="1" dirty="0">
                <a:solidFill>
                  <a:srgbClr val="FFFF00"/>
                </a:solidFill>
                <a:highlight>
                  <a:srgbClr val="000000"/>
                </a:highlight>
              </a:rPr>
              <a:t>günlük</a:t>
            </a:r>
            <a:r>
              <a:rPr lang="tr-TR" b="1" dirty="0">
                <a:solidFill>
                  <a:schemeClr val="tx1"/>
                </a:solidFill>
              </a:rPr>
              <a:t> çalışma süresi </a:t>
            </a:r>
            <a:r>
              <a:rPr lang="tr-TR" sz="2200" b="1" dirty="0">
                <a:solidFill>
                  <a:srgbClr val="FFFF00"/>
                </a:solidFill>
                <a:highlight>
                  <a:srgbClr val="000000"/>
                </a:highlight>
              </a:rPr>
              <a:t>en fazla sekiz ders saat</a:t>
            </a:r>
            <a:r>
              <a:rPr lang="tr-TR" b="1" dirty="0">
                <a:solidFill>
                  <a:schemeClr val="tx1"/>
                </a:solidFill>
              </a:rPr>
              <a:t>idir. Müdür, cumartesi ve pazar günleri de dâhil olmak üzere ücretli usta öğreticilere günün </a:t>
            </a:r>
            <a:r>
              <a:rPr lang="tr-TR" sz="2200" b="1" dirty="0">
                <a:solidFill>
                  <a:srgbClr val="FFFF00"/>
                </a:solidFill>
                <a:highlight>
                  <a:srgbClr val="000000"/>
                </a:highlight>
              </a:rPr>
              <a:t>07.00 ile 22.00 </a:t>
            </a:r>
            <a:r>
              <a:rPr lang="tr-TR" b="1" dirty="0">
                <a:solidFill>
                  <a:schemeClr val="tx1"/>
                </a:solidFill>
              </a:rPr>
              <a:t>saatleri arasında görev verebilir. Bu çalışma süresi haftada </a:t>
            </a:r>
            <a:r>
              <a:rPr lang="tr-TR" sz="2200" b="1" dirty="0">
                <a:solidFill>
                  <a:srgbClr val="FFFF00"/>
                </a:solidFill>
                <a:highlight>
                  <a:srgbClr val="000000"/>
                </a:highlight>
              </a:rPr>
              <a:t>40 ders saatini </a:t>
            </a:r>
            <a:r>
              <a:rPr lang="tr-TR" b="1" dirty="0">
                <a:solidFill>
                  <a:schemeClr val="tx1"/>
                </a:solidFill>
              </a:rPr>
              <a:t>geçemez.</a:t>
            </a:r>
          </a:p>
          <a:p>
            <a:r>
              <a:rPr lang="tr-TR" b="1" dirty="0">
                <a:solidFill>
                  <a:schemeClr val="tx1"/>
                </a:solidFill>
              </a:rPr>
              <a:t>(4) Ücretli usta öğreticilere </a:t>
            </a:r>
            <a:r>
              <a:rPr lang="tr-TR" sz="2200" b="1" dirty="0">
                <a:solidFill>
                  <a:srgbClr val="FFFF00"/>
                </a:solidFill>
                <a:highlight>
                  <a:srgbClr val="000000"/>
                </a:highlight>
              </a:rPr>
              <a:t>alan taraması </a:t>
            </a:r>
            <a:r>
              <a:rPr lang="tr-TR" b="1" dirty="0">
                <a:solidFill>
                  <a:schemeClr val="tx1"/>
                </a:solidFill>
              </a:rPr>
              <a:t>görevi verilmez.</a:t>
            </a:r>
          </a:p>
        </p:txBody>
      </p:sp>
      <p:sp>
        <p:nvSpPr>
          <p:cNvPr id="4" name="Altbilgi Yer Tutucusu 3"/>
          <p:cNvSpPr>
            <a:spLocks noGrp="1"/>
          </p:cNvSpPr>
          <p:nvPr>
            <p:ph type="ftr" sz="quarter" idx="11"/>
          </p:nvPr>
        </p:nvSpPr>
        <p:spPr/>
        <p:txBody>
          <a:bodyPr/>
          <a:lstStyle/>
          <a:p>
            <a:r>
              <a:rPr lang="tr-TR"/>
              <a:t>HAYAT BOYU ÖĞRENME KURUMLARI YÖNETMİLİĞİ</a:t>
            </a:r>
            <a:endParaRPr lang="en-US" dirty="0"/>
          </a:p>
        </p:txBody>
      </p:sp>
      <p:sp>
        <p:nvSpPr>
          <p:cNvPr id="5" name="Slayt Numarası Yer Tutucusu 4"/>
          <p:cNvSpPr>
            <a:spLocks noGrp="1"/>
          </p:cNvSpPr>
          <p:nvPr>
            <p:ph type="sldNum" sz="quarter" idx="12"/>
          </p:nvPr>
        </p:nvSpPr>
        <p:spPr/>
        <p:txBody>
          <a:bodyPr/>
          <a:lstStyle/>
          <a:p>
            <a:fld id="{6D22F896-40B5-4ADD-8801-0D06FADFA095}" type="slidenum">
              <a:rPr lang="en-US" smtClean="0"/>
              <a:t>12</a:t>
            </a:fld>
            <a:endParaRPr lang="en-US" dirty="0"/>
          </a:p>
        </p:txBody>
      </p:sp>
    </p:spTree>
    <p:extLst>
      <p:ext uri="{BB962C8B-B14F-4D97-AF65-F5344CB8AC3E}">
        <p14:creationId xmlns:p14="http://schemas.microsoft.com/office/powerpoint/2010/main" val="10396983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USTA ÖĞRETİCİLERİN GÖREV VE SORUMLULUKLARI</a:t>
            </a:r>
          </a:p>
        </p:txBody>
      </p:sp>
      <p:sp>
        <p:nvSpPr>
          <p:cNvPr id="3" name="İçerik Yer Tutucusu 2"/>
          <p:cNvSpPr>
            <a:spLocks noGrp="1"/>
          </p:cNvSpPr>
          <p:nvPr>
            <p:ph idx="1"/>
          </p:nvPr>
        </p:nvSpPr>
        <p:spPr/>
        <p:txBody>
          <a:bodyPr>
            <a:normAutofit fontScale="92500"/>
          </a:bodyPr>
          <a:lstStyle/>
          <a:p>
            <a:r>
              <a:rPr lang="tr-TR" b="1" dirty="0">
                <a:solidFill>
                  <a:schemeClr val="tx1"/>
                </a:solidFill>
              </a:rPr>
              <a:t>(5) </a:t>
            </a:r>
            <a:r>
              <a:rPr lang="tr-TR" sz="2200" b="1" dirty="0">
                <a:solidFill>
                  <a:srgbClr val="FFFF00"/>
                </a:solidFill>
                <a:highlight>
                  <a:srgbClr val="000000"/>
                </a:highlight>
              </a:rPr>
              <a:t>Kursiyer</a:t>
            </a:r>
            <a:r>
              <a:rPr lang="tr-TR" b="1" dirty="0">
                <a:solidFill>
                  <a:schemeClr val="tx1"/>
                </a:solidFill>
              </a:rPr>
              <a:t>lerin çeşitli nedenlerle öğrenime </a:t>
            </a:r>
            <a:r>
              <a:rPr lang="tr-TR" sz="2200" b="1" dirty="0">
                <a:solidFill>
                  <a:srgbClr val="FFFF00"/>
                </a:solidFill>
                <a:highlight>
                  <a:srgbClr val="000000"/>
                </a:highlight>
              </a:rPr>
              <a:t>devam etmeme</a:t>
            </a:r>
            <a:r>
              <a:rPr lang="tr-TR" b="1" dirty="0">
                <a:solidFill>
                  <a:schemeClr val="tx1"/>
                </a:solidFill>
              </a:rPr>
              <a:t>leri hâlinde </a:t>
            </a:r>
            <a:r>
              <a:rPr lang="tr-TR" sz="2200" b="1" dirty="0">
                <a:solidFill>
                  <a:srgbClr val="FFFF00"/>
                </a:solidFill>
                <a:highlight>
                  <a:srgbClr val="000000"/>
                </a:highlight>
              </a:rPr>
              <a:t>kursun kapat</a:t>
            </a:r>
            <a:r>
              <a:rPr lang="tr-TR" b="1" dirty="0">
                <a:solidFill>
                  <a:schemeClr val="tx1"/>
                </a:solidFill>
              </a:rPr>
              <a:t>ılması durumunda, ücretli </a:t>
            </a:r>
            <a:r>
              <a:rPr lang="tr-TR" sz="2200" b="1" dirty="0">
                <a:solidFill>
                  <a:srgbClr val="FFFF00"/>
                </a:solidFill>
                <a:highlight>
                  <a:srgbClr val="000000"/>
                </a:highlight>
              </a:rPr>
              <a:t>usta öğretici</a:t>
            </a:r>
            <a:r>
              <a:rPr lang="tr-TR" b="1" dirty="0">
                <a:solidFill>
                  <a:schemeClr val="tx1"/>
                </a:solidFill>
              </a:rPr>
              <a:t>lerin </a:t>
            </a:r>
            <a:r>
              <a:rPr lang="tr-TR" sz="2200" b="1" dirty="0">
                <a:solidFill>
                  <a:srgbClr val="FFFF00"/>
                </a:solidFill>
                <a:highlight>
                  <a:srgbClr val="000000"/>
                </a:highlight>
              </a:rPr>
              <a:t>başka bir kursta görev almaları</a:t>
            </a:r>
            <a:r>
              <a:rPr lang="tr-TR" b="1" dirty="0">
                <a:solidFill>
                  <a:schemeClr val="tx1"/>
                </a:solidFill>
              </a:rPr>
              <a:t> sağlanır. Bu durumun </a:t>
            </a:r>
            <a:r>
              <a:rPr lang="tr-TR" sz="2200" b="1" dirty="0">
                <a:solidFill>
                  <a:srgbClr val="FFFF00"/>
                </a:solidFill>
                <a:highlight>
                  <a:srgbClr val="000000"/>
                </a:highlight>
              </a:rPr>
              <a:t>mümkün olmama</a:t>
            </a:r>
            <a:r>
              <a:rPr lang="tr-TR" b="1" dirty="0">
                <a:solidFill>
                  <a:schemeClr val="tx1"/>
                </a:solidFill>
              </a:rPr>
              <a:t>sı durumunda </a:t>
            </a:r>
            <a:r>
              <a:rPr lang="tr-TR" sz="2200" b="1" dirty="0">
                <a:solidFill>
                  <a:srgbClr val="FFFF00"/>
                </a:solidFill>
                <a:highlight>
                  <a:srgbClr val="000000"/>
                </a:highlight>
              </a:rPr>
              <a:t>görevlendirmeleri iptal </a:t>
            </a:r>
            <a:r>
              <a:rPr lang="tr-TR" b="1" dirty="0">
                <a:solidFill>
                  <a:schemeClr val="tx1"/>
                </a:solidFill>
              </a:rPr>
              <a:t>edilir. Bu kişilere </a:t>
            </a:r>
            <a:r>
              <a:rPr lang="tr-TR" sz="2200" b="1" dirty="0">
                <a:solidFill>
                  <a:srgbClr val="FFFF00"/>
                </a:solidFill>
                <a:highlight>
                  <a:srgbClr val="000000"/>
                </a:highlight>
              </a:rPr>
              <a:t>görev yaptığı süre </a:t>
            </a:r>
            <a:r>
              <a:rPr lang="tr-TR" b="1" dirty="0">
                <a:solidFill>
                  <a:schemeClr val="tx1"/>
                </a:solidFill>
              </a:rPr>
              <a:t>kadar ücret ödenir.</a:t>
            </a:r>
          </a:p>
          <a:p>
            <a:r>
              <a:rPr lang="tr-TR" b="1" dirty="0">
                <a:solidFill>
                  <a:schemeClr val="tx1"/>
                </a:solidFill>
              </a:rPr>
              <a:t>(6) </a:t>
            </a:r>
            <a:r>
              <a:rPr lang="tr-TR" sz="2200" b="1" dirty="0">
                <a:solidFill>
                  <a:srgbClr val="FFFF00"/>
                </a:solidFill>
                <a:highlight>
                  <a:srgbClr val="000000"/>
                </a:highlight>
              </a:rPr>
              <a:t>Ücretli usta öğreticilerin, birinci fıkrada belirtilen şartları </a:t>
            </a:r>
            <a:r>
              <a:rPr lang="tr-TR" b="1" dirty="0">
                <a:solidFill>
                  <a:schemeClr val="tx1"/>
                </a:solidFill>
              </a:rPr>
              <a:t>taşımadıkları, görevlerinde Ek-5 Değerlendirme Formuna göre </a:t>
            </a:r>
            <a:r>
              <a:rPr lang="tr-TR" sz="2200" b="1" dirty="0">
                <a:solidFill>
                  <a:srgbClr val="FFFF00"/>
                </a:solidFill>
                <a:highlight>
                  <a:srgbClr val="000000"/>
                </a:highlight>
              </a:rPr>
              <a:t>başarısız</a:t>
            </a:r>
            <a:r>
              <a:rPr lang="tr-TR" b="1" dirty="0">
                <a:solidFill>
                  <a:schemeClr val="tx1"/>
                </a:solidFill>
              </a:rPr>
              <a:t> oldukları, bu </a:t>
            </a:r>
            <a:r>
              <a:rPr lang="tr-TR" sz="2200" b="1" dirty="0">
                <a:solidFill>
                  <a:srgbClr val="FFFF00"/>
                </a:solidFill>
                <a:highlight>
                  <a:srgbClr val="000000"/>
                </a:highlight>
              </a:rPr>
              <a:t>Yönetmelik hükümlerine uymadıkları </a:t>
            </a:r>
            <a:r>
              <a:rPr lang="tr-TR" b="1" dirty="0">
                <a:solidFill>
                  <a:schemeClr val="tx1"/>
                </a:solidFill>
              </a:rPr>
              <a:t>kurum müdürlüğü, mülki idare amirleri veya denetlemeye yetkili birimlerce </a:t>
            </a:r>
            <a:r>
              <a:rPr lang="tr-TR" sz="2200" b="1" dirty="0">
                <a:solidFill>
                  <a:srgbClr val="FFFF00"/>
                </a:solidFill>
                <a:highlight>
                  <a:srgbClr val="000000"/>
                </a:highlight>
              </a:rPr>
              <a:t>belirlenmes</a:t>
            </a:r>
            <a:r>
              <a:rPr lang="tr-TR" b="1" dirty="0">
                <a:solidFill>
                  <a:schemeClr val="tx1"/>
                </a:solidFill>
              </a:rPr>
              <a:t>i durumunda, usta öğreticilerin </a:t>
            </a:r>
            <a:r>
              <a:rPr lang="tr-TR" sz="2200" b="1" dirty="0">
                <a:solidFill>
                  <a:srgbClr val="FFFF00"/>
                </a:solidFill>
                <a:highlight>
                  <a:srgbClr val="000000"/>
                </a:highlight>
              </a:rPr>
              <a:t>görevlendirmeleri iptal </a:t>
            </a:r>
            <a:r>
              <a:rPr lang="tr-TR" b="1" dirty="0">
                <a:solidFill>
                  <a:schemeClr val="tx1"/>
                </a:solidFill>
              </a:rPr>
              <a:t>edilir. Bu kişilere görev yaptığı </a:t>
            </a:r>
            <a:r>
              <a:rPr lang="tr-TR" sz="2200" b="1" dirty="0">
                <a:solidFill>
                  <a:srgbClr val="FFFF00"/>
                </a:solidFill>
                <a:highlight>
                  <a:srgbClr val="000000"/>
                </a:highlight>
              </a:rPr>
              <a:t>süre kadar ücret ödenir</a:t>
            </a:r>
            <a:r>
              <a:rPr lang="tr-TR" b="1" dirty="0">
                <a:solidFill>
                  <a:schemeClr val="tx1"/>
                </a:solidFill>
              </a:rPr>
              <a:t>.</a:t>
            </a:r>
          </a:p>
        </p:txBody>
      </p:sp>
      <p:sp>
        <p:nvSpPr>
          <p:cNvPr id="4" name="Altbilgi Yer Tutucusu 3"/>
          <p:cNvSpPr>
            <a:spLocks noGrp="1"/>
          </p:cNvSpPr>
          <p:nvPr>
            <p:ph type="ftr" sz="quarter" idx="11"/>
          </p:nvPr>
        </p:nvSpPr>
        <p:spPr/>
        <p:txBody>
          <a:bodyPr/>
          <a:lstStyle/>
          <a:p>
            <a:r>
              <a:rPr lang="tr-TR"/>
              <a:t>HAYAT BOYU ÖĞRENME KURUMLARI YÖNETMİLİĞİ</a:t>
            </a:r>
            <a:endParaRPr lang="en-US" dirty="0"/>
          </a:p>
        </p:txBody>
      </p:sp>
      <p:sp>
        <p:nvSpPr>
          <p:cNvPr id="5" name="Slayt Numarası Yer Tutucusu 4"/>
          <p:cNvSpPr>
            <a:spLocks noGrp="1"/>
          </p:cNvSpPr>
          <p:nvPr>
            <p:ph type="sldNum" sz="quarter" idx="12"/>
          </p:nvPr>
        </p:nvSpPr>
        <p:spPr/>
        <p:txBody>
          <a:bodyPr/>
          <a:lstStyle/>
          <a:p>
            <a:fld id="{6D22F896-40B5-4ADD-8801-0D06FADFA095}" type="slidenum">
              <a:rPr lang="en-US" smtClean="0"/>
              <a:t>13</a:t>
            </a:fld>
            <a:endParaRPr lang="en-US" dirty="0"/>
          </a:p>
        </p:txBody>
      </p:sp>
    </p:spTree>
    <p:extLst>
      <p:ext uri="{BB962C8B-B14F-4D97-AF65-F5344CB8AC3E}">
        <p14:creationId xmlns:p14="http://schemas.microsoft.com/office/powerpoint/2010/main" val="4133658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KOMİSYONLAR</a:t>
            </a:r>
          </a:p>
        </p:txBody>
      </p:sp>
      <p:sp>
        <p:nvSpPr>
          <p:cNvPr id="3" name="İçerik Yer Tutucusu 2"/>
          <p:cNvSpPr>
            <a:spLocks noGrp="1"/>
          </p:cNvSpPr>
          <p:nvPr>
            <p:ph idx="1"/>
          </p:nvPr>
        </p:nvSpPr>
        <p:spPr/>
        <p:txBody>
          <a:bodyPr>
            <a:normAutofit/>
          </a:bodyPr>
          <a:lstStyle/>
          <a:p>
            <a:r>
              <a:rPr lang="tr-TR" b="1" dirty="0">
                <a:solidFill>
                  <a:schemeClr val="tx1"/>
                </a:solidFill>
              </a:rPr>
              <a:t>Komisyonlar</a:t>
            </a:r>
          </a:p>
          <a:p>
            <a:r>
              <a:rPr lang="tr-TR" b="1" dirty="0">
                <a:solidFill>
                  <a:schemeClr val="tx1"/>
                </a:solidFill>
              </a:rPr>
              <a:t>MADDE 34 – (1) Oluşturulacak komisyonlar şunlardır:</a:t>
            </a:r>
          </a:p>
          <a:p>
            <a:r>
              <a:rPr lang="tr-TR" b="1" dirty="0">
                <a:solidFill>
                  <a:schemeClr val="tx1"/>
                </a:solidFill>
              </a:rPr>
              <a:t>a) İl Hayat Boyu Öğrenme Komisyonu.</a:t>
            </a:r>
          </a:p>
          <a:p>
            <a:r>
              <a:rPr lang="tr-TR" b="1" dirty="0">
                <a:solidFill>
                  <a:schemeClr val="tx1"/>
                </a:solidFill>
              </a:rPr>
              <a:t>b) İlçe Hayat Boyu Öğrenme Komisyonu.</a:t>
            </a:r>
          </a:p>
        </p:txBody>
      </p:sp>
      <p:sp>
        <p:nvSpPr>
          <p:cNvPr id="4" name="Altbilgi Yer Tutucusu 3"/>
          <p:cNvSpPr>
            <a:spLocks noGrp="1"/>
          </p:cNvSpPr>
          <p:nvPr>
            <p:ph type="ftr" sz="quarter" idx="11"/>
          </p:nvPr>
        </p:nvSpPr>
        <p:spPr/>
        <p:txBody>
          <a:bodyPr/>
          <a:lstStyle/>
          <a:p>
            <a:r>
              <a:rPr lang="tr-TR"/>
              <a:t>HAYAT BOYU ÖĞRENME KURUMLARI YÖNETMİLİĞİ</a:t>
            </a:r>
            <a:endParaRPr lang="en-US" dirty="0"/>
          </a:p>
        </p:txBody>
      </p:sp>
      <p:sp>
        <p:nvSpPr>
          <p:cNvPr id="5" name="Slayt Numarası Yer Tutucusu 4"/>
          <p:cNvSpPr>
            <a:spLocks noGrp="1"/>
          </p:cNvSpPr>
          <p:nvPr>
            <p:ph type="sldNum" sz="quarter" idx="12"/>
          </p:nvPr>
        </p:nvSpPr>
        <p:spPr/>
        <p:txBody>
          <a:bodyPr/>
          <a:lstStyle/>
          <a:p>
            <a:fld id="{6D22F896-40B5-4ADD-8801-0D06FADFA095}" type="slidenum">
              <a:rPr lang="en-US" smtClean="0"/>
              <a:t>14</a:t>
            </a:fld>
            <a:endParaRPr lang="en-US" dirty="0"/>
          </a:p>
        </p:txBody>
      </p:sp>
    </p:spTree>
    <p:extLst>
      <p:ext uri="{BB962C8B-B14F-4D97-AF65-F5344CB8AC3E}">
        <p14:creationId xmlns:p14="http://schemas.microsoft.com/office/powerpoint/2010/main" val="25608252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KURULLAR</a:t>
            </a:r>
          </a:p>
        </p:txBody>
      </p:sp>
      <p:sp>
        <p:nvSpPr>
          <p:cNvPr id="3" name="İçerik Yer Tutucusu 2"/>
          <p:cNvSpPr>
            <a:spLocks noGrp="1"/>
          </p:cNvSpPr>
          <p:nvPr>
            <p:ph idx="1"/>
          </p:nvPr>
        </p:nvSpPr>
        <p:spPr/>
        <p:txBody>
          <a:bodyPr>
            <a:normAutofit/>
          </a:bodyPr>
          <a:lstStyle/>
          <a:p>
            <a:r>
              <a:rPr lang="tr-TR" b="1" dirty="0">
                <a:solidFill>
                  <a:schemeClr val="tx1"/>
                </a:solidFill>
              </a:rPr>
              <a:t>Kurullar</a:t>
            </a:r>
          </a:p>
          <a:p>
            <a:r>
              <a:rPr lang="tr-TR" b="1" dirty="0">
                <a:solidFill>
                  <a:schemeClr val="tx1"/>
                </a:solidFill>
              </a:rPr>
              <a:t>MADDE 38 – (1) Eğitim, öğretim ve yönetim etkinliklerinin verimliliğinin sağlanması amacıyla oluşturulacak kurullar şunlardır:</a:t>
            </a:r>
          </a:p>
          <a:p>
            <a:r>
              <a:rPr lang="tr-TR" b="1" dirty="0">
                <a:solidFill>
                  <a:schemeClr val="tx1"/>
                </a:solidFill>
              </a:rPr>
              <a:t>a) Öğretmenler kurulu.</a:t>
            </a:r>
          </a:p>
          <a:p>
            <a:r>
              <a:rPr lang="tr-TR" b="1" dirty="0">
                <a:solidFill>
                  <a:schemeClr val="tx1"/>
                </a:solidFill>
              </a:rPr>
              <a:t>b) Sınıf/şube öğretmenler kurulu.</a:t>
            </a:r>
          </a:p>
          <a:p>
            <a:r>
              <a:rPr lang="tr-TR" b="1" dirty="0">
                <a:solidFill>
                  <a:schemeClr val="tx1"/>
                </a:solidFill>
              </a:rPr>
              <a:t>c) Zümre öğretmenler kurulu.</a:t>
            </a:r>
          </a:p>
        </p:txBody>
      </p:sp>
      <p:sp>
        <p:nvSpPr>
          <p:cNvPr id="4" name="Altbilgi Yer Tutucusu 3"/>
          <p:cNvSpPr>
            <a:spLocks noGrp="1"/>
          </p:cNvSpPr>
          <p:nvPr>
            <p:ph type="ftr" sz="quarter" idx="11"/>
          </p:nvPr>
        </p:nvSpPr>
        <p:spPr/>
        <p:txBody>
          <a:bodyPr/>
          <a:lstStyle/>
          <a:p>
            <a:r>
              <a:rPr lang="tr-TR"/>
              <a:t>HAYAT BOYU ÖĞRENME KURUMLARI YÖNETMİLİĞİ</a:t>
            </a:r>
            <a:endParaRPr lang="en-US" dirty="0"/>
          </a:p>
        </p:txBody>
      </p:sp>
      <p:sp>
        <p:nvSpPr>
          <p:cNvPr id="5" name="Slayt Numarası Yer Tutucusu 4"/>
          <p:cNvSpPr>
            <a:spLocks noGrp="1"/>
          </p:cNvSpPr>
          <p:nvPr>
            <p:ph type="sldNum" sz="quarter" idx="12"/>
          </p:nvPr>
        </p:nvSpPr>
        <p:spPr/>
        <p:txBody>
          <a:bodyPr/>
          <a:lstStyle/>
          <a:p>
            <a:fld id="{6D22F896-40B5-4ADD-8801-0D06FADFA095}" type="slidenum">
              <a:rPr lang="en-US" smtClean="0"/>
              <a:t>15</a:t>
            </a:fld>
            <a:endParaRPr lang="en-US" dirty="0"/>
          </a:p>
        </p:txBody>
      </p:sp>
    </p:spTree>
    <p:extLst>
      <p:ext uri="{BB962C8B-B14F-4D97-AF65-F5344CB8AC3E}">
        <p14:creationId xmlns:p14="http://schemas.microsoft.com/office/powerpoint/2010/main" val="6416608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KURSLARA KAYIT-KABUL</a:t>
            </a:r>
          </a:p>
        </p:txBody>
      </p:sp>
      <p:sp>
        <p:nvSpPr>
          <p:cNvPr id="3" name="İçerik Yer Tutucusu 2"/>
          <p:cNvSpPr>
            <a:spLocks noGrp="1"/>
          </p:cNvSpPr>
          <p:nvPr>
            <p:ph idx="1"/>
          </p:nvPr>
        </p:nvSpPr>
        <p:spPr/>
        <p:txBody>
          <a:bodyPr>
            <a:normAutofit fontScale="85000" lnSpcReduction="10000"/>
          </a:bodyPr>
          <a:lstStyle/>
          <a:p>
            <a:r>
              <a:rPr lang="tr-TR" b="1" dirty="0">
                <a:solidFill>
                  <a:schemeClr val="tx1"/>
                </a:solidFill>
              </a:rPr>
              <a:t>A) Türkiye Cumhuriyeti </a:t>
            </a:r>
            <a:r>
              <a:rPr lang="tr-TR" b="1" dirty="0">
                <a:solidFill>
                  <a:srgbClr val="FFFF00"/>
                </a:solidFill>
                <a:highlight>
                  <a:srgbClr val="000000"/>
                </a:highlight>
              </a:rPr>
              <a:t>kimlik</a:t>
            </a:r>
            <a:r>
              <a:rPr lang="tr-TR" b="1" dirty="0">
                <a:solidFill>
                  <a:schemeClr val="tx1"/>
                </a:solidFill>
              </a:rPr>
              <a:t> numarasını gösterir belge,</a:t>
            </a:r>
          </a:p>
          <a:p>
            <a:r>
              <a:rPr lang="tr-TR" b="1" dirty="0">
                <a:solidFill>
                  <a:schemeClr val="tx1"/>
                </a:solidFill>
              </a:rPr>
              <a:t>b) Mesleki ve teknik kurslarda </a:t>
            </a:r>
            <a:r>
              <a:rPr lang="tr-TR" b="1" dirty="0">
                <a:solidFill>
                  <a:srgbClr val="FFFF00"/>
                </a:solidFill>
                <a:highlight>
                  <a:srgbClr val="000000"/>
                </a:highlight>
              </a:rPr>
              <a:t>13 yaşını doldurmuş </a:t>
            </a:r>
            <a:r>
              <a:rPr lang="tr-TR" b="1" dirty="0">
                <a:solidFill>
                  <a:schemeClr val="tx1"/>
                </a:solidFill>
              </a:rPr>
              <a:t>olma, </a:t>
            </a:r>
            <a:r>
              <a:rPr lang="tr-TR" b="1" dirty="0">
                <a:solidFill>
                  <a:srgbClr val="FFFF00"/>
                </a:solidFill>
                <a:highlight>
                  <a:srgbClr val="000000"/>
                </a:highlight>
              </a:rPr>
              <a:t>genel kurslarda </a:t>
            </a:r>
            <a:r>
              <a:rPr lang="tr-TR" b="1" dirty="0">
                <a:solidFill>
                  <a:schemeClr val="tx1"/>
                </a:solidFill>
              </a:rPr>
              <a:t>ise </a:t>
            </a:r>
            <a:r>
              <a:rPr lang="tr-TR" b="1" dirty="0">
                <a:solidFill>
                  <a:srgbClr val="FFFF00"/>
                </a:solidFill>
                <a:highlight>
                  <a:srgbClr val="000000"/>
                </a:highlight>
              </a:rPr>
              <a:t>programın özelliğine </a:t>
            </a:r>
            <a:r>
              <a:rPr lang="tr-TR" b="1" dirty="0">
                <a:solidFill>
                  <a:schemeClr val="tx1"/>
                </a:solidFill>
              </a:rPr>
              <a:t>göre yaş durumu belgesi,</a:t>
            </a:r>
          </a:p>
          <a:p>
            <a:r>
              <a:rPr lang="tr-TR" b="1" dirty="0">
                <a:solidFill>
                  <a:schemeClr val="tx1"/>
                </a:solidFill>
              </a:rPr>
              <a:t>c) </a:t>
            </a:r>
            <a:r>
              <a:rPr lang="tr-TR" b="1" dirty="0">
                <a:solidFill>
                  <a:srgbClr val="FFFF00"/>
                </a:solidFill>
                <a:highlight>
                  <a:srgbClr val="000000"/>
                </a:highlight>
              </a:rPr>
              <a:t>18 yaşından küçük </a:t>
            </a:r>
            <a:r>
              <a:rPr lang="tr-TR" b="1" dirty="0">
                <a:solidFill>
                  <a:schemeClr val="tx1"/>
                </a:solidFill>
              </a:rPr>
              <a:t>olanlardan velisinin </a:t>
            </a:r>
            <a:r>
              <a:rPr lang="tr-TR" b="1" dirty="0">
                <a:solidFill>
                  <a:srgbClr val="FFFF00"/>
                </a:solidFill>
                <a:highlight>
                  <a:srgbClr val="000000"/>
                </a:highlight>
              </a:rPr>
              <a:t>yazılı izni</a:t>
            </a:r>
            <a:r>
              <a:rPr lang="tr-TR" b="1" dirty="0">
                <a:solidFill>
                  <a:schemeClr val="tx1"/>
                </a:solidFill>
              </a:rPr>
              <a:t>,</a:t>
            </a:r>
          </a:p>
          <a:p>
            <a:r>
              <a:rPr lang="tr-TR" b="1" dirty="0">
                <a:solidFill>
                  <a:schemeClr val="tx1"/>
                </a:solidFill>
              </a:rPr>
              <a:t>ç) Kursun ve programın özelliğine göre </a:t>
            </a:r>
            <a:r>
              <a:rPr lang="tr-TR" b="1" dirty="0">
                <a:solidFill>
                  <a:srgbClr val="FFFF00"/>
                </a:solidFill>
                <a:highlight>
                  <a:srgbClr val="000000"/>
                </a:highlight>
              </a:rPr>
              <a:t>öğrenim belgesi </a:t>
            </a:r>
            <a:r>
              <a:rPr lang="tr-TR" b="1" dirty="0">
                <a:solidFill>
                  <a:schemeClr val="tx1"/>
                </a:solidFill>
              </a:rPr>
              <a:t>ve diğer belgeler,</a:t>
            </a:r>
          </a:p>
          <a:p>
            <a:r>
              <a:rPr lang="tr-TR" b="1" dirty="0">
                <a:solidFill>
                  <a:schemeClr val="tx1"/>
                </a:solidFill>
              </a:rPr>
              <a:t>d) Kursun özelliğine göre gerektiğinde </a:t>
            </a:r>
            <a:r>
              <a:rPr lang="tr-TR" b="1" dirty="0">
                <a:solidFill>
                  <a:srgbClr val="FFFF00"/>
                </a:solidFill>
                <a:highlight>
                  <a:srgbClr val="000000"/>
                </a:highlight>
              </a:rPr>
              <a:t>sağlık raporu</a:t>
            </a:r>
            <a:r>
              <a:rPr lang="tr-TR" b="1" dirty="0">
                <a:solidFill>
                  <a:schemeClr val="tx1"/>
                </a:solidFill>
              </a:rPr>
              <a:t>,</a:t>
            </a:r>
          </a:p>
          <a:p>
            <a:r>
              <a:rPr lang="tr-TR" b="1" dirty="0">
                <a:solidFill>
                  <a:schemeClr val="tx1"/>
                </a:solidFill>
              </a:rPr>
              <a:t>e) Yabancı uyruklular için İçişleri Bakanlığınca verilen </a:t>
            </a:r>
            <a:r>
              <a:rPr lang="tr-TR" b="1" dirty="0">
                <a:solidFill>
                  <a:srgbClr val="FFFF00"/>
                </a:solidFill>
                <a:highlight>
                  <a:srgbClr val="000000"/>
                </a:highlight>
              </a:rPr>
              <a:t>yabancı kimlik numarasını taşıyan belge </a:t>
            </a:r>
            <a:r>
              <a:rPr lang="tr-TR" b="1" dirty="0">
                <a:solidFill>
                  <a:schemeClr val="tx1"/>
                </a:solidFill>
              </a:rPr>
              <a:t>veya ülkeye girişlerinde kendilerine </a:t>
            </a:r>
            <a:r>
              <a:rPr lang="tr-TR" b="1" dirty="0">
                <a:solidFill>
                  <a:srgbClr val="FFFF00"/>
                </a:solidFill>
                <a:highlight>
                  <a:srgbClr val="000000"/>
                </a:highlight>
              </a:rPr>
              <a:t>geçici olarak tanzim edilen yabancı tanıtma </a:t>
            </a:r>
            <a:r>
              <a:rPr lang="tr-TR" b="1" dirty="0">
                <a:solidFill>
                  <a:schemeClr val="tx1"/>
                </a:solidFill>
              </a:rPr>
              <a:t>belgesi,</a:t>
            </a:r>
          </a:p>
          <a:p>
            <a:r>
              <a:rPr lang="tr-TR" b="1" dirty="0">
                <a:solidFill>
                  <a:srgbClr val="FFFF00"/>
                </a:solidFill>
                <a:highlight>
                  <a:srgbClr val="000000"/>
                </a:highlight>
              </a:rPr>
              <a:t>Uluslararası göç </a:t>
            </a:r>
            <a:r>
              <a:rPr lang="tr-TR" b="1" dirty="0">
                <a:solidFill>
                  <a:schemeClr val="tx1"/>
                </a:solidFill>
              </a:rPr>
              <a:t>kapsamında ülkemize gelen kimlik belgesi olmayanların ise </a:t>
            </a:r>
            <a:r>
              <a:rPr lang="tr-TR" b="1" dirty="0">
                <a:solidFill>
                  <a:srgbClr val="FFFF00"/>
                </a:solidFill>
                <a:highlight>
                  <a:srgbClr val="000000"/>
                </a:highlight>
              </a:rPr>
              <a:t>beyan esasına göre valilik onayı</a:t>
            </a:r>
            <a:r>
              <a:rPr lang="tr-TR" b="1" dirty="0">
                <a:solidFill>
                  <a:schemeClr val="tx1"/>
                </a:solidFill>
              </a:rPr>
              <a:t>, </a:t>
            </a:r>
          </a:p>
          <a:p>
            <a:endParaRPr lang="tr-TR" b="1" dirty="0">
              <a:solidFill>
                <a:schemeClr val="tx1"/>
              </a:solidFill>
            </a:endParaRPr>
          </a:p>
          <a:p>
            <a:endParaRPr lang="tr-TR" b="1" dirty="0">
              <a:solidFill>
                <a:schemeClr val="tx1"/>
              </a:solidFill>
            </a:endParaRPr>
          </a:p>
        </p:txBody>
      </p:sp>
      <p:sp>
        <p:nvSpPr>
          <p:cNvPr id="4" name="Altbilgi Yer Tutucusu 3"/>
          <p:cNvSpPr>
            <a:spLocks noGrp="1"/>
          </p:cNvSpPr>
          <p:nvPr>
            <p:ph type="ftr" sz="quarter" idx="11"/>
          </p:nvPr>
        </p:nvSpPr>
        <p:spPr/>
        <p:txBody>
          <a:bodyPr/>
          <a:lstStyle/>
          <a:p>
            <a:r>
              <a:rPr lang="tr-TR"/>
              <a:t>HAYAT BOYU ÖĞRENME KURUMLARI YÖNETMİLİĞİ</a:t>
            </a:r>
            <a:endParaRPr lang="en-US" dirty="0"/>
          </a:p>
        </p:txBody>
      </p:sp>
      <p:sp>
        <p:nvSpPr>
          <p:cNvPr id="5" name="Slayt Numarası Yer Tutucusu 4"/>
          <p:cNvSpPr>
            <a:spLocks noGrp="1"/>
          </p:cNvSpPr>
          <p:nvPr>
            <p:ph type="sldNum" sz="quarter" idx="12"/>
          </p:nvPr>
        </p:nvSpPr>
        <p:spPr/>
        <p:txBody>
          <a:bodyPr/>
          <a:lstStyle/>
          <a:p>
            <a:fld id="{6D22F896-40B5-4ADD-8801-0D06FADFA095}" type="slidenum">
              <a:rPr lang="en-US" smtClean="0"/>
              <a:t>16</a:t>
            </a:fld>
            <a:endParaRPr lang="en-US" dirty="0"/>
          </a:p>
        </p:txBody>
      </p:sp>
    </p:spTree>
    <p:extLst>
      <p:ext uri="{BB962C8B-B14F-4D97-AF65-F5344CB8AC3E}">
        <p14:creationId xmlns:p14="http://schemas.microsoft.com/office/powerpoint/2010/main" val="1844730969"/>
      </p:ext>
    </p:extLst>
  </p:cSld>
  <p:clrMapOvr>
    <a:overrideClrMapping bg1="dk1" tx1="lt1" bg2="dk2" tx2="lt2" accent1="accent1" accent2="accent2" accent3="accent3" accent4="accent4" accent5="accent5" accent6="accent6" hlink="hlink" folHlink="folHlink"/>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KURSLARA KAYIT-KABUL</a:t>
            </a:r>
          </a:p>
        </p:txBody>
      </p:sp>
      <p:sp>
        <p:nvSpPr>
          <p:cNvPr id="3" name="İçerik Yer Tutucusu 2"/>
          <p:cNvSpPr>
            <a:spLocks noGrp="1"/>
          </p:cNvSpPr>
          <p:nvPr>
            <p:ph idx="1"/>
          </p:nvPr>
        </p:nvSpPr>
        <p:spPr/>
        <p:txBody>
          <a:bodyPr>
            <a:normAutofit/>
          </a:bodyPr>
          <a:lstStyle/>
          <a:p>
            <a:r>
              <a:rPr lang="tr-TR" b="1" dirty="0">
                <a:solidFill>
                  <a:schemeClr val="tx1"/>
                </a:solidFill>
              </a:rPr>
              <a:t>(2) Kurslara </a:t>
            </a:r>
            <a:r>
              <a:rPr lang="tr-TR" sz="2000" b="1" dirty="0">
                <a:solidFill>
                  <a:srgbClr val="FFFF00"/>
                </a:solidFill>
                <a:highlight>
                  <a:srgbClr val="000000"/>
                </a:highlight>
              </a:rPr>
              <a:t>kabulde</a:t>
            </a:r>
            <a:r>
              <a:rPr lang="tr-TR" b="1" dirty="0">
                <a:solidFill>
                  <a:schemeClr val="tx1"/>
                </a:solidFill>
              </a:rPr>
              <a:t> kurumun ve </a:t>
            </a:r>
            <a:r>
              <a:rPr lang="tr-TR" sz="2000" b="1" dirty="0">
                <a:solidFill>
                  <a:srgbClr val="FFFF00"/>
                </a:solidFill>
                <a:highlight>
                  <a:srgbClr val="000000"/>
                </a:highlight>
              </a:rPr>
              <a:t>programın özel</a:t>
            </a:r>
            <a:r>
              <a:rPr lang="tr-TR" b="1" dirty="0">
                <a:solidFill>
                  <a:schemeClr val="tx1"/>
                </a:solidFill>
              </a:rPr>
              <a:t>liği, </a:t>
            </a:r>
            <a:r>
              <a:rPr lang="tr-TR" sz="2200" b="1" dirty="0">
                <a:solidFill>
                  <a:srgbClr val="FFFF00"/>
                </a:solidFill>
              </a:rPr>
              <a:t>başvuru fazlalığı </a:t>
            </a:r>
            <a:r>
              <a:rPr lang="tr-TR" b="1" dirty="0">
                <a:solidFill>
                  <a:schemeClr val="tx1"/>
                </a:solidFill>
              </a:rPr>
              <a:t>ve benzeri nedenlerle </a:t>
            </a:r>
            <a:r>
              <a:rPr lang="tr-TR" sz="2000" b="1" dirty="0">
                <a:solidFill>
                  <a:srgbClr val="FFFF00"/>
                </a:solidFill>
                <a:highlight>
                  <a:srgbClr val="000000"/>
                </a:highlight>
              </a:rPr>
              <a:t>sınav veya ön değerlendirme</a:t>
            </a:r>
            <a:r>
              <a:rPr lang="tr-TR" sz="2200" b="1" dirty="0">
                <a:solidFill>
                  <a:srgbClr val="FFFF00"/>
                </a:solidFill>
              </a:rPr>
              <a:t> </a:t>
            </a:r>
            <a:r>
              <a:rPr lang="tr-TR" b="1" dirty="0">
                <a:solidFill>
                  <a:schemeClr val="tx1"/>
                </a:solidFill>
              </a:rPr>
              <a:t>yapılabilir.</a:t>
            </a:r>
          </a:p>
          <a:p>
            <a:r>
              <a:rPr lang="tr-TR" b="1" dirty="0">
                <a:solidFill>
                  <a:schemeClr val="tx1"/>
                </a:solidFill>
              </a:rPr>
              <a:t>(3) Başvurular, kurumlara </a:t>
            </a:r>
            <a:r>
              <a:rPr lang="tr-TR" sz="2200" b="1" dirty="0">
                <a:solidFill>
                  <a:srgbClr val="FFFF00"/>
                </a:solidFill>
              </a:rPr>
              <a:t>b</a:t>
            </a:r>
            <a:r>
              <a:rPr lang="tr-TR" sz="2000" b="1" dirty="0">
                <a:solidFill>
                  <a:srgbClr val="FFFF00"/>
                </a:solidFill>
                <a:highlight>
                  <a:srgbClr val="000000"/>
                </a:highlight>
              </a:rPr>
              <a:t>ireysel </a:t>
            </a:r>
            <a:r>
              <a:rPr lang="tr-TR" sz="2200" b="1" dirty="0">
                <a:solidFill>
                  <a:srgbClr val="FFFF00"/>
                </a:solidFill>
              </a:rPr>
              <a:t>olarak doğrudan </a:t>
            </a:r>
            <a:r>
              <a:rPr lang="tr-TR" b="1" dirty="0">
                <a:solidFill>
                  <a:schemeClr val="tx1"/>
                </a:solidFill>
              </a:rPr>
              <a:t>yapılabileceği gibi </a:t>
            </a:r>
            <a:r>
              <a:rPr lang="tr-TR" sz="2000" b="1" dirty="0">
                <a:solidFill>
                  <a:srgbClr val="FFFF00"/>
                </a:solidFill>
                <a:highlight>
                  <a:srgbClr val="000000"/>
                </a:highlight>
              </a:rPr>
              <a:t>bilişim teknolojileri </a:t>
            </a:r>
            <a:r>
              <a:rPr lang="tr-TR" b="1" dirty="0">
                <a:solidFill>
                  <a:schemeClr val="tx1"/>
                </a:solidFill>
              </a:rPr>
              <a:t>kullanılarak da yapılabilir. Ayrıca </a:t>
            </a:r>
            <a:r>
              <a:rPr lang="tr-TR" sz="2000" b="1" dirty="0">
                <a:solidFill>
                  <a:srgbClr val="FFFF00"/>
                </a:solidFill>
                <a:highlight>
                  <a:srgbClr val="000000"/>
                </a:highlight>
              </a:rPr>
              <a:t>kurumlardan uzak </a:t>
            </a:r>
            <a:r>
              <a:rPr lang="tr-TR" b="1" dirty="0">
                <a:solidFill>
                  <a:schemeClr val="tx1"/>
                </a:solidFill>
              </a:rPr>
              <a:t>yerleşim birimlerinde </a:t>
            </a:r>
            <a:r>
              <a:rPr lang="tr-TR" sz="2200" b="1" dirty="0">
                <a:solidFill>
                  <a:srgbClr val="FFFF00"/>
                </a:solidFill>
              </a:rPr>
              <a:t>ikamet edenler</a:t>
            </a:r>
            <a:r>
              <a:rPr lang="tr-TR" b="1" dirty="0">
                <a:solidFill>
                  <a:schemeClr val="tx1"/>
                </a:solidFill>
              </a:rPr>
              <a:t>, bulundukları yerdeki </a:t>
            </a:r>
            <a:r>
              <a:rPr lang="tr-TR" sz="2000" b="1" dirty="0">
                <a:solidFill>
                  <a:srgbClr val="FFFF00"/>
                </a:solidFill>
                <a:highlight>
                  <a:srgbClr val="000000"/>
                </a:highlight>
              </a:rPr>
              <a:t>muhtarlıklar</a:t>
            </a:r>
            <a:r>
              <a:rPr lang="tr-TR" b="1" dirty="0">
                <a:solidFill>
                  <a:schemeClr val="tx1"/>
                </a:solidFill>
              </a:rPr>
              <a:t> ve </a:t>
            </a:r>
            <a:r>
              <a:rPr lang="tr-TR" sz="2000" b="1" dirty="0">
                <a:solidFill>
                  <a:srgbClr val="FFFF00"/>
                </a:solidFill>
                <a:highlight>
                  <a:srgbClr val="000000"/>
                </a:highlight>
              </a:rPr>
              <a:t>Bakanlığa bağlı okul veya kurum müdürlüklerine </a:t>
            </a:r>
            <a:r>
              <a:rPr lang="tr-TR" sz="2200" b="1" dirty="0">
                <a:solidFill>
                  <a:srgbClr val="FFFF00"/>
                </a:solidFill>
              </a:rPr>
              <a:t>başvuruda </a:t>
            </a:r>
            <a:r>
              <a:rPr lang="tr-TR" b="1" dirty="0">
                <a:solidFill>
                  <a:schemeClr val="tx1"/>
                </a:solidFill>
              </a:rPr>
              <a:t>bulunabilir.</a:t>
            </a:r>
          </a:p>
        </p:txBody>
      </p:sp>
      <p:sp>
        <p:nvSpPr>
          <p:cNvPr id="4" name="Altbilgi Yer Tutucusu 3"/>
          <p:cNvSpPr>
            <a:spLocks noGrp="1"/>
          </p:cNvSpPr>
          <p:nvPr>
            <p:ph type="ftr" sz="quarter" idx="11"/>
          </p:nvPr>
        </p:nvSpPr>
        <p:spPr/>
        <p:txBody>
          <a:bodyPr/>
          <a:lstStyle/>
          <a:p>
            <a:r>
              <a:rPr lang="tr-TR"/>
              <a:t>HAYAT BOYU ÖĞRENME KURUMLARI YÖNETMİLİĞİ</a:t>
            </a:r>
            <a:endParaRPr lang="en-US" dirty="0"/>
          </a:p>
        </p:txBody>
      </p:sp>
      <p:sp>
        <p:nvSpPr>
          <p:cNvPr id="5" name="Slayt Numarası Yer Tutucusu 4"/>
          <p:cNvSpPr>
            <a:spLocks noGrp="1"/>
          </p:cNvSpPr>
          <p:nvPr>
            <p:ph type="sldNum" sz="quarter" idx="12"/>
          </p:nvPr>
        </p:nvSpPr>
        <p:spPr/>
        <p:txBody>
          <a:bodyPr/>
          <a:lstStyle/>
          <a:p>
            <a:fld id="{6D22F896-40B5-4ADD-8801-0D06FADFA095}" type="slidenum">
              <a:rPr lang="en-US" smtClean="0"/>
              <a:t>17</a:t>
            </a:fld>
            <a:endParaRPr lang="en-US" dirty="0"/>
          </a:p>
        </p:txBody>
      </p:sp>
    </p:spTree>
    <p:extLst>
      <p:ext uri="{BB962C8B-B14F-4D97-AF65-F5344CB8AC3E}">
        <p14:creationId xmlns:p14="http://schemas.microsoft.com/office/powerpoint/2010/main" val="75174112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KURSLARA KAYIT-KABUL</a:t>
            </a:r>
          </a:p>
        </p:txBody>
      </p:sp>
      <p:sp>
        <p:nvSpPr>
          <p:cNvPr id="3" name="İçerik Yer Tutucusu 2"/>
          <p:cNvSpPr>
            <a:spLocks noGrp="1"/>
          </p:cNvSpPr>
          <p:nvPr>
            <p:ph idx="1"/>
          </p:nvPr>
        </p:nvSpPr>
        <p:spPr/>
        <p:txBody>
          <a:bodyPr>
            <a:normAutofit/>
          </a:bodyPr>
          <a:lstStyle/>
          <a:p>
            <a:r>
              <a:rPr lang="tr-TR" b="1" dirty="0">
                <a:solidFill>
                  <a:schemeClr val="tx1"/>
                </a:solidFill>
              </a:rPr>
              <a:t>(4) Kurslara kayıt;</a:t>
            </a:r>
          </a:p>
          <a:p>
            <a:r>
              <a:rPr lang="tr-TR" b="1" dirty="0">
                <a:solidFill>
                  <a:schemeClr val="tx1"/>
                </a:solidFill>
              </a:rPr>
              <a:t>a) Modüler olmayan kurslarda </a:t>
            </a:r>
            <a:r>
              <a:rPr lang="tr-TR" sz="2000" b="1" dirty="0">
                <a:solidFill>
                  <a:srgbClr val="FFFF00"/>
                </a:solidFill>
                <a:highlight>
                  <a:srgbClr val="000000"/>
                </a:highlight>
              </a:rPr>
              <a:t>kurs süresinin 1/5 </a:t>
            </a:r>
            <a:r>
              <a:rPr lang="tr-TR" b="1" dirty="0">
                <a:solidFill>
                  <a:schemeClr val="tx1"/>
                </a:solidFill>
              </a:rPr>
              <a:t>oranını geçmemek şartıyla kurs başlama tarihinden itibaren </a:t>
            </a:r>
            <a:r>
              <a:rPr lang="tr-TR" sz="2000" b="1" dirty="0">
                <a:solidFill>
                  <a:srgbClr val="FFFF00"/>
                </a:solidFill>
                <a:highlight>
                  <a:srgbClr val="000000"/>
                </a:highlight>
              </a:rPr>
              <a:t>10 uncu günün sonunda</a:t>
            </a:r>
            <a:r>
              <a:rPr lang="tr-TR" b="1" dirty="0">
                <a:solidFill>
                  <a:srgbClr val="FFFF00"/>
                </a:solidFill>
              </a:rPr>
              <a:t> </a:t>
            </a:r>
            <a:r>
              <a:rPr lang="tr-TR" b="1" dirty="0">
                <a:solidFill>
                  <a:schemeClr val="tx1"/>
                </a:solidFill>
              </a:rPr>
              <a:t>sona erer.</a:t>
            </a:r>
          </a:p>
          <a:p>
            <a:r>
              <a:rPr lang="tr-TR" b="1" dirty="0">
                <a:solidFill>
                  <a:schemeClr val="tx1"/>
                </a:solidFill>
              </a:rPr>
              <a:t>b) Modüler kurslarda </a:t>
            </a:r>
            <a:r>
              <a:rPr lang="tr-TR" sz="2000" b="1" dirty="0">
                <a:solidFill>
                  <a:srgbClr val="FFFF00"/>
                </a:solidFill>
                <a:highlight>
                  <a:srgbClr val="000000"/>
                </a:highlight>
              </a:rPr>
              <a:t>kurs süresince kayıt </a:t>
            </a:r>
            <a:r>
              <a:rPr lang="tr-TR" b="1" dirty="0">
                <a:solidFill>
                  <a:srgbClr val="FFFF00"/>
                </a:solidFill>
              </a:rPr>
              <a:t>yaptırılabilir</a:t>
            </a:r>
            <a:r>
              <a:rPr lang="tr-TR" b="1" dirty="0">
                <a:solidFill>
                  <a:schemeClr val="tx1"/>
                </a:solidFill>
              </a:rPr>
              <a:t>. Ancak her modülün devamsızlık süresi modül süresinin </a:t>
            </a:r>
            <a:r>
              <a:rPr lang="tr-TR" sz="2000" b="1" dirty="0">
                <a:solidFill>
                  <a:srgbClr val="FFFF00"/>
                </a:solidFill>
                <a:highlight>
                  <a:srgbClr val="000000"/>
                </a:highlight>
              </a:rPr>
              <a:t>1/5 oranını geçemez.</a:t>
            </a:r>
          </a:p>
        </p:txBody>
      </p:sp>
      <p:sp>
        <p:nvSpPr>
          <p:cNvPr id="4" name="Altbilgi Yer Tutucusu 3"/>
          <p:cNvSpPr>
            <a:spLocks noGrp="1"/>
          </p:cNvSpPr>
          <p:nvPr>
            <p:ph type="ftr" sz="quarter" idx="11"/>
          </p:nvPr>
        </p:nvSpPr>
        <p:spPr/>
        <p:txBody>
          <a:bodyPr/>
          <a:lstStyle/>
          <a:p>
            <a:r>
              <a:rPr lang="tr-TR"/>
              <a:t>HAYAT BOYU ÖĞRENME KURUMLARI YÖNETMİLİĞİ</a:t>
            </a:r>
            <a:endParaRPr lang="en-US" dirty="0"/>
          </a:p>
        </p:txBody>
      </p:sp>
      <p:sp>
        <p:nvSpPr>
          <p:cNvPr id="5" name="Slayt Numarası Yer Tutucusu 4"/>
          <p:cNvSpPr>
            <a:spLocks noGrp="1"/>
          </p:cNvSpPr>
          <p:nvPr>
            <p:ph type="sldNum" sz="quarter" idx="12"/>
          </p:nvPr>
        </p:nvSpPr>
        <p:spPr/>
        <p:txBody>
          <a:bodyPr/>
          <a:lstStyle/>
          <a:p>
            <a:fld id="{6D22F896-40B5-4ADD-8801-0D06FADFA095}" type="slidenum">
              <a:rPr lang="en-US" smtClean="0"/>
              <a:t>18</a:t>
            </a:fld>
            <a:endParaRPr lang="en-US" dirty="0"/>
          </a:p>
        </p:txBody>
      </p:sp>
    </p:spTree>
    <p:extLst>
      <p:ext uri="{BB962C8B-B14F-4D97-AF65-F5344CB8AC3E}">
        <p14:creationId xmlns:p14="http://schemas.microsoft.com/office/powerpoint/2010/main" val="2617159190"/>
      </p:ext>
    </p:extLst>
  </p:cSld>
  <p:clrMapOvr>
    <a:overrideClrMapping bg1="dk1" tx1="lt1" bg2="dk2" tx2="lt2" accent1="accent1" accent2="accent2" accent3="accent3" accent4="accent4" accent5="accent5" accent6="accent6" hlink="hlink" folHlink="folHlink"/>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KURSLARA KAYIT-KABUL</a:t>
            </a:r>
          </a:p>
        </p:txBody>
      </p:sp>
      <p:sp>
        <p:nvSpPr>
          <p:cNvPr id="3" name="İçerik Yer Tutucusu 2"/>
          <p:cNvSpPr>
            <a:spLocks noGrp="1"/>
          </p:cNvSpPr>
          <p:nvPr>
            <p:ph idx="1"/>
          </p:nvPr>
        </p:nvSpPr>
        <p:spPr/>
        <p:txBody>
          <a:bodyPr>
            <a:normAutofit lnSpcReduction="10000"/>
          </a:bodyPr>
          <a:lstStyle/>
          <a:p>
            <a:r>
              <a:rPr lang="tr-TR" b="1" dirty="0">
                <a:solidFill>
                  <a:schemeClr val="tx1"/>
                </a:solidFill>
              </a:rPr>
              <a:t>(5) Kursiyer </a:t>
            </a:r>
            <a:r>
              <a:rPr lang="tr-TR" b="1" dirty="0">
                <a:solidFill>
                  <a:srgbClr val="FFFF00"/>
                </a:solidFill>
                <a:highlight>
                  <a:srgbClr val="000000"/>
                </a:highlight>
              </a:rPr>
              <a:t>kayıtları e-Yaygın sistemi </a:t>
            </a:r>
            <a:r>
              <a:rPr lang="tr-TR" b="1" dirty="0">
                <a:solidFill>
                  <a:schemeClr val="tx1"/>
                </a:solidFill>
              </a:rPr>
              <a:t>üzerinde gerçekleştirilir. Kesin kayıt hakkını elde eden kursiyerlere sistem üzerinden </a:t>
            </a:r>
            <a:r>
              <a:rPr lang="tr-TR" b="1" dirty="0">
                <a:solidFill>
                  <a:srgbClr val="FFFF00"/>
                </a:solidFill>
                <a:highlight>
                  <a:srgbClr val="000000"/>
                </a:highlight>
              </a:rPr>
              <a:t>onay</a:t>
            </a:r>
            <a:r>
              <a:rPr lang="tr-TR" b="1" dirty="0">
                <a:solidFill>
                  <a:srgbClr val="FFFF00"/>
                </a:solidFill>
              </a:rPr>
              <a:t> verilir.</a:t>
            </a:r>
          </a:p>
          <a:p>
            <a:r>
              <a:rPr lang="tr-TR" b="1" dirty="0">
                <a:solidFill>
                  <a:schemeClr val="tx1"/>
                </a:solidFill>
              </a:rPr>
              <a:t>(6) Kişiler </a:t>
            </a:r>
            <a:r>
              <a:rPr lang="tr-TR" b="1" dirty="0">
                <a:solidFill>
                  <a:srgbClr val="FFFF00"/>
                </a:solidFill>
                <a:highlight>
                  <a:srgbClr val="000000"/>
                </a:highlight>
              </a:rPr>
              <a:t>aynı kursa en fazla iki defa </a:t>
            </a:r>
            <a:r>
              <a:rPr lang="tr-TR" b="1" dirty="0">
                <a:solidFill>
                  <a:srgbClr val="FFFF00"/>
                </a:solidFill>
              </a:rPr>
              <a:t>devam </a:t>
            </a:r>
            <a:r>
              <a:rPr lang="tr-TR" b="1" dirty="0">
                <a:solidFill>
                  <a:schemeClr val="tx1"/>
                </a:solidFill>
              </a:rPr>
              <a:t>edebilirler. Bu durumda olanların </a:t>
            </a:r>
            <a:r>
              <a:rPr lang="tr-TR" b="1" dirty="0">
                <a:solidFill>
                  <a:srgbClr val="FFFF00"/>
                </a:solidFill>
                <a:highlight>
                  <a:srgbClr val="000000"/>
                </a:highlight>
              </a:rPr>
              <a:t>kurslara kabul </a:t>
            </a:r>
            <a:r>
              <a:rPr lang="tr-TR" b="1" dirty="0">
                <a:solidFill>
                  <a:schemeClr val="tx1"/>
                </a:solidFill>
              </a:rPr>
              <a:t>edilmesi için </a:t>
            </a:r>
            <a:r>
              <a:rPr lang="tr-TR" b="1" dirty="0">
                <a:solidFill>
                  <a:srgbClr val="FFFF00"/>
                </a:solidFill>
                <a:highlight>
                  <a:srgbClr val="000000"/>
                </a:highlight>
              </a:rPr>
              <a:t>en az yedi yeni kursiyerin kayıtlı </a:t>
            </a:r>
            <a:r>
              <a:rPr lang="tr-TR" b="1" dirty="0">
                <a:solidFill>
                  <a:schemeClr val="tx1"/>
                </a:solidFill>
              </a:rPr>
              <a:t>olması şartı aranır. Aynı kursa </a:t>
            </a:r>
            <a:r>
              <a:rPr lang="tr-TR" b="1" dirty="0">
                <a:solidFill>
                  <a:srgbClr val="FFFF00"/>
                </a:solidFill>
                <a:highlight>
                  <a:srgbClr val="000000"/>
                </a:highlight>
              </a:rPr>
              <a:t>ikinci defa devam </a:t>
            </a:r>
            <a:r>
              <a:rPr lang="tr-TR" b="1" dirty="0">
                <a:solidFill>
                  <a:schemeClr val="tx1"/>
                </a:solidFill>
              </a:rPr>
              <a:t>edenlere tekrar </a:t>
            </a:r>
            <a:r>
              <a:rPr lang="tr-TR" b="1" dirty="0">
                <a:solidFill>
                  <a:srgbClr val="FFFF00"/>
                </a:solidFill>
                <a:highlight>
                  <a:srgbClr val="000000"/>
                </a:highlight>
              </a:rPr>
              <a:t>kurs bitirme belgesi </a:t>
            </a:r>
            <a:r>
              <a:rPr lang="tr-TR" b="1" dirty="0">
                <a:solidFill>
                  <a:schemeClr val="tx1"/>
                </a:solidFill>
              </a:rPr>
              <a:t>verilmez. B</a:t>
            </a:r>
            <a:r>
              <a:rPr lang="tr-TR" b="1" dirty="0">
                <a:solidFill>
                  <a:srgbClr val="FFFF00"/>
                </a:solidFill>
                <a:highlight>
                  <a:srgbClr val="000000"/>
                </a:highlight>
              </a:rPr>
              <a:t>aşarısız</a:t>
            </a:r>
            <a:r>
              <a:rPr lang="tr-TR" b="1" dirty="0">
                <a:solidFill>
                  <a:schemeClr val="tx1"/>
                </a:solidFill>
              </a:rPr>
              <a:t> olunması durumunda, </a:t>
            </a:r>
            <a:r>
              <a:rPr lang="tr-TR" b="1" dirty="0">
                <a:solidFill>
                  <a:srgbClr val="FFFF00"/>
                </a:solidFill>
                <a:highlight>
                  <a:srgbClr val="000000"/>
                </a:highlight>
              </a:rPr>
              <a:t>kurs tekrarında </a:t>
            </a:r>
            <a:r>
              <a:rPr lang="tr-TR" b="1" dirty="0">
                <a:solidFill>
                  <a:srgbClr val="FFFF00"/>
                </a:solidFill>
              </a:rPr>
              <a:t>iki defa katılma</a:t>
            </a:r>
            <a:r>
              <a:rPr lang="tr-TR" b="1" dirty="0">
                <a:solidFill>
                  <a:schemeClr val="tx1"/>
                </a:solidFill>
              </a:rPr>
              <a:t> şartı aranmaz.</a:t>
            </a:r>
          </a:p>
          <a:p>
            <a:r>
              <a:rPr lang="tr-TR" b="1" dirty="0">
                <a:solidFill>
                  <a:schemeClr val="tx1"/>
                </a:solidFill>
              </a:rPr>
              <a:t>(7) Kişiler </a:t>
            </a:r>
            <a:r>
              <a:rPr lang="tr-TR" b="1" dirty="0">
                <a:solidFill>
                  <a:srgbClr val="FFFF00"/>
                </a:solidFill>
                <a:highlight>
                  <a:srgbClr val="000000"/>
                </a:highlight>
              </a:rPr>
              <a:t>farklı kurslara ders saatleri çakışmayacak </a:t>
            </a:r>
            <a:r>
              <a:rPr lang="tr-TR" b="1" dirty="0">
                <a:solidFill>
                  <a:schemeClr val="tx1"/>
                </a:solidFill>
              </a:rPr>
              <a:t>şekilde kayıt yaptırabilirler.</a:t>
            </a:r>
          </a:p>
        </p:txBody>
      </p:sp>
      <p:sp>
        <p:nvSpPr>
          <p:cNvPr id="4" name="Altbilgi Yer Tutucusu 3"/>
          <p:cNvSpPr>
            <a:spLocks noGrp="1"/>
          </p:cNvSpPr>
          <p:nvPr>
            <p:ph type="ftr" sz="quarter" idx="11"/>
          </p:nvPr>
        </p:nvSpPr>
        <p:spPr/>
        <p:txBody>
          <a:bodyPr/>
          <a:lstStyle/>
          <a:p>
            <a:r>
              <a:rPr lang="tr-TR"/>
              <a:t>HAYAT BOYU ÖĞRENME KURUMLARI YÖNETMİLİĞİ</a:t>
            </a:r>
            <a:endParaRPr lang="en-US" dirty="0"/>
          </a:p>
        </p:txBody>
      </p:sp>
      <p:sp>
        <p:nvSpPr>
          <p:cNvPr id="5" name="Slayt Numarası Yer Tutucusu 4"/>
          <p:cNvSpPr>
            <a:spLocks noGrp="1"/>
          </p:cNvSpPr>
          <p:nvPr>
            <p:ph type="sldNum" sz="quarter" idx="12"/>
          </p:nvPr>
        </p:nvSpPr>
        <p:spPr/>
        <p:txBody>
          <a:bodyPr/>
          <a:lstStyle/>
          <a:p>
            <a:fld id="{6D22F896-40B5-4ADD-8801-0D06FADFA095}" type="slidenum">
              <a:rPr lang="en-US" smtClean="0"/>
              <a:t>19</a:t>
            </a:fld>
            <a:endParaRPr lang="en-US" dirty="0"/>
          </a:p>
        </p:txBody>
      </p:sp>
    </p:spTree>
    <p:extLst>
      <p:ext uri="{BB962C8B-B14F-4D97-AF65-F5344CB8AC3E}">
        <p14:creationId xmlns:p14="http://schemas.microsoft.com/office/powerpoint/2010/main" val="25109116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a:t>HBO AMACI</a:t>
            </a:r>
            <a:endParaRPr lang="tr-TR" dirty="0"/>
          </a:p>
        </p:txBody>
      </p:sp>
      <p:sp>
        <p:nvSpPr>
          <p:cNvPr id="5" name="İçerik Yer Tutucusu 4"/>
          <p:cNvSpPr>
            <a:spLocks noGrp="1"/>
          </p:cNvSpPr>
          <p:nvPr>
            <p:ph idx="1"/>
          </p:nvPr>
        </p:nvSpPr>
        <p:spPr/>
        <p:txBody>
          <a:bodyPr/>
          <a:lstStyle/>
          <a:p>
            <a:r>
              <a:rPr lang="tr-TR" sz="3200" b="1" dirty="0">
                <a:solidFill>
                  <a:schemeClr val="tx1"/>
                </a:solidFill>
              </a:rPr>
              <a:t>Bu Yönetmeliğin amacı, Millî Eğitim Bakanlığına bağlı hayat boyu öğrenme kurumlarının kuruluş, </a:t>
            </a:r>
            <a:r>
              <a:rPr lang="tr-TR" sz="3200" b="1" u="sng" dirty="0">
                <a:solidFill>
                  <a:srgbClr val="00B0F0"/>
                </a:solidFill>
                <a:effectLst>
                  <a:outerShdw blurRad="38100" dist="38100" dir="2700000" algn="tl">
                    <a:srgbClr val="000000">
                      <a:alpha val="43137"/>
                    </a:srgbClr>
                  </a:outerShdw>
                </a:effectLst>
              </a:rPr>
              <a:t>görev, yönetim, eğitim, öğretim ve işleyişi </a:t>
            </a:r>
            <a:r>
              <a:rPr lang="tr-TR" sz="3200" b="1" dirty="0">
                <a:solidFill>
                  <a:schemeClr val="tx1"/>
                </a:solidFill>
              </a:rPr>
              <a:t>hakkındaki USUL VE ESASLARI DÜZENLEMEKTİR</a:t>
            </a:r>
            <a:r>
              <a:rPr lang="tr-TR" b="1" dirty="0">
                <a:solidFill>
                  <a:schemeClr val="tx1"/>
                </a:solidFill>
              </a:rPr>
              <a:t>.</a:t>
            </a:r>
          </a:p>
        </p:txBody>
      </p:sp>
      <p:sp>
        <p:nvSpPr>
          <p:cNvPr id="6" name="Altbilgi Yer Tutucusu 5"/>
          <p:cNvSpPr>
            <a:spLocks noGrp="1"/>
          </p:cNvSpPr>
          <p:nvPr>
            <p:ph type="ftr" sz="quarter" idx="11"/>
          </p:nvPr>
        </p:nvSpPr>
        <p:spPr/>
        <p:txBody>
          <a:bodyPr/>
          <a:lstStyle/>
          <a:p>
            <a:r>
              <a:rPr lang="tr-TR"/>
              <a:t>HAYAT BOYU ÖĞRENME KURUMLARI YÖNETMİLİĞİ</a:t>
            </a:r>
            <a:endParaRPr lang="en-US" dirty="0"/>
          </a:p>
        </p:txBody>
      </p:sp>
      <p:sp>
        <p:nvSpPr>
          <p:cNvPr id="7" name="Slayt Numarası Yer Tutucusu 6"/>
          <p:cNvSpPr>
            <a:spLocks noGrp="1"/>
          </p:cNvSpPr>
          <p:nvPr>
            <p:ph type="sldNum" sz="quarter" idx="12"/>
          </p:nvPr>
        </p:nvSpPr>
        <p:spPr/>
        <p:txBody>
          <a:bodyPr/>
          <a:lstStyle/>
          <a:p>
            <a:fld id="{6D22F896-40B5-4ADD-8801-0D06FADFA095}" type="slidenum">
              <a:rPr lang="en-US" smtClean="0"/>
              <a:t>2</a:t>
            </a:fld>
            <a:endParaRPr lang="en-US" dirty="0"/>
          </a:p>
        </p:txBody>
      </p:sp>
    </p:spTree>
    <p:extLst>
      <p:ext uri="{BB962C8B-B14F-4D97-AF65-F5344CB8AC3E}">
        <p14:creationId xmlns:p14="http://schemas.microsoft.com/office/powerpoint/2010/main" val="39187288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KURSLARA DEVAM DURUMU</a:t>
            </a:r>
          </a:p>
        </p:txBody>
      </p:sp>
      <p:sp>
        <p:nvSpPr>
          <p:cNvPr id="3" name="İçerik Yer Tutucusu 2"/>
          <p:cNvSpPr>
            <a:spLocks noGrp="1"/>
          </p:cNvSpPr>
          <p:nvPr>
            <p:ph idx="1"/>
          </p:nvPr>
        </p:nvSpPr>
        <p:spPr/>
        <p:txBody>
          <a:bodyPr>
            <a:normAutofit fontScale="62500" lnSpcReduction="20000"/>
          </a:bodyPr>
          <a:lstStyle/>
          <a:p>
            <a:r>
              <a:rPr lang="tr-TR" sz="3100" b="1" dirty="0">
                <a:solidFill>
                  <a:srgbClr val="FFFF00"/>
                </a:solidFill>
              </a:rPr>
              <a:t>Kurslara devam durumu</a:t>
            </a:r>
          </a:p>
          <a:p>
            <a:r>
              <a:rPr lang="tr-TR" b="1" dirty="0">
                <a:solidFill>
                  <a:schemeClr val="tx1"/>
                </a:solidFill>
              </a:rPr>
              <a:t>MADDE 44 – (1) </a:t>
            </a:r>
            <a:r>
              <a:rPr lang="tr-TR" sz="3000" b="1" dirty="0">
                <a:solidFill>
                  <a:srgbClr val="FFFF00"/>
                </a:solidFill>
                <a:highlight>
                  <a:srgbClr val="000000"/>
                </a:highlight>
              </a:rPr>
              <a:t>Kursa kayıt işlemi</a:t>
            </a:r>
            <a:r>
              <a:rPr lang="tr-TR" b="1" dirty="0">
                <a:solidFill>
                  <a:schemeClr val="tx1"/>
                </a:solidFill>
              </a:rPr>
              <a:t>, kursun başladığı tarihten itibaren kurs </a:t>
            </a:r>
            <a:r>
              <a:rPr lang="tr-TR" sz="3100" b="1" dirty="0">
                <a:solidFill>
                  <a:srgbClr val="FFFF00"/>
                </a:solidFill>
                <a:highlight>
                  <a:srgbClr val="000000"/>
                </a:highlight>
              </a:rPr>
              <a:t>süresinin 1/5 </a:t>
            </a:r>
            <a:r>
              <a:rPr lang="tr-TR" b="1" dirty="0">
                <a:solidFill>
                  <a:schemeClr val="tx1"/>
                </a:solidFill>
              </a:rPr>
              <a:t>oranını geçmemek şartıyla </a:t>
            </a:r>
            <a:r>
              <a:rPr lang="tr-TR" sz="3000" b="1" dirty="0">
                <a:solidFill>
                  <a:srgbClr val="FFFF00"/>
                </a:solidFill>
                <a:highlight>
                  <a:srgbClr val="000000"/>
                </a:highlight>
              </a:rPr>
              <a:t>10 gün </a:t>
            </a:r>
            <a:r>
              <a:rPr lang="tr-TR" sz="3100" b="1" dirty="0">
                <a:solidFill>
                  <a:srgbClr val="FFFF00"/>
                </a:solidFill>
              </a:rPr>
              <a:t>içerisinde </a:t>
            </a:r>
            <a:r>
              <a:rPr lang="tr-TR" b="1" dirty="0">
                <a:solidFill>
                  <a:schemeClr val="tx1"/>
                </a:solidFill>
              </a:rPr>
              <a:t>yapılmalıdır. Kursiyer kaydı, bu tarihten sonra </a:t>
            </a:r>
            <a:r>
              <a:rPr lang="tr-TR" sz="3000" b="1" dirty="0">
                <a:solidFill>
                  <a:srgbClr val="FFFF00"/>
                </a:solidFill>
                <a:highlight>
                  <a:srgbClr val="000000"/>
                </a:highlight>
              </a:rPr>
              <a:t>e-Yaygın sisteminde </a:t>
            </a:r>
            <a:r>
              <a:rPr lang="tr-TR" b="1" dirty="0">
                <a:solidFill>
                  <a:schemeClr val="tx1"/>
                </a:solidFill>
              </a:rPr>
              <a:t>kapatılır. Bu süre </a:t>
            </a:r>
            <a:r>
              <a:rPr lang="tr-TR" sz="3000" b="1" dirty="0">
                <a:solidFill>
                  <a:srgbClr val="FFFF00"/>
                </a:solidFill>
                <a:highlight>
                  <a:srgbClr val="000000"/>
                </a:highlight>
              </a:rPr>
              <a:t>kursiyerin devamsızlığına </a:t>
            </a:r>
            <a:r>
              <a:rPr lang="tr-TR" sz="3100" b="1" dirty="0">
                <a:solidFill>
                  <a:srgbClr val="FFFF00"/>
                </a:solidFill>
              </a:rPr>
              <a:t>sayılır.</a:t>
            </a:r>
          </a:p>
          <a:p>
            <a:r>
              <a:rPr lang="tr-TR" b="1" dirty="0">
                <a:solidFill>
                  <a:schemeClr val="tx1"/>
                </a:solidFill>
              </a:rPr>
              <a:t>(2) </a:t>
            </a:r>
            <a:r>
              <a:rPr lang="tr-TR" sz="3000" b="1" dirty="0">
                <a:solidFill>
                  <a:srgbClr val="FFFF00"/>
                </a:solidFill>
                <a:highlight>
                  <a:srgbClr val="000000"/>
                </a:highlight>
              </a:rPr>
              <a:t>Modüler öğretim </a:t>
            </a:r>
            <a:r>
              <a:rPr lang="tr-TR" b="1" dirty="0">
                <a:solidFill>
                  <a:schemeClr val="tx1"/>
                </a:solidFill>
              </a:rPr>
              <a:t>programları uygulanan kurslarda, </a:t>
            </a:r>
            <a:r>
              <a:rPr lang="tr-TR" sz="3000" b="1" dirty="0">
                <a:solidFill>
                  <a:srgbClr val="FFFF00"/>
                </a:solidFill>
                <a:highlight>
                  <a:srgbClr val="000000"/>
                </a:highlight>
              </a:rPr>
              <a:t>devamsız veya başarısız </a:t>
            </a:r>
            <a:r>
              <a:rPr lang="tr-TR" b="1" dirty="0">
                <a:solidFill>
                  <a:schemeClr val="tx1"/>
                </a:solidFill>
              </a:rPr>
              <a:t>olunan modüllerin bulunması hâlinde bu kurs için </a:t>
            </a:r>
            <a:r>
              <a:rPr lang="tr-TR" sz="3000" b="1" dirty="0">
                <a:solidFill>
                  <a:srgbClr val="FFFF00"/>
                </a:solidFill>
                <a:highlight>
                  <a:srgbClr val="000000"/>
                </a:highlight>
              </a:rPr>
              <a:t>kurs bitirme belgesi düzenlenmez</a:t>
            </a:r>
            <a:r>
              <a:rPr lang="tr-TR" b="1" dirty="0">
                <a:solidFill>
                  <a:schemeClr val="tx1"/>
                </a:solidFill>
              </a:rPr>
              <a:t>. Bu kursiyerlere Ek-4’teki </a:t>
            </a:r>
            <a:r>
              <a:rPr lang="tr-TR" sz="3000" b="1" dirty="0">
                <a:solidFill>
                  <a:srgbClr val="FFFF00"/>
                </a:solidFill>
                <a:highlight>
                  <a:srgbClr val="000000"/>
                </a:highlight>
              </a:rPr>
              <a:t>Puan Döküm Çizelgesi </a:t>
            </a:r>
            <a:r>
              <a:rPr lang="tr-TR" b="1" dirty="0">
                <a:solidFill>
                  <a:schemeClr val="tx1"/>
                </a:solidFill>
              </a:rPr>
              <a:t>düzenlenir. Ancak kursiyer başarısız olduğu modüllerini tamamlayıp </a:t>
            </a:r>
            <a:r>
              <a:rPr lang="tr-TR" sz="3000" b="1" dirty="0">
                <a:solidFill>
                  <a:srgbClr val="FFFF00"/>
                </a:solidFill>
                <a:highlight>
                  <a:srgbClr val="000000"/>
                </a:highlight>
              </a:rPr>
              <a:t>başarılı olması </a:t>
            </a:r>
            <a:r>
              <a:rPr lang="tr-TR" b="1" dirty="0">
                <a:solidFill>
                  <a:schemeClr val="tx1"/>
                </a:solidFill>
              </a:rPr>
              <a:t>hâlinde, kurs bitirme belgesi en son modülünün </a:t>
            </a:r>
            <a:r>
              <a:rPr lang="tr-TR" sz="3000" b="1" dirty="0">
                <a:solidFill>
                  <a:srgbClr val="FFFF00"/>
                </a:solidFill>
                <a:highlight>
                  <a:srgbClr val="000000"/>
                </a:highlight>
              </a:rPr>
              <a:t>öğretimini tamamladığı kurumca</a:t>
            </a:r>
            <a:r>
              <a:rPr lang="tr-TR" b="1" dirty="0">
                <a:solidFill>
                  <a:schemeClr val="tx1"/>
                </a:solidFill>
              </a:rPr>
              <a:t> düzenlenir.</a:t>
            </a:r>
          </a:p>
          <a:p>
            <a:r>
              <a:rPr lang="tr-TR" b="1" dirty="0">
                <a:solidFill>
                  <a:schemeClr val="tx1"/>
                </a:solidFill>
              </a:rPr>
              <a:t>(3) Kurslarda;</a:t>
            </a:r>
          </a:p>
          <a:p>
            <a:r>
              <a:rPr lang="tr-TR" b="1" dirty="0">
                <a:solidFill>
                  <a:schemeClr val="tx1"/>
                </a:solidFill>
              </a:rPr>
              <a:t>a) </a:t>
            </a:r>
            <a:r>
              <a:rPr lang="tr-TR" sz="3000" b="1" dirty="0">
                <a:solidFill>
                  <a:srgbClr val="FFFF00"/>
                </a:solidFill>
                <a:highlight>
                  <a:srgbClr val="000000"/>
                </a:highlight>
              </a:rPr>
              <a:t>Modüler olmayan </a:t>
            </a:r>
            <a:r>
              <a:rPr lang="tr-TR" b="1" dirty="0">
                <a:solidFill>
                  <a:schemeClr val="tx1"/>
                </a:solidFill>
              </a:rPr>
              <a:t>kurslarda </a:t>
            </a:r>
            <a:r>
              <a:rPr lang="tr-TR" sz="3000" b="1" dirty="0">
                <a:solidFill>
                  <a:srgbClr val="FFFF00"/>
                </a:solidFill>
                <a:highlight>
                  <a:srgbClr val="000000"/>
                </a:highlight>
              </a:rPr>
              <a:t>devamsızlık süresi </a:t>
            </a:r>
            <a:r>
              <a:rPr lang="tr-TR" b="1" dirty="0">
                <a:solidFill>
                  <a:schemeClr val="tx1"/>
                </a:solidFill>
              </a:rPr>
              <a:t>kurs süresinin </a:t>
            </a:r>
            <a:r>
              <a:rPr lang="tr-TR" sz="3000" b="1" dirty="0">
                <a:solidFill>
                  <a:srgbClr val="FFFF00"/>
                </a:solidFill>
                <a:highlight>
                  <a:srgbClr val="000000"/>
                </a:highlight>
              </a:rPr>
              <a:t>1/5 oranını</a:t>
            </a:r>
            <a:r>
              <a:rPr lang="tr-TR" sz="3400" b="1" dirty="0">
                <a:solidFill>
                  <a:srgbClr val="FFFF00"/>
                </a:solidFill>
              </a:rPr>
              <a:t> geçmesi hâlinde</a:t>
            </a:r>
            <a:r>
              <a:rPr lang="tr-TR" b="1" dirty="0">
                <a:solidFill>
                  <a:schemeClr val="tx1"/>
                </a:solidFill>
              </a:rPr>
              <a:t>, kursiyerler </a:t>
            </a:r>
            <a:r>
              <a:rPr lang="tr-TR" sz="3400" b="1" dirty="0">
                <a:solidFill>
                  <a:srgbClr val="FFFF00"/>
                </a:solidFill>
              </a:rPr>
              <a:t>devamsız ve başarısız </a:t>
            </a:r>
            <a:r>
              <a:rPr lang="tr-TR" b="1" dirty="0">
                <a:solidFill>
                  <a:schemeClr val="tx1"/>
                </a:solidFill>
              </a:rPr>
              <a:t>sayılırlar.</a:t>
            </a:r>
          </a:p>
          <a:p>
            <a:r>
              <a:rPr lang="tr-TR" b="1" dirty="0">
                <a:solidFill>
                  <a:schemeClr val="tx1"/>
                </a:solidFill>
              </a:rPr>
              <a:t>b) </a:t>
            </a:r>
            <a:r>
              <a:rPr lang="tr-TR" sz="3000" b="1" dirty="0">
                <a:solidFill>
                  <a:srgbClr val="FFFF00"/>
                </a:solidFill>
                <a:highlight>
                  <a:srgbClr val="000000"/>
                </a:highlight>
              </a:rPr>
              <a:t>Modüler kurslarda</a:t>
            </a:r>
            <a:r>
              <a:rPr lang="tr-TR" b="1" dirty="0">
                <a:solidFill>
                  <a:schemeClr val="tx1"/>
                </a:solidFill>
              </a:rPr>
              <a:t>, her modülün devamsızlık süresi </a:t>
            </a:r>
            <a:r>
              <a:rPr lang="tr-TR" sz="3000" b="1" dirty="0">
                <a:solidFill>
                  <a:srgbClr val="FFFF00"/>
                </a:solidFill>
                <a:highlight>
                  <a:srgbClr val="000000"/>
                </a:highlight>
              </a:rPr>
              <a:t>modül süresinin 1/5 oranını </a:t>
            </a:r>
            <a:r>
              <a:rPr lang="tr-TR" b="1" dirty="0">
                <a:solidFill>
                  <a:schemeClr val="tx1"/>
                </a:solidFill>
              </a:rPr>
              <a:t>geçemez.</a:t>
            </a:r>
          </a:p>
        </p:txBody>
      </p:sp>
      <p:sp>
        <p:nvSpPr>
          <p:cNvPr id="4" name="Altbilgi Yer Tutucusu 3"/>
          <p:cNvSpPr>
            <a:spLocks noGrp="1"/>
          </p:cNvSpPr>
          <p:nvPr>
            <p:ph type="ftr" sz="quarter" idx="11"/>
          </p:nvPr>
        </p:nvSpPr>
        <p:spPr/>
        <p:txBody>
          <a:bodyPr/>
          <a:lstStyle/>
          <a:p>
            <a:r>
              <a:rPr lang="tr-TR"/>
              <a:t>HAYAT BOYU ÖĞRENME KURUMLARI YÖNETMİLİĞİ</a:t>
            </a:r>
            <a:endParaRPr lang="en-US" dirty="0"/>
          </a:p>
        </p:txBody>
      </p:sp>
      <p:sp>
        <p:nvSpPr>
          <p:cNvPr id="5" name="Slayt Numarası Yer Tutucusu 4"/>
          <p:cNvSpPr>
            <a:spLocks noGrp="1"/>
          </p:cNvSpPr>
          <p:nvPr>
            <p:ph type="sldNum" sz="quarter" idx="12"/>
          </p:nvPr>
        </p:nvSpPr>
        <p:spPr/>
        <p:txBody>
          <a:bodyPr/>
          <a:lstStyle/>
          <a:p>
            <a:fld id="{6D22F896-40B5-4ADD-8801-0D06FADFA095}" type="slidenum">
              <a:rPr lang="en-US" smtClean="0"/>
              <a:t>20</a:t>
            </a:fld>
            <a:endParaRPr lang="en-US" dirty="0"/>
          </a:p>
        </p:txBody>
      </p:sp>
    </p:spTree>
    <p:extLst>
      <p:ext uri="{BB962C8B-B14F-4D97-AF65-F5344CB8AC3E}">
        <p14:creationId xmlns:p14="http://schemas.microsoft.com/office/powerpoint/2010/main" val="283475555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KURS AÇMA KAPAMA KATILACAKLARIN SAYISI</a:t>
            </a:r>
          </a:p>
        </p:txBody>
      </p:sp>
      <p:sp>
        <p:nvSpPr>
          <p:cNvPr id="3" name="İçerik Yer Tutucusu 2"/>
          <p:cNvSpPr>
            <a:spLocks noGrp="1"/>
          </p:cNvSpPr>
          <p:nvPr>
            <p:ph idx="1"/>
          </p:nvPr>
        </p:nvSpPr>
        <p:spPr/>
        <p:txBody>
          <a:bodyPr>
            <a:normAutofit fontScale="92500" lnSpcReduction="20000"/>
          </a:bodyPr>
          <a:lstStyle/>
          <a:p>
            <a:r>
              <a:rPr lang="tr-TR" b="1" dirty="0">
                <a:solidFill>
                  <a:schemeClr val="tx1"/>
                </a:solidFill>
              </a:rPr>
              <a:t>(1) Her türdeki programın </a:t>
            </a:r>
            <a:r>
              <a:rPr lang="tr-TR" sz="2600" b="1" dirty="0">
                <a:solidFill>
                  <a:srgbClr val="FFFF00"/>
                </a:solidFill>
              </a:rPr>
              <a:t>açılabilmesi için </a:t>
            </a:r>
            <a:r>
              <a:rPr lang="tr-TR" sz="2600" b="1" dirty="0">
                <a:solidFill>
                  <a:srgbClr val="FFFF00"/>
                </a:solidFill>
                <a:highlight>
                  <a:srgbClr val="000000"/>
                </a:highlight>
              </a:rPr>
              <a:t>en az 12 kişilik </a:t>
            </a:r>
            <a:r>
              <a:rPr lang="tr-TR" b="1" dirty="0">
                <a:solidFill>
                  <a:schemeClr val="tx1"/>
                </a:solidFill>
              </a:rPr>
              <a:t>grubun oluşması gerekir. Kursiyer sayısının </a:t>
            </a:r>
            <a:r>
              <a:rPr lang="tr-TR" sz="2600" b="1" dirty="0">
                <a:solidFill>
                  <a:srgbClr val="FFFF00"/>
                </a:solidFill>
                <a:highlight>
                  <a:srgbClr val="000000"/>
                </a:highlight>
              </a:rPr>
              <a:t>yedinin altına düşmesi </a:t>
            </a:r>
            <a:r>
              <a:rPr lang="tr-TR" b="1" dirty="0">
                <a:solidFill>
                  <a:schemeClr val="tx1"/>
                </a:solidFill>
              </a:rPr>
              <a:t>durumunda </a:t>
            </a:r>
            <a:r>
              <a:rPr lang="tr-TR" sz="2600" b="1" dirty="0">
                <a:solidFill>
                  <a:srgbClr val="FFFF00"/>
                </a:solidFill>
                <a:highlight>
                  <a:srgbClr val="000000"/>
                </a:highlight>
              </a:rPr>
              <a:t>kursiyerler</a:t>
            </a:r>
            <a:r>
              <a:rPr lang="tr-TR" b="1" dirty="0">
                <a:solidFill>
                  <a:schemeClr val="tx1"/>
                </a:solidFill>
              </a:rPr>
              <a:t>, istemeleri hâlinde </a:t>
            </a:r>
            <a:r>
              <a:rPr lang="tr-TR" sz="2600" b="1" dirty="0">
                <a:solidFill>
                  <a:srgbClr val="FFFF00"/>
                </a:solidFill>
                <a:highlight>
                  <a:srgbClr val="000000"/>
                </a:highlight>
              </a:rPr>
              <a:t>kurumdaki aynı programa </a:t>
            </a:r>
            <a:r>
              <a:rPr lang="tr-TR" b="1" dirty="0">
                <a:solidFill>
                  <a:schemeClr val="tx1"/>
                </a:solidFill>
              </a:rPr>
              <a:t>veya aynı programı yürüten </a:t>
            </a:r>
            <a:r>
              <a:rPr lang="tr-TR" sz="2600" b="1" dirty="0">
                <a:solidFill>
                  <a:srgbClr val="FFFF00"/>
                </a:solidFill>
                <a:highlight>
                  <a:srgbClr val="000000"/>
                </a:highlight>
              </a:rPr>
              <a:t>bir başka kurumdaki programa</a:t>
            </a:r>
            <a:r>
              <a:rPr lang="tr-TR" sz="2600" b="1" dirty="0">
                <a:solidFill>
                  <a:srgbClr val="FFFF00"/>
                </a:solidFill>
              </a:rPr>
              <a:t> nakledilebilir </a:t>
            </a:r>
            <a:r>
              <a:rPr lang="tr-TR" b="1" dirty="0">
                <a:solidFill>
                  <a:schemeClr val="tx1"/>
                </a:solidFill>
              </a:rPr>
              <a:t>ya da </a:t>
            </a:r>
            <a:r>
              <a:rPr lang="tr-TR" sz="2600" b="1" dirty="0">
                <a:solidFill>
                  <a:srgbClr val="FFFF00"/>
                </a:solidFill>
                <a:highlight>
                  <a:srgbClr val="000000"/>
                </a:highlight>
              </a:rPr>
              <a:t>kurum müdürünün </a:t>
            </a:r>
            <a:r>
              <a:rPr lang="tr-TR" sz="2600" b="1" dirty="0">
                <a:solidFill>
                  <a:srgbClr val="FFFF00"/>
                </a:solidFill>
              </a:rPr>
              <a:t>teklifi ve </a:t>
            </a:r>
            <a:r>
              <a:rPr lang="tr-TR" sz="2600" b="1" dirty="0">
                <a:solidFill>
                  <a:srgbClr val="FFFF00"/>
                </a:solidFill>
                <a:highlight>
                  <a:srgbClr val="000000"/>
                </a:highlight>
              </a:rPr>
              <a:t>millî eğitim müdürünün onayı </a:t>
            </a:r>
            <a:r>
              <a:rPr lang="tr-TR" b="1" dirty="0">
                <a:solidFill>
                  <a:schemeClr val="tx1"/>
                </a:solidFill>
              </a:rPr>
              <a:t>ile eğitime devam edilebilir.</a:t>
            </a:r>
          </a:p>
          <a:p>
            <a:r>
              <a:rPr lang="tr-TR" b="1" dirty="0">
                <a:solidFill>
                  <a:schemeClr val="tx1"/>
                </a:solidFill>
              </a:rPr>
              <a:t>(2) </a:t>
            </a:r>
            <a:r>
              <a:rPr lang="tr-TR" sz="2600" b="1" dirty="0">
                <a:solidFill>
                  <a:srgbClr val="FFFF00"/>
                </a:solidFill>
                <a:highlight>
                  <a:srgbClr val="000000"/>
                </a:highlight>
              </a:rPr>
              <a:t>Kurslar; </a:t>
            </a:r>
            <a:r>
              <a:rPr lang="tr-TR" b="1" dirty="0">
                <a:solidFill>
                  <a:schemeClr val="tx1"/>
                </a:solidFill>
              </a:rPr>
              <a:t>program, aday kursiyer sayısı, öğretmen ve usta öğreticilerin çalışma saatleri ile benzeri bilgiler içeren teklifin </a:t>
            </a:r>
            <a:r>
              <a:rPr lang="tr-TR" sz="2600" b="1" dirty="0">
                <a:solidFill>
                  <a:srgbClr val="FFFF00"/>
                </a:solidFill>
                <a:highlight>
                  <a:srgbClr val="000000"/>
                </a:highlight>
              </a:rPr>
              <a:t>millî eğitim müdürü tarafından onaylanmasıyla</a:t>
            </a:r>
            <a:r>
              <a:rPr lang="tr-TR" sz="2600" b="1" dirty="0">
                <a:solidFill>
                  <a:srgbClr val="FFFF00"/>
                </a:solidFill>
              </a:rPr>
              <a:t> açılır. </a:t>
            </a:r>
            <a:r>
              <a:rPr lang="tr-TR" b="1" dirty="0">
                <a:solidFill>
                  <a:schemeClr val="tx1"/>
                </a:solidFill>
              </a:rPr>
              <a:t>Kurs Açma, Öğretmen ve Usta Öğreticilerin Görevlendirme Onay Çizelgesi Ek-3’te yer alan kurs açma onayları, tek olarak alınabileceği gibi toplu olarak da e-Yaygın sisteminden alınabilir.</a:t>
            </a:r>
          </a:p>
        </p:txBody>
      </p:sp>
      <p:sp>
        <p:nvSpPr>
          <p:cNvPr id="4" name="Altbilgi Yer Tutucusu 3"/>
          <p:cNvSpPr>
            <a:spLocks noGrp="1"/>
          </p:cNvSpPr>
          <p:nvPr>
            <p:ph type="ftr" sz="quarter" idx="11"/>
          </p:nvPr>
        </p:nvSpPr>
        <p:spPr/>
        <p:txBody>
          <a:bodyPr/>
          <a:lstStyle/>
          <a:p>
            <a:r>
              <a:rPr lang="tr-TR"/>
              <a:t>HAYAT BOYU ÖĞRENME KURUMLARI YÖNETMİLİĞİ</a:t>
            </a:r>
            <a:endParaRPr lang="en-US" dirty="0"/>
          </a:p>
        </p:txBody>
      </p:sp>
      <p:sp>
        <p:nvSpPr>
          <p:cNvPr id="5" name="Slayt Numarası Yer Tutucusu 4"/>
          <p:cNvSpPr>
            <a:spLocks noGrp="1"/>
          </p:cNvSpPr>
          <p:nvPr>
            <p:ph type="sldNum" sz="quarter" idx="12"/>
          </p:nvPr>
        </p:nvSpPr>
        <p:spPr/>
        <p:txBody>
          <a:bodyPr/>
          <a:lstStyle/>
          <a:p>
            <a:fld id="{6D22F896-40B5-4ADD-8801-0D06FADFA095}" type="slidenum">
              <a:rPr lang="en-US" smtClean="0"/>
              <a:t>21</a:t>
            </a:fld>
            <a:endParaRPr lang="en-US" dirty="0"/>
          </a:p>
        </p:txBody>
      </p:sp>
    </p:spTree>
    <p:extLst>
      <p:ext uri="{BB962C8B-B14F-4D97-AF65-F5344CB8AC3E}">
        <p14:creationId xmlns:p14="http://schemas.microsoft.com/office/powerpoint/2010/main" val="333176874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KURS AÇMA KAPAMA KATILACAKLARIN SAYISI</a:t>
            </a:r>
          </a:p>
        </p:txBody>
      </p:sp>
      <p:sp>
        <p:nvSpPr>
          <p:cNvPr id="3" name="İçerik Yer Tutucusu 2"/>
          <p:cNvSpPr>
            <a:spLocks noGrp="1"/>
          </p:cNvSpPr>
          <p:nvPr>
            <p:ph idx="1"/>
          </p:nvPr>
        </p:nvSpPr>
        <p:spPr/>
        <p:txBody>
          <a:bodyPr>
            <a:normAutofit fontScale="92500" lnSpcReduction="10000"/>
          </a:bodyPr>
          <a:lstStyle/>
          <a:p>
            <a:r>
              <a:rPr lang="tr-TR" b="1" dirty="0">
                <a:solidFill>
                  <a:schemeClr val="tx1"/>
                </a:solidFill>
              </a:rPr>
              <a:t>(3) </a:t>
            </a:r>
            <a:r>
              <a:rPr lang="tr-TR" sz="2600" b="1" dirty="0">
                <a:solidFill>
                  <a:srgbClr val="FFFF00"/>
                </a:solidFill>
                <a:highlight>
                  <a:srgbClr val="000000"/>
                </a:highlight>
              </a:rPr>
              <a:t>Kurs açma ve kapatma </a:t>
            </a:r>
            <a:r>
              <a:rPr lang="tr-TR" b="1" dirty="0">
                <a:solidFill>
                  <a:schemeClr val="tx1"/>
                </a:solidFill>
              </a:rPr>
              <a:t>işlemleri </a:t>
            </a:r>
            <a:r>
              <a:rPr lang="tr-TR" sz="2600" b="1" dirty="0">
                <a:solidFill>
                  <a:srgbClr val="FFFF00"/>
                </a:solidFill>
                <a:highlight>
                  <a:srgbClr val="000000"/>
                </a:highlight>
              </a:rPr>
              <a:t>e-Yaygın </a:t>
            </a:r>
            <a:r>
              <a:rPr lang="tr-TR" b="1" dirty="0">
                <a:solidFill>
                  <a:srgbClr val="FFFF00"/>
                </a:solidFill>
              </a:rPr>
              <a:t>sistemi üzerinden </a:t>
            </a:r>
            <a:r>
              <a:rPr lang="tr-TR" b="1" dirty="0">
                <a:solidFill>
                  <a:schemeClr val="tx1"/>
                </a:solidFill>
              </a:rPr>
              <a:t>yapılır.</a:t>
            </a:r>
          </a:p>
          <a:p>
            <a:r>
              <a:rPr lang="tr-TR" b="1" dirty="0">
                <a:solidFill>
                  <a:schemeClr val="tx1"/>
                </a:solidFill>
              </a:rPr>
              <a:t>(</a:t>
            </a:r>
            <a:r>
              <a:rPr lang="tr-TR" b="1" i="1" u="sng" dirty="0">
                <a:solidFill>
                  <a:srgbClr val="FFFF00"/>
                </a:solidFill>
                <a:effectLst>
                  <a:outerShdw blurRad="38100" dist="38100" dir="2700000" algn="tl">
                    <a:srgbClr val="000000">
                      <a:alpha val="43137"/>
                    </a:srgbClr>
                  </a:outerShdw>
                </a:effectLst>
              </a:rPr>
              <a:t>4) Kursiyer sayısının dikkate alınmayacağı kurslar şunlardır:</a:t>
            </a:r>
          </a:p>
          <a:p>
            <a:r>
              <a:rPr lang="tr-TR" b="1" dirty="0">
                <a:solidFill>
                  <a:schemeClr val="tx1"/>
                </a:solidFill>
              </a:rPr>
              <a:t>a) </a:t>
            </a:r>
            <a:r>
              <a:rPr lang="tr-TR" sz="2600" b="1" dirty="0">
                <a:solidFill>
                  <a:srgbClr val="FFFF00"/>
                </a:solidFill>
                <a:highlight>
                  <a:srgbClr val="000000"/>
                </a:highlight>
              </a:rPr>
              <a:t>Okuma yazma </a:t>
            </a:r>
            <a:r>
              <a:rPr lang="tr-TR" b="1" dirty="0">
                <a:solidFill>
                  <a:schemeClr val="tx1"/>
                </a:solidFill>
              </a:rPr>
              <a:t>kursları.</a:t>
            </a:r>
          </a:p>
          <a:p>
            <a:r>
              <a:rPr lang="tr-TR" b="1" dirty="0">
                <a:solidFill>
                  <a:schemeClr val="tx1"/>
                </a:solidFill>
              </a:rPr>
              <a:t>b) </a:t>
            </a:r>
            <a:r>
              <a:rPr lang="tr-TR" sz="2600" b="1" dirty="0">
                <a:solidFill>
                  <a:srgbClr val="FFFF00"/>
                </a:solidFill>
                <a:highlight>
                  <a:srgbClr val="000000"/>
                </a:highlight>
              </a:rPr>
              <a:t>Özel eğitim ihtiyacı </a:t>
            </a:r>
            <a:r>
              <a:rPr lang="tr-TR" b="1" dirty="0">
                <a:solidFill>
                  <a:schemeClr val="tx1"/>
                </a:solidFill>
              </a:rPr>
              <a:t>olan bireylere yönelik düzenlenecek kurslar.</a:t>
            </a:r>
          </a:p>
          <a:p>
            <a:r>
              <a:rPr lang="tr-TR" b="1" dirty="0">
                <a:solidFill>
                  <a:schemeClr val="tx1"/>
                </a:solidFill>
              </a:rPr>
              <a:t>c) </a:t>
            </a:r>
            <a:r>
              <a:rPr lang="tr-TR" sz="2600" b="1" dirty="0">
                <a:solidFill>
                  <a:srgbClr val="FFFF00"/>
                </a:solidFill>
                <a:highlight>
                  <a:srgbClr val="000000"/>
                </a:highlight>
              </a:rPr>
              <a:t>Özel eğitime ihtiyacı </a:t>
            </a:r>
            <a:r>
              <a:rPr lang="tr-TR" b="1" dirty="0">
                <a:solidFill>
                  <a:schemeClr val="tx1"/>
                </a:solidFill>
              </a:rPr>
              <a:t>olan bireylerin eğitim ve özel ihtiyaçları doğrultusunda </a:t>
            </a:r>
            <a:r>
              <a:rPr lang="tr-TR" sz="2600" b="1" dirty="0">
                <a:solidFill>
                  <a:srgbClr val="FFFF00"/>
                </a:solidFill>
                <a:highlight>
                  <a:srgbClr val="000000"/>
                </a:highlight>
              </a:rPr>
              <a:t>ailelerine yönelik </a:t>
            </a:r>
            <a:r>
              <a:rPr lang="tr-TR" b="1" dirty="0">
                <a:solidFill>
                  <a:srgbClr val="FFFF00"/>
                </a:solidFill>
              </a:rPr>
              <a:t>geliştirilmiş kurslar.</a:t>
            </a:r>
          </a:p>
          <a:p>
            <a:r>
              <a:rPr lang="tr-TR" b="1" dirty="0">
                <a:solidFill>
                  <a:schemeClr val="tx1"/>
                </a:solidFill>
              </a:rPr>
              <a:t>ç) </a:t>
            </a:r>
            <a:r>
              <a:rPr lang="tr-TR" sz="2600" b="1" dirty="0">
                <a:solidFill>
                  <a:srgbClr val="FFFF00"/>
                </a:solidFill>
                <a:highlight>
                  <a:srgbClr val="000000"/>
                </a:highlight>
              </a:rPr>
              <a:t>Koruma</a:t>
            </a:r>
            <a:r>
              <a:rPr lang="tr-TR" b="1" dirty="0">
                <a:solidFill>
                  <a:schemeClr val="tx1"/>
                </a:solidFill>
              </a:rPr>
              <a:t> altındakiler ile </a:t>
            </a:r>
            <a:r>
              <a:rPr lang="tr-TR" sz="2600" b="1" dirty="0">
                <a:solidFill>
                  <a:srgbClr val="FFFF00"/>
                </a:solidFill>
                <a:highlight>
                  <a:srgbClr val="000000"/>
                </a:highlight>
              </a:rPr>
              <a:t>sokakta çalışan</a:t>
            </a:r>
            <a:r>
              <a:rPr lang="tr-TR" b="1" dirty="0">
                <a:solidFill>
                  <a:srgbClr val="FFFF00"/>
                </a:solidFill>
              </a:rPr>
              <a:t> </a:t>
            </a:r>
            <a:r>
              <a:rPr lang="tr-TR" b="1" dirty="0">
                <a:solidFill>
                  <a:schemeClr val="tx1"/>
                </a:solidFill>
              </a:rPr>
              <a:t>veya </a:t>
            </a:r>
            <a:r>
              <a:rPr lang="tr-TR" sz="2600" b="1" dirty="0">
                <a:solidFill>
                  <a:srgbClr val="FFFF00"/>
                </a:solidFill>
                <a:highlight>
                  <a:srgbClr val="000000"/>
                </a:highlight>
              </a:rPr>
              <a:t>yaşayan çocuklara düzenlenecek kurslar.</a:t>
            </a:r>
          </a:p>
        </p:txBody>
      </p:sp>
      <p:sp>
        <p:nvSpPr>
          <p:cNvPr id="4" name="Altbilgi Yer Tutucusu 3"/>
          <p:cNvSpPr>
            <a:spLocks noGrp="1"/>
          </p:cNvSpPr>
          <p:nvPr>
            <p:ph type="ftr" sz="quarter" idx="11"/>
          </p:nvPr>
        </p:nvSpPr>
        <p:spPr/>
        <p:txBody>
          <a:bodyPr/>
          <a:lstStyle/>
          <a:p>
            <a:r>
              <a:rPr lang="tr-TR"/>
              <a:t>HAYAT BOYU ÖĞRENME KURUMLARI YÖNETMİLİĞİ</a:t>
            </a:r>
            <a:endParaRPr lang="en-US" dirty="0"/>
          </a:p>
        </p:txBody>
      </p:sp>
      <p:sp>
        <p:nvSpPr>
          <p:cNvPr id="5" name="Slayt Numarası Yer Tutucusu 4"/>
          <p:cNvSpPr>
            <a:spLocks noGrp="1"/>
          </p:cNvSpPr>
          <p:nvPr>
            <p:ph type="sldNum" sz="quarter" idx="12"/>
          </p:nvPr>
        </p:nvSpPr>
        <p:spPr/>
        <p:txBody>
          <a:bodyPr/>
          <a:lstStyle/>
          <a:p>
            <a:fld id="{6D22F896-40B5-4ADD-8801-0D06FADFA095}" type="slidenum">
              <a:rPr lang="en-US" smtClean="0"/>
              <a:t>22</a:t>
            </a:fld>
            <a:endParaRPr lang="en-US" dirty="0"/>
          </a:p>
        </p:txBody>
      </p:sp>
    </p:spTree>
    <p:extLst>
      <p:ext uri="{BB962C8B-B14F-4D97-AF65-F5344CB8AC3E}">
        <p14:creationId xmlns:p14="http://schemas.microsoft.com/office/powerpoint/2010/main" val="137075845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KURS AÇMA KAPAMA KATILACAKLARIN SAYISI</a:t>
            </a:r>
          </a:p>
        </p:txBody>
      </p:sp>
      <p:sp>
        <p:nvSpPr>
          <p:cNvPr id="3" name="İçerik Yer Tutucusu 2"/>
          <p:cNvSpPr>
            <a:spLocks noGrp="1"/>
          </p:cNvSpPr>
          <p:nvPr>
            <p:ph idx="1"/>
          </p:nvPr>
        </p:nvSpPr>
        <p:spPr/>
        <p:txBody>
          <a:bodyPr>
            <a:normAutofit fontScale="70000" lnSpcReduction="20000"/>
          </a:bodyPr>
          <a:lstStyle/>
          <a:p>
            <a:r>
              <a:rPr lang="tr-TR" b="1" dirty="0">
                <a:solidFill>
                  <a:schemeClr val="tx1"/>
                </a:solidFill>
              </a:rPr>
              <a:t>d) </a:t>
            </a:r>
            <a:r>
              <a:rPr lang="tr-TR" sz="3100" b="1" dirty="0">
                <a:solidFill>
                  <a:srgbClr val="FFFF00"/>
                </a:solidFill>
                <a:highlight>
                  <a:srgbClr val="000000"/>
                </a:highlight>
              </a:rPr>
              <a:t>Hastanelerde yatan </a:t>
            </a:r>
            <a:r>
              <a:rPr lang="tr-TR" sz="2800" b="1" dirty="0">
                <a:solidFill>
                  <a:srgbClr val="FFFF00"/>
                </a:solidFill>
              </a:rPr>
              <a:t>kişilere, </a:t>
            </a:r>
            <a:r>
              <a:rPr lang="tr-TR" sz="3100" b="1" dirty="0">
                <a:solidFill>
                  <a:srgbClr val="FFFF00"/>
                </a:solidFill>
                <a:highlight>
                  <a:srgbClr val="000000"/>
                </a:highlight>
              </a:rPr>
              <a:t>kadın konuk evinde </a:t>
            </a:r>
            <a:r>
              <a:rPr lang="tr-TR" b="1" dirty="0">
                <a:solidFill>
                  <a:schemeClr val="tx1"/>
                </a:solidFill>
              </a:rPr>
              <a:t>barındırılan kadınlara, </a:t>
            </a:r>
            <a:r>
              <a:rPr lang="tr-TR" sz="3100" b="1" dirty="0">
                <a:solidFill>
                  <a:srgbClr val="FFFF00"/>
                </a:solidFill>
                <a:highlight>
                  <a:srgbClr val="000000"/>
                </a:highlight>
              </a:rPr>
              <a:t>tedavi altındaki madde bağımlılarına </a:t>
            </a:r>
            <a:r>
              <a:rPr lang="tr-TR" b="1" dirty="0">
                <a:solidFill>
                  <a:schemeClr val="tx1"/>
                </a:solidFill>
              </a:rPr>
              <a:t>yönelik düzenlenecek kurslar.</a:t>
            </a:r>
          </a:p>
          <a:p>
            <a:r>
              <a:rPr lang="tr-TR" b="1" dirty="0">
                <a:solidFill>
                  <a:schemeClr val="tx1"/>
                </a:solidFill>
              </a:rPr>
              <a:t>e) </a:t>
            </a:r>
            <a:r>
              <a:rPr lang="tr-TR" sz="3100" b="1" dirty="0">
                <a:solidFill>
                  <a:srgbClr val="FFFF00"/>
                </a:solidFill>
                <a:highlight>
                  <a:srgbClr val="000000"/>
                </a:highlight>
              </a:rPr>
              <a:t>Tutuklu ve hükümlülere</a:t>
            </a:r>
            <a:r>
              <a:rPr lang="tr-TR" b="1" dirty="0">
                <a:solidFill>
                  <a:schemeClr val="tx1"/>
                </a:solidFill>
              </a:rPr>
              <a:t>, 3/7/2005 tarihli ve 5402 sayılı Denetimli Serbestlik Hizmetleri Kanunu kapsamında düzenlenen kurslar.</a:t>
            </a:r>
          </a:p>
          <a:p>
            <a:r>
              <a:rPr lang="tr-TR" b="1" dirty="0">
                <a:solidFill>
                  <a:schemeClr val="tx1"/>
                </a:solidFill>
              </a:rPr>
              <a:t>f) </a:t>
            </a:r>
            <a:r>
              <a:rPr lang="tr-TR" sz="3100" b="1" dirty="0">
                <a:solidFill>
                  <a:srgbClr val="FFFF00"/>
                </a:solidFill>
                <a:highlight>
                  <a:srgbClr val="000000"/>
                </a:highlight>
              </a:rPr>
              <a:t>Unutulmaya yüz tutmuş </a:t>
            </a:r>
            <a:r>
              <a:rPr lang="tr-TR" sz="2800" b="1" dirty="0">
                <a:solidFill>
                  <a:srgbClr val="FFFF00"/>
                </a:solidFill>
              </a:rPr>
              <a:t>geleneksel </a:t>
            </a:r>
            <a:r>
              <a:rPr lang="tr-TR" b="1" dirty="0">
                <a:solidFill>
                  <a:schemeClr val="tx1"/>
                </a:solidFill>
              </a:rPr>
              <a:t>sanatlar kapsamında düzenlenecek kurslar.</a:t>
            </a:r>
          </a:p>
          <a:p>
            <a:r>
              <a:rPr lang="tr-TR" b="1" dirty="0">
                <a:solidFill>
                  <a:schemeClr val="tx1"/>
                </a:solidFill>
              </a:rPr>
              <a:t>g) </a:t>
            </a:r>
            <a:r>
              <a:rPr lang="tr-TR" sz="3100" b="1" dirty="0">
                <a:solidFill>
                  <a:srgbClr val="FFFF00"/>
                </a:solidFill>
                <a:highlight>
                  <a:srgbClr val="000000"/>
                </a:highlight>
              </a:rPr>
              <a:t>İl ve ilçedeki ihtiyaçlar değerlendirilerek </a:t>
            </a:r>
            <a:r>
              <a:rPr lang="tr-TR" b="1" dirty="0">
                <a:solidFill>
                  <a:schemeClr val="tx1"/>
                </a:solidFill>
              </a:rPr>
              <a:t>zorunlu durumlarda vali onayı ile açılan kurslar.</a:t>
            </a:r>
          </a:p>
          <a:p>
            <a:r>
              <a:rPr lang="tr-TR" b="1" dirty="0">
                <a:solidFill>
                  <a:schemeClr val="tx1"/>
                </a:solidFill>
              </a:rPr>
              <a:t>(5) </a:t>
            </a:r>
            <a:r>
              <a:rPr lang="tr-TR" sz="3100" b="1" dirty="0">
                <a:solidFill>
                  <a:srgbClr val="FFFF00"/>
                </a:solidFill>
                <a:highlight>
                  <a:srgbClr val="000000"/>
                </a:highlight>
              </a:rPr>
              <a:t>Öğretici giderleri, fiziki ortamlar, araç gereç </a:t>
            </a:r>
            <a:r>
              <a:rPr lang="tr-TR" b="1" dirty="0">
                <a:solidFill>
                  <a:schemeClr val="tx1"/>
                </a:solidFill>
              </a:rPr>
              <a:t>ve benzeri tüm giderlerin </a:t>
            </a:r>
            <a:r>
              <a:rPr lang="tr-TR" sz="3100" b="1" dirty="0">
                <a:solidFill>
                  <a:srgbClr val="FFFF00"/>
                </a:solidFill>
                <a:highlight>
                  <a:srgbClr val="000000"/>
                </a:highlight>
              </a:rPr>
              <a:t>iş birliği yapılan kurum </a:t>
            </a:r>
            <a:r>
              <a:rPr lang="tr-TR" sz="2800" b="1" dirty="0">
                <a:solidFill>
                  <a:srgbClr val="FFFF00"/>
                </a:solidFill>
              </a:rPr>
              <a:t>ve kuruluşlar tarafından karşılandığı </a:t>
            </a:r>
            <a:r>
              <a:rPr lang="tr-TR" b="1" dirty="0">
                <a:solidFill>
                  <a:schemeClr val="tx1"/>
                </a:solidFill>
              </a:rPr>
              <a:t>kurslar ile istihdam garantili projeler kapsamında düzenlenecek kurslarda, ilgili kurum ve kuruluşun talebi doğrultusunda </a:t>
            </a:r>
            <a:r>
              <a:rPr lang="tr-TR" sz="3100" b="1" dirty="0">
                <a:solidFill>
                  <a:srgbClr val="FFFF00"/>
                </a:solidFill>
                <a:highlight>
                  <a:srgbClr val="000000"/>
                </a:highlight>
              </a:rPr>
              <a:t>millî eğitim müdürlüğünün onayı ile grup oluşturma zorunluluğu </a:t>
            </a:r>
            <a:r>
              <a:rPr lang="tr-TR" b="1" dirty="0">
                <a:solidFill>
                  <a:schemeClr val="tx1"/>
                </a:solidFill>
              </a:rPr>
              <a:t>aranmaz.</a:t>
            </a:r>
          </a:p>
        </p:txBody>
      </p:sp>
      <p:sp>
        <p:nvSpPr>
          <p:cNvPr id="4" name="Altbilgi Yer Tutucusu 3"/>
          <p:cNvSpPr>
            <a:spLocks noGrp="1"/>
          </p:cNvSpPr>
          <p:nvPr>
            <p:ph type="ftr" sz="quarter" idx="11"/>
          </p:nvPr>
        </p:nvSpPr>
        <p:spPr/>
        <p:txBody>
          <a:bodyPr/>
          <a:lstStyle/>
          <a:p>
            <a:r>
              <a:rPr lang="tr-TR"/>
              <a:t>HAYAT BOYU ÖĞRENME KURUMLARI YÖNETMİLİĞİ</a:t>
            </a:r>
            <a:endParaRPr lang="en-US" dirty="0"/>
          </a:p>
        </p:txBody>
      </p:sp>
      <p:sp>
        <p:nvSpPr>
          <p:cNvPr id="5" name="Slayt Numarası Yer Tutucusu 4"/>
          <p:cNvSpPr>
            <a:spLocks noGrp="1"/>
          </p:cNvSpPr>
          <p:nvPr>
            <p:ph type="sldNum" sz="quarter" idx="12"/>
          </p:nvPr>
        </p:nvSpPr>
        <p:spPr/>
        <p:txBody>
          <a:bodyPr/>
          <a:lstStyle/>
          <a:p>
            <a:fld id="{6D22F896-40B5-4ADD-8801-0D06FADFA095}" type="slidenum">
              <a:rPr lang="en-US" smtClean="0"/>
              <a:t>23</a:t>
            </a:fld>
            <a:endParaRPr lang="en-US" dirty="0"/>
          </a:p>
        </p:txBody>
      </p:sp>
    </p:spTree>
    <p:extLst>
      <p:ext uri="{BB962C8B-B14F-4D97-AF65-F5344CB8AC3E}">
        <p14:creationId xmlns:p14="http://schemas.microsoft.com/office/powerpoint/2010/main" val="4076445096"/>
      </p:ext>
    </p:extLst>
  </p:cSld>
  <p:clrMapOvr>
    <a:overrideClrMapping bg1="dk1" tx1="lt1" bg2="dk2" tx2="lt2" accent1="accent1" accent2="accent2" accent3="accent3" accent4="accent4" accent5="accent5" accent6="accent6" hlink="hlink" folHlink="folHlink"/>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TELAFİ EĞİTİMİ</a:t>
            </a:r>
          </a:p>
        </p:txBody>
      </p:sp>
      <p:sp>
        <p:nvSpPr>
          <p:cNvPr id="3" name="İçerik Yer Tutucusu 2"/>
          <p:cNvSpPr>
            <a:spLocks noGrp="1"/>
          </p:cNvSpPr>
          <p:nvPr>
            <p:ph idx="1"/>
          </p:nvPr>
        </p:nvSpPr>
        <p:spPr/>
        <p:txBody>
          <a:bodyPr>
            <a:normAutofit fontScale="85000" lnSpcReduction="20000"/>
          </a:bodyPr>
          <a:lstStyle/>
          <a:p>
            <a:r>
              <a:rPr lang="tr-TR" sz="2600" b="1" dirty="0">
                <a:solidFill>
                  <a:srgbClr val="FFFF00"/>
                </a:solidFill>
              </a:rPr>
              <a:t>Telafi eğitimi</a:t>
            </a:r>
          </a:p>
          <a:p>
            <a:r>
              <a:rPr lang="tr-TR" b="1" dirty="0">
                <a:solidFill>
                  <a:schemeClr val="tx1"/>
                </a:solidFill>
              </a:rPr>
              <a:t>MADDE 50 – (1) </a:t>
            </a:r>
            <a:r>
              <a:rPr lang="tr-TR" sz="2600" b="1" dirty="0">
                <a:solidFill>
                  <a:srgbClr val="FFFF00"/>
                </a:solidFill>
                <a:highlight>
                  <a:srgbClr val="000000"/>
                </a:highlight>
              </a:rPr>
              <a:t>Eğitim öğretimi aksatacak </a:t>
            </a:r>
            <a:r>
              <a:rPr lang="tr-TR" sz="2600" b="1" dirty="0">
                <a:solidFill>
                  <a:srgbClr val="FFFF00"/>
                </a:solidFill>
              </a:rPr>
              <a:t>nitelikte </a:t>
            </a:r>
            <a:r>
              <a:rPr lang="tr-TR" sz="2600" b="1" dirty="0">
                <a:solidFill>
                  <a:srgbClr val="FFFF00"/>
                </a:solidFill>
                <a:highlight>
                  <a:srgbClr val="000000"/>
                </a:highlight>
              </a:rPr>
              <a:t>olağanüstü durum</a:t>
            </a:r>
            <a:r>
              <a:rPr lang="tr-TR" sz="2600" b="1" dirty="0">
                <a:solidFill>
                  <a:srgbClr val="FFFF00"/>
                </a:solidFill>
              </a:rPr>
              <a:t>, sel, deprem, hastalık, havanın aşırı sıcak ve soğuk olması</a:t>
            </a:r>
            <a:r>
              <a:rPr lang="tr-TR" b="1" dirty="0">
                <a:solidFill>
                  <a:schemeClr val="tx1"/>
                </a:solidFill>
              </a:rPr>
              <a:t> gibi nedenlerle </a:t>
            </a:r>
            <a:r>
              <a:rPr lang="tr-TR" sz="2600" b="1" dirty="0">
                <a:solidFill>
                  <a:srgbClr val="FFFF00"/>
                </a:solidFill>
                <a:highlight>
                  <a:srgbClr val="000000"/>
                </a:highlight>
              </a:rPr>
              <a:t>il veya ilçe umumi hıfzıssıhha meclisi </a:t>
            </a:r>
            <a:r>
              <a:rPr lang="tr-TR" b="1" dirty="0">
                <a:solidFill>
                  <a:schemeClr val="tx1"/>
                </a:solidFill>
              </a:rPr>
              <a:t>kararıyla, kurumlarda eğitim </a:t>
            </a:r>
            <a:r>
              <a:rPr lang="tr-TR" sz="2600" b="1" dirty="0">
                <a:solidFill>
                  <a:srgbClr val="FFFF00"/>
                </a:solidFill>
                <a:highlight>
                  <a:srgbClr val="000000"/>
                </a:highlight>
              </a:rPr>
              <a:t>öğretime ara </a:t>
            </a:r>
            <a:r>
              <a:rPr lang="tr-TR" b="1" dirty="0">
                <a:solidFill>
                  <a:schemeClr val="tx1"/>
                </a:solidFill>
              </a:rPr>
              <a:t>verilebilir. Bu gibi durumlarda kursiyerlerin </a:t>
            </a:r>
            <a:r>
              <a:rPr lang="tr-TR" sz="2600" b="1" dirty="0">
                <a:solidFill>
                  <a:srgbClr val="FFFF00"/>
                </a:solidFill>
              </a:rPr>
              <a:t>eksik kalan eğitim </a:t>
            </a:r>
            <a:r>
              <a:rPr lang="tr-TR" b="1" dirty="0">
                <a:solidFill>
                  <a:schemeClr val="tx1"/>
                </a:solidFill>
              </a:rPr>
              <a:t>öğretimleri için </a:t>
            </a:r>
            <a:r>
              <a:rPr lang="tr-TR" sz="2600" b="1" dirty="0">
                <a:solidFill>
                  <a:srgbClr val="FFFF00"/>
                </a:solidFill>
                <a:highlight>
                  <a:srgbClr val="000000"/>
                </a:highlight>
              </a:rPr>
              <a:t>telafi eğitimi </a:t>
            </a:r>
            <a:r>
              <a:rPr lang="tr-TR" b="1" dirty="0">
                <a:solidFill>
                  <a:schemeClr val="tx1"/>
                </a:solidFill>
              </a:rPr>
              <a:t>programı yapılır.</a:t>
            </a:r>
          </a:p>
          <a:p>
            <a:r>
              <a:rPr lang="tr-TR" b="1" dirty="0">
                <a:solidFill>
                  <a:schemeClr val="tx1"/>
                </a:solidFill>
              </a:rPr>
              <a:t>(2) </a:t>
            </a:r>
            <a:r>
              <a:rPr lang="tr-TR" sz="2600" b="1" dirty="0">
                <a:solidFill>
                  <a:srgbClr val="FFFF00"/>
                </a:solidFill>
                <a:highlight>
                  <a:srgbClr val="000000"/>
                </a:highlight>
              </a:rPr>
              <a:t>Öğretmen ve usta </a:t>
            </a:r>
            <a:r>
              <a:rPr lang="tr-TR" b="1" dirty="0">
                <a:solidFill>
                  <a:schemeClr val="tx1"/>
                </a:solidFill>
              </a:rPr>
              <a:t>öğreticilerin </a:t>
            </a:r>
            <a:r>
              <a:rPr lang="tr-TR" sz="2600" b="1" dirty="0">
                <a:solidFill>
                  <a:srgbClr val="FFFF00"/>
                </a:solidFill>
                <a:highlight>
                  <a:srgbClr val="000000"/>
                </a:highlight>
              </a:rPr>
              <a:t>görevli, raporlu veya izinli olması</a:t>
            </a:r>
            <a:r>
              <a:rPr lang="tr-TR" b="1" dirty="0">
                <a:solidFill>
                  <a:schemeClr val="tx1"/>
                </a:solidFill>
              </a:rPr>
              <a:t>, göreve geç başlaması, dönem bitmeden ayrılması gibi nedenlerden dolayı </a:t>
            </a:r>
            <a:r>
              <a:rPr lang="tr-TR" sz="2600" b="1" dirty="0">
                <a:solidFill>
                  <a:srgbClr val="FFFF00"/>
                </a:solidFill>
                <a:highlight>
                  <a:srgbClr val="000000"/>
                </a:highlight>
              </a:rPr>
              <a:t>işlenmeyen konular, yoğunlaştırılmış eğitimler </a:t>
            </a:r>
            <a:r>
              <a:rPr lang="tr-TR" sz="2600" b="1" dirty="0">
                <a:solidFill>
                  <a:srgbClr val="FFFF00"/>
                </a:solidFill>
              </a:rPr>
              <a:t>ile tamamlanır </a:t>
            </a:r>
            <a:r>
              <a:rPr lang="tr-TR" b="1" dirty="0">
                <a:solidFill>
                  <a:schemeClr val="tx1"/>
                </a:solidFill>
              </a:rPr>
              <a:t>ve kurs döneminin </a:t>
            </a:r>
            <a:r>
              <a:rPr lang="tr-TR" sz="2600" b="1" dirty="0">
                <a:solidFill>
                  <a:srgbClr val="FFFF00"/>
                </a:solidFill>
                <a:highlight>
                  <a:srgbClr val="000000"/>
                </a:highlight>
              </a:rPr>
              <a:t>uzatılması yoluna </a:t>
            </a:r>
            <a:r>
              <a:rPr lang="tr-TR" sz="2600" b="1" dirty="0">
                <a:solidFill>
                  <a:srgbClr val="FFFF00"/>
                </a:solidFill>
              </a:rPr>
              <a:t>gidilmez. </a:t>
            </a:r>
            <a:r>
              <a:rPr lang="tr-TR" b="1" dirty="0">
                <a:solidFill>
                  <a:schemeClr val="tx1"/>
                </a:solidFill>
              </a:rPr>
              <a:t>Bu eğitimlere ayrılacak ders saati sayısının devam edilmeyen toplam ders saati sayısından az olmaması gerekir. </a:t>
            </a:r>
            <a:r>
              <a:rPr lang="tr-TR" sz="2600" b="1" dirty="0">
                <a:solidFill>
                  <a:srgbClr val="FFFF00"/>
                </a:solidFill>
                <a:highlight>
                  <a:srgbClr val="000000"/>
                </a:highlight>
              </a:rPr>
              <a:t>Ancak doğal afetlerde olağanüstü hâl ve benzeri sebeplerle kursun uzatılması</a:t>
            </a:r>
            <a:r>
              <a:rPr lang="tr-TR" b="1" dirty="0">
                <a:solidFill>
                  <a:schemeClr val="tx1"/>
                </a:solidFill>
              </a:rPr>
              <a:t>, kapatılması, ara verilmesi </a:t>
            </a:r>
            <a:r>
              <a:rPr lang="tr-TR" sz="2600" b="1" dirty="0">
                <a:solidFill>
                  <a:srgbClr val="FFFF00"/>
                </a:solidFill>
                <a:highlight>
                  <a:srgbClr val="000000"/>
                </a:highlight>
              </a:rPr>
              <a:t>mülki idari amirlerin </a:t>
            </a:r>
            <a:r>
              <a:rPr lang="tr-TR" b="1" dirty="0">
                <a:solidFill>
                  <a:schemeClr val="tx1"/>
                </a:solidFill>
              </a:rPr>
              <a:t>yetkisindedir.</a:t>
            </a:r>
          </a:p>
        </p:txBody>
      </p:sp>
      <p:sp>
        <p:nvSpPr>
          <p:cNvPr id="4" name="Altbilgi Yer Tutucusu 3"/>
          <p:cNvSpPr>
            <a:spLocks noGrp="1"/>
          </p:cNvSpPr>
          <p:nvPr>
            <p:ph type="ftr" sz="quarter" idx="11"/>
          </p:nvPr>
        </p:nvSpPr>
        <p:spPr/>
        <p:txBody>
          <a:bodyPr/>
          <a:lstStyle/>
          <a:p>
            <a:r>
              <a:rPr lang="tr-TR"/>
              <a:t>HAYAT BOYU ÖĞRENME KURUMLARI YÖNETMİLİĞİ</a:t>
            </a:r>
            <a:endParaRPr lang="en-US" dirty="0"/>
          </a:p>
        </p:txBody>
      </p:sp>
      <p:sp>
        <p:nvSpPr>
          <p:cNvPr id="5" name="Slayt Numarası Yer Tutucusu 4"/>
          <p:cNvSpPr>
            <a:spLocks noGrp="1"/>
          </p:cNvSpPr>
          <p:nvPr>
            <p:ph type="sldNum" sz="quarter" idx="12"/>
          </p:nvPr>
        </p:nvSpPr>
        <p:spPr/>
        <p:txBody>
          <a:bodyPr/>
          <a:lstStyle/>
          <a:p>
            <a:fld id="{6D22F896-40B5-4ADD-8801-0D06FADFA095}" type="slidenum">
              <a:rPr lang="en-US" smtClean="0"/>
              <a:t>24</a:t>
            </a:fld>
            <a:endParaRPr lang="en-US" dirty="0"/>
          </a:p>
        </p:txBody>
      </p:sp>
    </p:spTree>
    <p:extLst>
      <p:ext uri="{BB962C8B-B14F-4D97-AF65-F5344CB8AC3E}">
        <p14:creationId xmlns:p14="http://schemas.microsoft.com/office/powerpoint/2010/main" val="100392814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KURSLAR </a:t>
            </a:r>
          </a:p>
        </p:txBody>
      </p:sp>
      <p:sp>
        <p:nvSpPr>
          <p:cNvPr id="3" name="İçerik Yer Tutucusu 2"/>
          <p:cNvSpPr>
            <a:spLocks noGrp="1"/>
          </p:cNvSpPr>
          <p:nvPr>
            <p:ph idx="1"/>
          </p:nvPr>
        </p:nvSpPr>
        <p:spPr/>
        <p:txBody>
          <a:bodyPr>
            <a:normAutofit fontScale="62500" lnSpcReduction="20000"/>
          </a:bodyPr>
          <a:lstStyle/>
          <a:p>
            <a:r>
              <a:rPr lang="pl-PL" sz="2600" b="1" dirty="0">
                <a:solidFill>
                  <a:srgbClr val="FFFF00"/>
                </a:solidFill>
              </a:rPr>
              <a:t>Kurs türleri</a:t>
            </a:r>
          </a:p>
          <a:p>
            <a:r>
              <a:rPr lang="pl-PL" b="1" dirty="0">
                <a:solidFill>
                  <a:schemeClr val="tx1"/>
                </a:solidFill>
              </a:rPr>
              <a:t>MADDE 54 – (1) </a:t>
            </a:r>
            <a:r>
              <a:rPr lang="pl-PL" sz="2600" b="1" dirty="0">
                <a:solidFill>
                  <a:srgbClr val="FFFF00"/>
                </a:solidFill>
              </a:rPr>
              <a:t>Kurslar</a:t>
            </a:r>
            <a:r>
              <a:rPr lang="pl-PL" b="1" dirty="0">
                <a:solidFill>
                  <a:schemeClr val="tx1"/>
                </a:solidFill>
              </a:rPr>
              <a:t>, birey ve toplumun </a:t>
            </a:r>
            <a:r>
              <a:rPr lang="pl-PL" sz="3100" b="1" dirty="0">
                <a:solidFill>
                  <a:srgbClr val="FFFF00"/>
                </a:solidFill>
                <a:highlight>
                  <a:srgbClr val="000000"/>
                </a:highlight>
              </a:rPr>
              <a:t>eğitim düzeyi ve öğrenme ihtiyaçları </a:t>
            </a:r>
            <a:r>
              <a:rPr lang="pl-PL" b="1" dirty="0">
                <a:solidFill>
                  <a:schemeClr val="tx1"/>
                </a:solidFill>
              </a:rPr>
              <a:t>doğrultusunda öğretim programlarına uygun olarak açılır. </a:t>
            </a:r>
            <a:r>
              <a:rPr lang="tr-TR" b="1" dirty="0">
                <a:solidFill>
                  <a:schemeClr val="tx1"/>
                </a:solidFill>
              </a:rPr>
              <a:t>;</a:t>
            </a:r>
          </a:p>
          <a:p>
            <a:pPr marL="457200" indent="-457200">
              <a:buFont typeface="+mj-lt"/>
              <a:buAutoNum type="arabicPeriod"/>
            </a:pPr>
            <a:r>
              <a:rPr lang="pl-PL" sz="2600" b="1" dirty="0">
                <a:solidFill>
                  <a:srgbClr val="FFFF00"/>
                </a:solidFill>
              </a:rPr>
              <a:t>Kurslar </a:t>
            </a:r>
            <a:r>
              <a:rPr lang="pl-PL" sz="3100" b="1" dirty="0">
                <a:solidFill>
                  <a:srgbClr val="FFFF00"/>
                </a:solidFill>
                <a:highlight>
                  <a:srgbClr val="000000"/>
                </a:highlight>
              </a:rPr>
              <a:t>kişisel gelişim, </a:t>
            </a:r>
            <a:endParaRPr lang="tr-TR" sz="3100" b="1" dirty="0">
              <a:solidFill>
                <a:srgbClr val="FFFF00"/>
              </a:solidFill>
              <a:highlight>
                <a:srgbClr val="000000"/>
              </a:highlight>
            </a:endParaRPr>
          </a:p>
          <a:p>
            <a:pPr marL="457200" indent="-457200">
              <a:buFont typeface="+mj-lt"/>
              <a:buAutoNum type="arabicPeriod"/>
            </a:pPr>
            <a:r>
              <a:rPr lang="pl-PL" sz="3100" b="1" dirty="0">
                <a:solidFill>
                  <a:srgbClr val="FFFF00"/>
                </a:solidFill>
                <a:highlight>
                  <a:srgbClr val="000000"/>
                </a:highlight>
              </a:rPr>
              <a:t>sosyal-kültürel</a:t>
            </a:r>
            <a:r>
              <a:rPr lang="pl-PL" sz="2600" b="1" dirty="0">
                <a:solidFill>
                  <a:srgbClr val="FFFF00"/>
                </a:solidFill>
              </a:rPr>
              <a:t>, </a:t>
            </a:r>
            <a:endParaRPr lang="tr-TR" sz="2600" b="1" dirty="0">
              <a:solidFill>
                <a:srgbClr val="FFFF00"/>
              </a:solidFill>
            </a:endParaRPr>
          </a:p>
          <a:p>
            <a:pPr marL="457200" indent="-457200">
              <a:buFont typeface="+mj-lt"/>
              <a:buAutoNum type="arabicPeriod"/>
            </a:pPr>
            <a:r>
              <a:rPr lang="pl-PL" sz="3100" b="1" dirty="0">
                <a:solidFill>
                  <a:srgbClr val="FFFF00"/>
                </a:solidFill>
                <a:highlight>
                  <a:srgbClr val="000000"/>
                </a:highlight>
              </a:rPr>
              <a:t>mesleki ve teknik</a:t>
            </a:r>
            <a:r>
              <a:rPr lang="pl-PL" sz="2600" b="1" dirty="0">
                <a:solidFill>
                  <a:srgbClr val="FFFF00"/>
                </a:solidFill>
              </a:rPr>
              <a:t>, </a:t>
            </a:r>
            <a:endParaRPr lang="tr-TR" sz="2600" b="1" dirty="0">
              <a:solidFill>
                <a:srgbClr val="FFFF00"/>
              </a:solidFill>
            </a:endParaRPr>
          </a:p>
          <a:p>
            <a:pPr marL="457200" indent="-457200">
              <a:buFont typeface="+mj-lt"/>
              <a:buAutoNum type="arabicPeriod"/>
            </a:pPr>
            <a:r>
              <a:rPr lang="pl-PL" sz="3000" b="1" dirty="0">
                <a:solidFill>
                  <a:srgbClr val="FFFF00"/>
                </a:solidFill>
                <a:highlight>
                  <a:srgbClr val="000000"/>
                </a:highlight>
              </a:rPr>
              <a:t>sanatsal ve sportif </a:t>
            </a:r>
            <a:r>
              <a:rPr lang="pl-PL" sz="2600" b="1" dirty="0">
                <a:solidFill>
                  <a:srgbClr val="FFFF00"/>
                </a:solidFill>
              </a:rPr>
              <a:t>alanlarda açılır.</a:t>
            </a:r>
          </a:p>
          <a:p>
            <a:r>
              <a:rPr lang="pl-PL" sz="2600" b="1" i="1" u="sng" dirty="0">
                <a:solidFill>
                  <a:srgbClr val="FFFF00"/>
                </a:solidFill>
                <a:effectLst>
                  <a:outerShdw blurRad="38100" dist="38100" dir="2700000" algn="tl">
                    <a:srgbClr val="000000">
                      <a:alpha val="43137"/>
                    </a:srgbClr>
                  </a:outerShdw>
                </a:effectLst>
              </a:rPr>
              <a:t>Kursların düzenlenmesi</a:t>
            </a:r>
          </a:p>
          <a:p>
            <a:r>
              <a:rPr lang="pl-PL" b="1" dirty="0">
                <a:solidFill>
                  <a:schemeClr val="tx1"/>
                </a:solidFill>
              </a:rPr>
              <a:t>MADDE 55 – (1) Talep edilen </a:t>
            </a:r>
            <a:r>
              <a:rPr lang="pl-PL" sz="2600" b="1" dirty="0">
                <a:solidFill>
                  <a:srgbClr val="FFFF00"/>
                </a:solidFill>
              </a:rPr>
              <a:t>kurslar, </a:t>
            </a:r>
            <a:r>
              <a:rPr lang="pl-PL" sz="3000" b="1" dirty="0">
                <a:solidFill>
                  <a:srgbClr val="FFFF00"/>
                </a:solidFill>
                <a:highlight>
                  <a:srgbClr val="000000"/>
                </a:highlight>
              </a:rPr>
              <a:t>eğitim ihtiyaçlarını belirleme çalışmalarından </a:t>
            </a:r>
            <a:r>
              <a:rPr lang="pl-PL" sz="2600" b="1" dirty="0">
                <a:solidFill>
                  <a:srgbClr val="FFFF00"/>
                </a:solidFill>
              </a:rPr>
              <a:t>sonra açılır.</a:t>
            </a:r>
            <a:r>
              <a:rPr lang="pl-PL" b="1" dirty="0">
                <a:solidFill>
                  <a:schemeClr val="tx1"/>
                </a:solidFill>
              </a:rPr>
              <a:t> Gerekli olan araç, gereç, teçhizat, bina, bütçe, personel ihtiyaçları </a:t>
            </a:r>
            <a:r>
              <a:rPr lang="pl-PL" sz="3000" b="1" dirty="0">
                <a:solidFill>
                  <a:srgbClr val="FFFF00"/>
                </a:solidFill>
                <a:highlight>
                  <a:srgbClr val="000000"/>
                </a:highlight>
              </a:rPr>
              <a:t>kurumca karşılanır</a:t>
            </a:r>
            <a:r>
              <a:rPr lang="pl-PL" b="1" dirty="0">
                <a:solidFill>
                  <a:schemeClr val="tx1"/>
                </a:solidFill>
              </a:rPr>
              <a:t>. </a:t>
            </a:r>
            <a:r>
              <a:rPr lang="pl-PL" sz="3000" b="1" dirty="0">
                <a:solidFill>
                  <a:srgbClr val="FFFF00"/>
                </a:solidFill>
                <a:highlight>
                  <a:srgbClr val="000000"/>
                </a:highlight>
              </a:rPr>
              <a:t>Kursa katılanlardan durumu </a:t>
            </a:r>
            <a:r>
              <a:rPr lang="pl-PL" b="1" dirty="0">
                <a:solidFill>
                  <a:schemeClr val="tx1"/>
                </a:solidFill>
              </a:rPr>
              <a:t>uygun olanlar, kendi istekleriyle etkinlik giderleri için </a:t>
            </a:r>
            <a:r>
              <a:rPr lang="pl-PL" sz="2600" b="1" dirty="0">
                <a:solidFill>
                  <a:srgbClr val="FFFF00"/>
                </a:solidFill>
              </a:rPr>
              <a:t>okul aile birliğine katkıda bulunabilir. </a:t>
            </a:r>
            <a:r>
              <a:rPr lang="pl-PL" sz="3000" b="1" dirty="0">
                <a:solidFill>
                  <a:srgbClr val="FFFF00"/>
                </a:solidFill>
                <a:highlight>
                  <a:srgbClr val="000000"/>
                </a:highlight>
              </a:rPr>
              <a:t>Kurslarda, uygulama </a:t>
            </a:r>
            <a:r>
              <a:rPr lang="pl-PL" b="1" dirty="0">
                <a:solidFill>
                  <a:schemeClr val="tx1"/>
                </a:solidFill>
              </a:rPr>
              <a:t>yapılması hâlinde uygulamada ortaya çıkacak eğitim giderleri </a:t>
            </a:r>
            <a:r>
              <a:rPr lang="pl-PL" sz="3000" b="1" dirty="0">
                <a:solidFill>
                  <a:srgbClr val="FFFF00"/>
                </a:solidFill>
                <a:highlight>
                  <a:srgbClr val="000000"/>
                </a:highlight>
              </a:rPr>
              <a:t>okul aile birliği tarafından </a:t>
            </a:r>
            <a:r>
              <a:rPr lang="pl-PL" b="1" dirty="0">
                <a:solidFill>
                  <a:schemeClr val="tx1"/>
                </a:solidFill>
              </a:rPr>
              <a:t>karşılanır.</a:t>
            </a:r>
            <a:endParaRPr lang="tr-TR" dirty="0"/>
          </a:p>
        </p:txBody>
      </p:sp>
      <p:sp>
        <p:nvSpPr>
          <p:cNvPr id="4" name="Altbilgi Yer Tutucusu 3"/>
          <p:cNvSpPr>
            <a:spLocks noGrp="1"/>
          </p:cNvSpPr>
          <p:nvPr>
            <p:ph type="ftr" sz="quarter" idx="11"/>
          </p:nvPr>
        </p:nvSpPr>
        <p:spPr/>
        <p:txBody>
          <a:bodyPr/>
          <a:lstStyle/>
          <a:p>
            <a:r>
              <a:rPr lang="tr-TR"/>
              <a:t>HAYAT BOYU ÖĞRENME KURUMLARI YÖNETMİLİĞİ</a:t>
            </a:r>
            <a:endParaRPr lang="en-US" dirty="0"/>
          </a:p>
        </p:txBody>
      </p:sp>
      <p:sp>
        <p:nvSpPr>
          <p:cNvPr id="5" name="Slayt Numarası Yer Tutucusu 4"/>
          <p:cNvSpPr>
            <a:spLocks noGrp="1"/>
          </p:cNvSpPr>
          <p:nvPr>
            <p:ph type="sldNum" sz="quarter" idx="12"/>
          </p:nvPr>
        </p:nvSpPr>
        <p:spPr/>
        <p:txBody>
          <a:bodyPr/>
          <a:lstStyle/>
          <a:p>
            <a:fld id="{6D22F896-40B5-4ADD-8801-0D06FADFA095}" type="slidenum">
              <a:rPr lang="en-US" smtClean="0"/>
              <a:t>25</a:t>
            </a:fld>
            <a:endParaRPr lang="en-US" dirty="0"/>
          </a:p>
        </p:txBody>
      </p:sp>
    </p:spTree>
    <p:extLst>
      <p:ext uri="{BB962C8B-B14F-4D97-AF65-F5344CB8AC3E}">
        <p14:creationId xmlns:p14="http://schemas.microsoft.com/office/powerpoint/2010/main" val="92103784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KURSLARIN DÜZENLENECEĞİ YERLER</a:t>
            </a:r>
          </a:p>
        </p:txBody>
      </p:sp>
      <p:sp>
        <p:nvSpPr>
          <p:cNvPr id="3" name="İçerik Yer Tutucusu 2"/>
          <p:cNvSpPr>
            <a:spLocks noGrp="1"/>
          </p:cNvSpPr>
          <p:nvPr>
            <p:ph idx="1"/>
          </p:nvPr>
        </p:nvSpPr>
        <p:spPr/>
        <p:txBody>
          <a:bodyPr>
            <a:normAutofit fontScale="85000" lnSpcReduction="20000"/>
          </a:bodyPr>
          <a:lstStyle/>
          <a:p>
            <a:r>
              <a:rPr lang="pl-PL" b="1" dirty="0">
                <a:solidFill>
                  <a:schemeClr val="tx1"/>
                </a:solidFill>
              </a:rPr>
              <a:t>MADDE 56 – (1) Kurslar;</a:t>
            </a:r>
          </a:p>
          <a:p>
            <a:r>
              <a:rPr lang="pl-PL" b="1" dirty="0">
                <a:solidFill>
                  <a:schemeClr val="tx1"/>
                </a:solidFill>
              </a:rPr>
              <a:t>a) Öncelikle </a:t>
            </a:r>
            <a:r>
              <a:rPr lang="pl-PL" sz="2200" b="1" dirty="0">
                <a:solidFill>
                  <a:srgbClr val="FFFF00"/>
                </a:solidFill>
                <a:highlight>
                  <a:srgbClr val="000000"/>
                </a:highlight>
              </a:rPr>
              <a:t>kurum binalarında</a:t>
            </a:r>
            <a:r>
              <a:rPr lang="pl-PL" b="1" dirty="0">
                <a:solidFill>
                  <a:schemeClr val="tx1"/>
                </a:solidFill>
              </a:rPr>
              <a:t>,</a:t>
            </a:r>
          </a:p>
          <a:p>
            <a:r>
              <a:rPr lang="pl-PL" b="1" dirty="0">
                <a:solidFill>
                  <a:schemeClr val="tx1"/>
                </a:solidFill>
              </a:rPr>
              <a:t>b) İl, ilçe, belde, köy ve mahallelerde eğitim için </a:t>
            </a:r>
            <a:r>
              <a:rPr lang="pl-PL" sz="2200" b="1" dirty="0">
                <a:solidFill>
                  <a:srgbClr val="FFFF00"/>
                </a:solidFill>
                <a:highlight>
                  <a:srgbClr val="000000"/>
                </a:highlight>
              </a:rPr>
              <a:t>sağlanan yerlerde,</a:t>
            </a:r>
          </a:p>
          <a:p>
            <a:r>
              <a:rPr lang="pl-PL" b="1" dirty="0">
                <a:solidFill>
                  <a:schemeClr val="tx1"/>
                </a:solidFill>
              </a:rPr>
              <a:t>c) </a:t>
            </a:r>
            <a:r>
              <a:rPr lang="pl-PL" sz="2200" b="1" dirty="0">
                <a:solidFill>
                  <a:srgbClr val="FFFF00"/>
                </a:solidFill>
                <a:highlight>
                  <a:srgbClr val="000000"/>
                </a:highlight>
              </a:rPr>
              <a:t>Bakanlık</a:t>
            </a:r>
            <a:r>
              <a:rPr lang="pl-PL" b="1" dirty="0">
                <a:solidFill>
                  <a:schemeClr val="tx1"/>
                </a:solidFill>
              </a:rPr>
              <a:t>lar ile </a:t>
            </a:r>
            <a:r>
              <a:rPr lang="pl-PL" sz="2200" b="1" dirty="0">
                <a:solidFill>
                  <a:srgbClr val="FFFF00"/>
                </a:solidFill>
                <a:highlight>
                  <a:srgbClr val="000000"/>
                </a:highlight>
              </a:rPr>
              <a:t>kamu kurum </a:t>
            </a:r>
            <a:r>
              <a:rPr lang="pl-PL" b="1" dirty="0">
                <a:solidFill>
                  <a:schemeClr val="tx1"/>
                </a:solidFill>
              </a:rPr>
              <a:t>ve kuruluşlarına </a:t>
            </a:r>
            <a:r>
              <a:rPr lang="pl-PL" sz="2200" b="1" dirty="0">
                <a:solidFill>
                  <a:srgbClr val="FFFF00"/>
                </a:solidFill>
                <a:highlight>
                  <a:srgbClr val="000000"/>
                </a:highlight>
              </a:rPr>
              <a:t>ait binalarda</a:t>
            </a:r>
            <a:r>
              <a:rPr lang="pl-PL" b="1" dirty="0">
                <a:solidFill>
                  <a:schemeClr val="tx1"/>
                </a:solidFill>
              </a:rPr>
              <a:t>,</a:t>
            </a:r>
          </a:p>
          <a:p>
            <a:r>
              <a:rPr lang="pl-PL" b="1" dirty="0">
                <a:solidFill>
                  <a:schemeClr val="tx1"/>
                </a:solidFill>
              </a:rPr>
              <a:t>ç) </a:t>
            </a:r>
            <a:r>
              <a:rPr lang="pl-PL" sz="2200" b="1" dirty="0">
                <a:solidFill>
                  <a:srgbClr val="FFFF00"/>
                </a:solidFill>
                <a:highlight>
                  <a:srgbClr val="000000"/>
                </a:highlight>
              </a:rPr>
              <a:t>Eğitim kurumlarına </a:t>
            </a:r>
            <a:r>
              <a:rPr lang="pl-PL" b="1" dirty="0">
                <a:solidFill>
                  <a:schemeClr val="tx1"/>
                </a:solidFill>
              </a:rPr>
              <a:t>ait binalarda,</a:t>
            </a:r>
          </a:p>
          <a:p>
            <a:r>
              <a:rPr lang="pl-PL" b="1" dirty="0">
                <a:solidFill>
                  <a:schemeClr val="tx1"/>
                </a:solidFill>
              </a:rPr>
              <a:t>d) </a:t>
            </a:r>
            <a:r>
              <a:rPr lang="pl-PL" sz="2200" b="1" dirty="0">
                <a:solidFill>
                  <a:srgbClr val="FFFF00"/>
                </a:solidFill>
                <a:highlight>
                  <a:srgbClr val="000000"/>
                </a:highlight>
              </a:rPr>
              <a:t>Gezici olarak hazırlanan </a:t>
            </a:r>
            <a:r>
              <a:rPr lang="pl-PL" b="1" dirty="0">
                <a:solidFill>
                  <a:schemeClr val="tx1"/>
                </a:solidFill>
              </a:rPr>
              <a:t>mobil eğitim araçlarında,</a:t>
            </a:r>
          </a:p>
          <a:p>
            <a:r>
              <a:rPr lang="pl-PL" b="1" dirty="0">
                <a:solidFill>
                  <a:schemeClr val="tx1"/>
                </a:solidFill>
              </a:rPr>
              <a:t>düzenlenir.</a:t>
            </a:r>
          </a:p>
          <a:p>
            <a:r>
              <a:rPr lang="pl-PL" b="1" dirty="0">
                <a:solidFill>
                  <a:schemeClr val="tx1"/>
                </a:solidFill>
              </a:rPr>
              <a:t>(2) </a:t>
            </a:r>
            <a:r>
              <a:rPr lang="pl-PL" sz="2200" b="1" dirty="0">
                <a:solidFill>
                  <a:srgbClr val="FFFF00"/>
                </a:solidFill>
                <a:highlight>
                  <a:srgbClr val="000000"/>
                </a:highlight>
              </a:rPr>
              <a:t>Gerçek kişiler ile özel sektör </a:t>
            </a:r>
            <a:r>
              <a:rPr lang="pl-PL" b="1" dirty="0">
                <a:solidFill>
                  <a:schemeClr val="tx1"/>
                </a:solidFill>
              </a:rPr>
              <a:t>ve sivil toplum kuruluşlarına ait bina ve tesislerin fiziki şartlar, güvenlik, sağlık ve benzeri konular bakımından hizmete uygunluğu, kurum müdürünün başkanlığında, bir müdür yardımcısı ve öğretmenden, yoksa usta öğreticiden oluşan bir komisyon tarafından belirlenir. </a:t>
            </a:r>
            <a:r>
              <a:rPr lang="pl-PL" sz="2100" b="1" dirty="0">
                <a:solidFill>
                  <a:srgbClr val="FFFF00"/>
                </a:solidFill>
              </a:rPr>
              <a:t>Bu husus rapora bağlanır ve </a:t>
            </a:r>
            <a:r>
              <a:rPr lang="pl-PL" sz="2200" b="1" dirty="0">
                <a:solidFill>
                  <a:srgbClr val="FFFF00"/>
                </a:solidFill>
                <a:highlight>
                  <a:srgbClr val="000000"/>
                </a:highlight>
              </a:rPr>
              <a:t>millî eğitim müdürünün onayıyla </a:t>
            </a:r>
            <a:r>
              <a:rPr lang="pl-PL" sz="2100" b="1" dirty="0">
                <a:solidFill>
                  <a:srgbClr val="FFFF00"/>
                </a:solidFill>
              </a:rPr>
              <a:t>kurs açılır.</a:t>
            </a:r>
            <a:endParaRPr lang="tr-TR" sz="2100" b="1" dirty="0">
              <a:solidFill>
                <a:srgbClr val="FFFF00"/>
              </a:solidFill>
            </a:endParaRPr>
          </a:p>
        </p:txBody>
      </p:sp>
      <p:sp>
        <p:nvSpPr>
          <p:cNvPr id="4" name="Altbilgi Yer Tutucusu 3"/>
          <p:cNvSpPr>
            <a:spLocks noGrp="1"/>
          </p:cNvSpPr>
          <p:nvPr>
            <p:ph type="ftr" sz="quarter" idx="11"/>
          </p:nvPr>
        </p:nvSpPr>
        <p:spPr/>
        <p:txBody>
          <a:bodyPr/>
          <a:lstStyle/>
          <a:p>
            <a:r>
              <a:rPr lang="tr-TR"/>
              <a:t>HAYAT BOYU ÖĞRENME KURUMLARI YÖNETMİLİĞİ</a:t>
            </a:r>
            <a:endParaRPr lang="en-US" dirty="0"/>
          </a:p>
        </p:txBody>
      </p:sp>
      <p:sp>
        <p:nvSpPr>
          <p:cNvPr id="5" name="Slayt Numarası Yer Tutucusu 4"/>
          <p:cNvSpPr>
            <a:spLocks noGrp="1"/>
          </p:cNvSpPr>
          <p:nvPr>
            <p:ph type="sldNum" sz="quarter" idx="12"/>
          </p:nvPr>
        </p:nvSpPr>
        <p:spPr/>
        <p:txBody>
          <a:bodyPr/>
          <a:lstStyle/>
          <a:p>
            <a:fld id="{6D22F896-40B5-4ADD-8801-0D06FADFA095}" type="slidenum">
              <a:rPr lang="en-US" smtClean="0"/>
              <a:t>26</a:t>
            </a:fld>
            <a:endParaRPr lang="en-US" dirty="0"/>
          </a:p>
        </p:txBody>
      </p:sp>
    </p:spTree>
    <p:extLst>
      <p:ext uri="{BB962C8B-B14F-4D97-AF65-F5344CB8AC3E}">
        <p14:creationId xmlns:p14="http://schemas.microsoft.com/office/powerpoint/2010/main" val="147922980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KURUMLARDA ÇALIŞMA SÜRELERİ</a:t>
            </a:r>
          </a:p>
        </p:txBody>
      </p:sp>
      <p:sp>
        <p:nvSpPr>
          <p:cNvPr id="3" name="İçerik Yer Tutucusu 2"/>
          <p:cNvSpPr>
            <a:spLocks noGrp="1"/>
          </p:cNvSpPr>
          <p:nvPr>
            <p:ph idx="1"/>
          </p:nvPr>
        </p:nvSpPr>
        <p:spPr/>
        <p:txBody>
          <a:bodyPr>
            <a:normAutofit fontScale="85000" lnSpcReduction="20000"/>
          </a:bodyPr>
          <a:lstStyle/>
          <a:p>
            <a:r>
              <a:rPr lang="pl-PL" sz="2100" b="1" u="sng" dirty="0">
                <a:solidFill>
                  <a:srgbClr val="FFFF00"/>
                </a:solidFill>
                <a:effectLst>
                  <a:outerShdw blurRad="38100" dist="38100" dir="2700000" algn="tl">
                    <a:srgbClr val="000000">
                      <a:alpha val="43137"/>
                    </a:srgbClr>
                  </a:outerShdw>
                </a:effectLst>
              </a:rPr>
              <a:t>Kurumlarda çalışma süreleri</a:t>
            </a:r>
          </a:p>
          <a:p>
            <a:r>
              <a:rPr lang="pl-PL" b="1" dirty="0">
                <a:solidFill>
                  <a:schemeClr val="tx1"/>
                </a:solidFill>
              </a:rPr>
              <a:t>MADDE 66 – (1) Kurumlar, eğitim öğretim etkinliklerini </a:t>
            </a:r>
            <a:r>
              <a:rPr lang="pl-PL" sz="2200" b="1" dirty="0">
                <a:solidFill>
                  <a:srgbClr val="FFFF00"/>
                </a:solidFill>
                <a:highlight>
                  <a:srgbClr val="000000"/>
                </a:highlight>
              </a:rPr>
              <a:t>hafta sonları da dâhil olmak üzere yıl boyu devam </a:t>
            </a:r>
            <a:r>
              <a:rPr lang="pl-PL" sz="2100" b="1" dirty="0">
                <a:solidFill>
                  <a:srgbClr val="FFFF00"/>
                </a:solidFill>
              </a:rPr>
              <a:t>edecek şekilde planlar</a:t>
            </a:r>
            <a:r>
              <a:rPr lang="pl-PL" b="1" dirty="0">
                <a:solidFill>
                  <a:schemeClr val="tx1"/>
                </a:solidFill>
              </a:rPr>
              <a:t>. Kurum müdürlüklerince, öğretmenlerin mesleki çalışmaları, kutlanacak veya anılacak belirli gün, haftalar ve tatil zamanları, </a:t>
            </a:r>
            <a:r>
              <a:rPr lang="pl-PL" sz="2200" b="1" dirty="0">
                <a:solidFill>
                  <a:srgbClr val="FFFF00"/>
                </a:solidFill>
                <a:highlight>
                  <a:srgbClr val="000000"/>
                </a:highlight>
              </a:rPr>
              <a:t>Bakanlıkça/il millî eğitim </a:t>
            </a:r>
            <a:r>
              <a:rPr lang="pl-PL" b="1" dirty="0">
                <a:solidFill>
                  <a:srgbClr val="FFFF00"/>
                </a:solidFill>
              </a:rPr>
              <a:t>müdürlüğünce hazırlanan </a:t>
            </a:r>
            <a:r>
              <a:rPr lang="pl-PL" sz="2200" b="1" dirty="0">
                <a:solidFill>
                  <a:srgbClr val="FFFF00"/>
                </a:solidFill>
                <a:highlight>
                  <a:srgbClr val="000000"/>
                </a:highlight>
              </a:rPr>
              <a:t>çalışma takvimine </a:t>
            </a:r>
            <a:r>
              <a:rPr lang="pl-PL" b="1" dirty="0">
                <a:solidFill>
                  <a:schemeClr val="tx1"/>
                </a:solidFill>
              </a:rPr>
              <a:t>göre uygulanır.</a:t>
            </a:r>
          </a:p>
          <a:p>
            <a:r>
              <a:rPr lang="pl-PL" b="1" dirty="0">
                <a:solidFill>
                  <a:schemeClr val="tx1"/>
                </a:solidFill>
              </a:rPr>
              <a:t>(2) Kurumlarda görevlendirilen ücretli </a:t>
            </a:r>
            <a:r>
              <a:rPr lang="pl-PL" b="1" dirty="0">
                <a:solidFill>
                  <a:srgbClr val="FFFF00"/>
                </a:solidFill>
              </a:rPr>
              <a:t>usta </a:t>
            </a:r>
            <a:r>
              <a:rPr lang="pl-PL" b="1" dirty="0">
                <a:solidFill>
                  <a:schemeClr val="tx1"/>
                </a:solidFill>
              </a:rPr>
              <a:t>öğreticilerin haftalık çalışma </a:t>
            </a:r>
            <a:r>
              <a:rPr lang="pl-PL" b="1" dirty="0">
                <a:solidFill>
                  <a:srgbClr val="FFFF00"/>
                </a:solidFill>
              </a:rPr>
              <a:t>süresi </a:t>
            </a:r>
            <a:r>
              <a:rPr lang="pl-PL" sz="2200" b="1" dirty="0">
                <a:solidFill>
                  <a:srgbClr val="FFFF00"/>
                </a:solidFill>
                <a:highlight>
                  <a:srgbClr val="000000"/>
                </a:highlight>
              </a:rPr>
              <a:t>en fazla 40 saattir</a:t>
            </a:r>
            <a:r>
              <a:rPr lang="pl-PL" b="1" dirty="0">
                <a:solidFill>
                  <a:srgbClr val="FFFF00"/>
                </a:solidFill>
              </a:rPr>
              <a:t>.</a:t>
            </a:r>
            <a:r>
              <a:rPr lang="pl-PL" b="1" dirty="0">
                <a:solidFill>
                  <a:schemeClr val="tx1"/>
                </a:solidFill>
              </a:rPr>
              <a:t> Kursların hangi gün ve saatte yapılacağı, kurs yeri, kursiyerlerin durumları ve uygulanacak program dikkate alınarak belirlenir.</a:t>
            </a:r>
          </a:p>
          <a:p>
            <a:r>
              <a:rPr lang="pl-PL" b="1" dirty="0">
                <a:solidFill>
                  <a:schemeClr val="tx1"/>
                </a:solidFill>
              </a:rPr>
              <a:t>(3) </a:t>
            </a:r>
            <a:r>
              <a:rPr lang="pl-PL" sz="2200" b="1" dirty="0">
                <a:solidFill>
                  <a:srgbClr val="FFFF00"/>
                </a:solidFill>
                <a:highlight>
                  <a:srgbClr val="000000"/>
                </a:highlight>
              </a:rPr>
              <a:t>Günlük çalışma süresi</a:t>
            </a:r>
            <a:r>
              <a:rPr lang="pl-PL" b="1" dirty="0">
                <a:solidFill>
                  <a:srgbClr val="FFFF00"/>
                </a:solidFill>
              </a:rPr>
              <a:t>, mesai saatleri içinde </a:t>
            </a:r>
            <a:r>
              <a:rPr lang="pl-PL" b="1" dirty="0">
                <a:solidFill>
                  <a:schemeClr val="tx1"/>
                </a:solidFill>
              </a:rPr>
              <a:t>ve dışında </a:t>
            </a:r>
            <a:r>
              <a:rPr lang="pl-PL" sz="2200" b="1" dirty="0">
                <a:solidFill>
                  <a:srgbClr val="FFFF00"/>
                </a:solidFill>
                <a:highlight>
                  <a:srgbClr val="000000"/>
                </a:highlight>
              </a:rPr>
              <a:t>kursiyerlerin durumuna, bölgenin özellik ve ihtiyaçlarına </a:t>
            </a:r>
            <a:r>
              <a:rPr lang="pl-PL" b="1" dirty="0">
                <a:solidFill>
                  <a:schemeClr val="tx1"/>
                </a:solidFill>
              </a:rPr>
              <a:t>göre belirlenir. Faaliyetler, gerektiğinde </a:t>
            </a:r>
            <a:r>
              <a:rPr lang="pl-PL" sz="2200" b="1" dirty="0">
                <a:solidFill>
                  <a:srgbClr val="FFFF00"/>
                </a:solidFill>
                <a:highlight>
                  <a:srgbClr val="000000"/>
                </a:highlight>
              </a:rPr>
              <a:t>hafta sonu ve tatil günlerinde </a:t>
            </a:r>
            <a:r>
              <a:rPr lang="pl-PL" b="1" dirty="0">
                <a:solidFill>
                  <a:schemeClr val="tx1"/>
                </a:solidFill>
              </a:rPr>
              <a:t>de devam eder. Müdür yardımcısı, </a:t>
            </a:r>
            <a:r>
              <a:rPr lang="pl-PL" sz="2200" b="1" dirty="0">
                <a:solidFill>
                  <a:srgbClr val="FFFF00"/>
                </a:solidFill>
                <a:highlight>
                  <a:srgbClr val="000000"/>
                </a:highlight>
              </a:rPr>
              <a:t>öğretmen ve usta öğreticilerin günlük çalışma programları buna göre düzenlenir ve uygulanır.</a:t>
            </a:r>
            <a:endParaRPr lang="tr-TR" sz="2200" b="1" dirty="0">
              <a:solidFill>
                <a:srgbClr val="FFFF00"/>
              </a:solidFill>
              <a:highlight>
                <a:srgbClr val="000000"/>
              </a:highlight>
            </a:endParaRPr>
          </a:p>
        </p:txBody>
      </p:sp>
      <p:sp>
        <p:nvSpPr>
          <p:cNvPr id="4" name="Altbilgi Yer Tutucusu 3"/>
          <p:cNvSpPr>
            <a:spLocks noGrp="1"/>
          </p:cNvSpPr>
          <p:nvPr>
            <p:ph type="ftr" sz="quarter" idx="11"/>
          </p:nvPr>
        </p:nvSpPr>
        <p:spPr/>
        <p:txBody>
          <a:bodyPr/>
          <a:lstStyle/>
          <a:p>
            <a:r>
              <a:rPr lang="tr-TR"/>
              <a:t>HAYAT BOYU ÖĞRENME KURUMLARI YÖNETMİLİĞİ</a:t>
            </a:r>
            <a:endParaRPr lang="en-US" dirty="0"/>
          </a:p>
        </p:txBody>
      </p:sp>
      <p:sp>
        <p:nvSpPr>
          <p:cNvPr id="5" name="Slayt Numarası Yer Tutucusu 4"/>
          <p:cNvSpPr>
            <a:spLocks noGrp="1"/>
          </p:cNvSpPr>
          <p:nvPr>
            <p:ph type="sldNum" sz="quarter" idx="12"/>
          </p:nvPr>
        </p:nvSpPr>
        <p:spPr/>
        <p:txBody>
          <a:bodyPr/>
          <a:lstStyle/>
          <a:p>
            <a:fld id="{6D22F896-40B5-4ADD-8801-0D06FADFA095}" type="slidenum">
              <a:rPr lang="en-US" smtClean="0"/>
              <a:t>27</a:t>
            </a:fld>
            <a:endParaRPr lang="en-US" dirty="0"/>
          </a:p>
        </p:txBody>
      </p:sp>
    </p:spTree>
    <p:extLst>
      <p:ext uri="{BB962C8B-B14F-4D97-AF65-F5344CB8AC3E}">
        <p14:creationId xmlns:p14="http://schemas.microsoft.com/office/powerpoint/2010/main" val="54071336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HAFTALIK DERS DAĞITIMI</a:t>
            </a:r>
          </a:p>
        </p:txBody>
      </p:sp>
      <p:sp>
        <p:nvSpPr>
          <p:cNvPr id="3" name="İçerik Yer Tutucusu 2"/>
          <p:cNvSpPr>
            <a:spLocks noGrp="1"/>
          </p:cNvSpPr>
          <p:nvPr>
            <p:ph idx="1"/>
          </p:nvPr>
        </p:nvSpPr>
        <p:spPr/>
        <p:txBody>
          <a:bodyPr>
            <a:normAutofit/>
          </a:bodyPr>
          <a:lstStyle/>
          <a:p>
            <a:r>
              <a:rPr lang="pl-PL" b="1" dirty="0">
                <a:solidFill>
                  <a:schemeClr val="tx1"/>
                </a:solidFill>
              </a:rPr>
              <a:t>MADDE 67 – (1) Yönetici ve öğretmenlerin aylık karşılığı ve ücretli okutacakları dersleri gösteren </a:t>
            </a:r>
            <a:r>
              <a:rPr lang="pl-PL" sz="1900" b="1" dirty="0">
                <a:solidFill>
                  <a:srgbClr val="FFFF00"/>
                </a:solidFill>
                <a:highlight>
                  <a:srgbClr val="000000"/>
                </a:highlight>
              </a:rPr>
              <a:t>haftalık ders dağıtım çizelgesi yönetimce </a:t>
            </a:r>
            <a:r>
              <a:rPr lang="pl-PL" sz="2000" b="1" dirty="0">
                <a:solidFill>
                  <a:srgbClr val="FFFF00"/>
                </a:solidFill>
              </a:rPr>
              <a:t>hazırlanır </a:t>
            </a:r>
            <a:r>
              <a:rPr lang="pl-PL" b="1" dirty="0">
                <a:solidFill>
                  <a:schemeClr val="tx1"/>
                </a:solidFill>
              </a:rPr>
              <a:t>ve ilgililere tebliğ edilir.</a:t>
            </a:r>
          </a:p>
          <a:p>
            <a:r>
              <a:rPr lang="pl-PL" b="1" dirty="0">
                <a:solidFill>
                  <a:schemeClr val="tx1"/>
                </a:solidFill>
              </a:rPr>
              <a:t>(2) Haftalık ders dağıtım çizelgesi düzenlenirken dersler, özellikleri dikkate alınarak </a:t>
            </a:r>
            <a:r>
              <a:rPr lang="pl-PL" sz="1900" b="1" dirty="0">
                <a:solidFill>
                  <a:srgbClr val="FFFF00"/>
                </a:solidFill>
                <a:highlight>
                  <a:srgbClr val="000000"/>
                </a:highlight>
              </a:rPr>
              <a:t>blok veya haftanın belirli günlerinde işlenecek </a:t>
            </a:r>
            <a:r>
              <a:rPr lang="pl-PL" b="1" dirty="0">
                <a:solidFill>
                  <a:schemeClr val="tx1"/>
                </a:solidFill>
              </a:rPr>
              <a:t>şekilde planlanır.</a:t>
            </a:r>
            <a:endParaRPr lang="tr-TR" dirty="0"/>
          </a:p>
        </p:txBody>
      </p:sp>
      <p:sp>
        <p:nvSpPr>
          <p:cNvPr id="4" name="Altbilgi Yer Tutucusu 3"/>
          <p:cNvSpPr>
            <a:spLocks noGrp="1"/>
          </p:cNvSpPr>
          <p:nvPr>
            <p:ph type="ftr" sz="quarter" idx="11"/>
          </p:nvPr>
        </p:nvSpPr>
        <p:spPr/>
        <p:txBody>
          <a:bodyPr/>
          <a:lstStyle/>
          <a:p>
            <a:r>
              <a:rPr lang="tr-TR"/>
              <a:t>HAYAT BOYU ÖĞRENME KURUMLARI YÖNETMİLİĞİ</a:t>
            </a:r>
            <a:endParaRPr lang="en-US" dirty="0"/>
          </a:p>
        </p:txBody>
      </p:sp>
      <p:sp>
        <p:nvSpPr>
          <p:cNvPr id="5" name="Slayt Numarası Yer Tutucusu 4"/>
          <p:cNvSpPr>
            <a:spLocks noGrp="1"/>
          </p:cNvSpPr>
          <p:nvPr>
            <p:ph type="sldNum" sz="quarter" idx="12"/>
          </p:nvPr>
        </p:nvSpPr>
        <p:spPr/>
        <p:txBody>
          <a:bodyPr/>
          <a:lstStyle/>
          <a:p>
            <a:fld id="{6D22F896-40B5-4ADD-8801-0D06FADFA095}" type="slidenum">
              <a:rPr lang="en-US" smtClean="0"/>
              <a:t>28</a:t>
            </a:fld>
            <a:endParaRPr lang="en-US" dirty="0"/>
          </a:p>
        </p:txBody>
      </p:sp>
    </p:spTree>
    <p:extLst>
      <p:ext uri="{BB962C8B-B14F-4D97-AF65-F5344CB8AC3E}">
        <p14:creationId xmlns:p14="http://schemas.microsoft.com/office/powerpoint/2010/main" val="408435964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DERS PLANLARI</a:t>
            </a:r>
          </a:p>
        </p:txBody>
      </p:sp>
      <p:sp>
        <p:nvSpPr>
          <p:cNvPr id="3" name="İçerik Yer Tutucusu 2"/>
          <p:cNvSpPr>
            <a:spLocks noGrp="1"/>
          </p:cNvSpPr>
          <p:nvPr>
            <p:ph idx="1"/>
          </p:nvPr>
        </p:nvSpPr>
        <p:spPr/>
        <p:txBody>
          <a:bodyPr>
            <a:normAutofit fontScale="85000" lnSpcReduction="10000"/>
          </a:bodyPr>
          <a:lstStyle/>
          <a:p>
            <a:r>
              <a:rPr lang="pl-PL" b="1" dirty="0">
                <a:solidFill>
                  <a:schemeClr val="tx1"/>
                </a:solidFill>
              </a:rPr>
              <a:t>MADDE 68 – (1) </a:t>
            </a:r>
            <a:r>
              <a:rPr lang="pl-PL" sz="2200" b="1" dirty="0">
                <a:solidFill>
                  <a:srgbClr val="FFFF00"/>
                </a:solidFill>
                <a:highlight>
                  <a:srgbClr val="000000"/>
                </a:highlight>
              </a:rPr>
              <a:t>Zümre öğretmenleri</a:t>
            </a:r>
            <a:r>
              <a:rPr lang="pl-PL" b="1" dirty="0">
                <a:solidFill>
                  <a:schemeClr val="tx1"/>
                </a:solidFill>
              </a:rPr>
              <a:t>, dönemin/ders yılının başlayacağı tarihten önce çerçeve öğretim programındaki konuların yer aldığı </a:t>
            </a:r>
            <a:r>
              <a:rPr lang="pl-PL" sz="2200" b="1" dirty="0">
                <a:solidFill>
                  <a:srgbClr val="FFFF00"/>
                </a:solidFill>
                <a:highlight>
                  <a:srgbClr val="000000"/>
                </a:highlight>
              </a:rPr>
              <a:t>bir plan hazırlayarak bu planı </a:t>
            </a:r>
            <a:r>
              <a:rPr lang="pl-PL" sz="2200" b="1" dirty="0">
                <a:solidFill>
                  <a:srgbClr val="FFFF00"/>
                </a:solidFill>
              </a:rPr>
              <a:t>kurum müdürüne onaylatır. </a:t>
            </a:r>
            <a:r>
              <a:rPr lang="pl-PL" b="1" dirty="0">
                <a:solidFill>
                  <a:schemeClr val="tx1"/>
                </a:solidFill>
              </a:rPr>
              <a:t>Modül sürelerinde ve sayılarında değişikliğe gitmemek kaydıyla işletme ve kurumdaki eğitim içeriğinde gerektiğinde </a:t>
            </a:r>
            <a:r>
              <a:rPr lang="pl-PL" sz="2200" b="1" dirty="0">
                <a:solidFill>
                  <a:srgbClr val="FFFF00"/>
                </a:solidFill>
                <a:highlight>
                  <a:srgbClr val="000000"/>
                </a:highlight>
              </a:rPr>
              <a:t>dönem/yıllık ders planında </a:t>
            </a:r>
            <a:r>
              <a:rPr lang="pl-PL" b="1" dirty="0">
                <a:solidFill>
                  <a:schemeClr val="tx1"/>
                </a:solidFill>
              </a:rPr>
              <a:t>zümre öğretmenlerinin önerileriyle yapılacak değişiklikler </a:t>
            </a:r>
            <a:r>
              <a:rPr lang="pl-PL" sz="2200" b="1" dirty="0">
                <a:solidFill>
                  <a:srgbClr val="FFFF00"/>
                </a:solidFill>
                <a:highlight>
                  <a:srgbClr val="000000"/>
                </a:highlight>
              </a:rPr>
              <a:t>kurum müdürünün onayına </a:t>
            </a:r>
            <a:r>
              <a:rPr lang="pl-PL" sz="2200" b="1" dirty="0">
                <a:solidFill>
                  <a:srgbClr val="FFFF00"/>
                </a:solidFill>
              </a:rPr>
              <a:t>sunularak uygulanır.</a:t>
            </a:r>
          </a:p>
          <a:p>
            <a:r>
              <a:rPr lang="pl-PL" b="1" dirty="0">
                <a:solidFill>
                  <a:schemeClr val="tx1"/>
                </a:solidFill>
              </a:rPr>
              <a:t>(2) </a:t>
            </a:r>
            <a:r>
              <a:rPr lang="pl-PL" sz="2200" b="1" dirty="0">
                <a:solidFill>
                  <a:srgbClr val="FFFF00"/>
                </a:solidFill>
                <a:highlight>
                  <a:srgbClr val="000000"/>
                </a:highlight>
              </a:rPr>
              <a:t>Öğretmenler ve usta öğreticiler </a:t>
            </a:r>
            <a:r>
              <a:rPr lang="pl-PL" b="1" dirty="0">
                <a:solidFill>
                  <a:schemeClr val="tx1"/>
                </a:solidFill>
              </a:rPr>
              <a:t>ders planını esas alarak </a:t>
            </a:r>
            <a:r>
              <a:rPr lang="pl-PL" sz="2200" b="1" dirty="0">
                <a:solidFill>
                  <a:srgbClr val="FFFF00"/>
                </a:solidFill>
                <a:highlight>
                  <a:srgbClr val="000000"/>
                </a:highlight>
              </a:rPr>
              <a:t>günlük ders planını </a:t>
            </a:r>
            <a:r>
              <a:rPr lang="pl-PL" sz="2200" b="1" dirty="0">
                <a:solidFill>
                  <a:srgbClr val="FFFF00"/>
                </a:solidFill>
              </a:rPr>
              <a:t>hazırladıktan sonra </a:t>
            </a:r>
            <a:r>
              <a:rPr lang="pl-PL" sz="2200" b="1" dirty="0">
                <a:solidFill>
                  <a:srgbClr val="FFFF00"/>
                </a:solidFill>
                <a:highlight>
                  <a:srgbClr val="000000"/>
                </a:highlight>
              </a:rPr>
              <a:t>kurum müdürüne onaylatır </a:t>
            </a:r>
            <a:r>
              <a:rPr lang="pl-PL" b="1" dirty="0">
                <a:solidFill>
                  <a:schemeClr val="tx1"/>
                </a:solidFill>
              </a:rPr>
              <a:t>ve </a:t>
            </a:r>
            <a:r>
              <a:rPr lang="pl-PL" sz="2200" b="1" dirty="0">
                <a:solidFill>
                  <a:srgbClr val="FFFF00"/>
                </a:solidFill>
                <a:highlight>
                  <a:srgbClr val="000000"/>
                </a:highlight>
              </a:rPr>
              <a:t>kurs planını </a:t>
            </a:r>
            <a:r>
              <a:rPr lang="pl-PL" b="1" dirty="0">
                <a:solidFill>
                  <a:schemeClr val="tx1"/>
                </a:solidFill>
              </a:rPr>
              <a:t>yanlarında bulundurur. Olgunlaşma enstitülerinde kursiyersiz bölümlerde görevli öğretmen ve usta öğreticiler derse girmeden önce </a:t>
            </a:r>
            <a:r>
              <a:rPr lang="pl-PL" sz="2200" b="1" dirty="0">
                <a:solidFill>
                  <a:srgbClr val="FFFF00"/>
                </a:solidFill>
                <a:highlight>
                  <a:srgbClr val="000000"/>
                </a:highlight>
              </a:rPr>
              <a:t>ders planlarını hazırlar </a:t>
            </a:r>
            <a:r>
              <a:rPr lang="pl-PL" b="1" dirty="0">
                <a:solidFill>
                  <a:schemeClr val="tx1"/>
                </a:solidFill>
              </a:rPr>
              <a:t>ve kurum müdürlüğüne onaylatırlar.</a:t>
            </a:r>
          </a:p>
          <a:p>
            <a:r>
              <a:rPr lang="pl-PL" b="1" dirty="0">
                <a:solidFill>
                  <a:schemeClr val="tx1"/>
                </a:solidFill>
              </a:rPr>
              <a:t>(3) Ders planları, ilgili mevzuat hükümlerine göre hazırlanır ve uygulanır.</a:t>
            </a:r>
            <a:endParaRPr lang="tr-TR" dirty="0"/>
          </a:p>
        </p:txBody>
      </p:sp>
      <p:sp>
        <p:nvSpPr>
          <p:cNvPr id="4" name="Altbilgi Yer Tutucusu 3"/>
          <p:cNvSpPr>
            <a:spLocks noGrp="1"/>
          </p:cNvSpPr>
          <p:nvPr>
            <p:ph type="ftr" sz="quarter" idx="11"/>
          </p:nvPr>
        </p:nvSpPr>
        <p:spPr/>
        <p:txBody>
          <a:bodyPr/>
          <a:lstStyle/>
          <a:p>
            <a:r>
              <a:rPr lang="tr-TR"/>
              <a:t>HAYAT BOYU ÖĞRENME KURUMLARI YÖNETMİLİĞİ</a:t>
            </a:r>
            <a:endParaRPr lang="en-US" dirty="0"/>
          </a:p>
        </p:txBody>
      </p:sp>
      <p:sp>
        <p:nvSpPr>
          <p:cNvPr id="5" name="Slayt Numarası Yer Tutucusu 4"/>
          <p:cNvSpPr>
            <a:spLocks noGrp="1"/>
          </p:cNvSpPr>
          <p:nvPr>
            <p:ph type="sldNum" sz="quarter" idx="12"/>
          </p:nvPr>
        </p:nvSpPr>
        <p:spPr/>
        <p:txBody>
          <a:bodyPr/>
          <a:lstStyle/>
          <a:p>
            <a:fld id="{6D22F896-40B5-4ADD-8801-0D06FADFA095}" type="slidenum">
              <a:rPr lang="en-US" smtClean="0"/>
              <a:t>29</a:t>
            </a:fld>
            <a:endParaRPr lang="en-US" dirty="0"/>
          </a:p>
        </p:txBody>
      </p:sp>
    </p:spTree>
    <p:extLst>
      <p:ext uri="{BB962C8B-B14F-4D97-AF65-F5344CB8AC3E}">
        <p14:creationId xmlns:p14="http://schemas.microsoft.com/office/powerpoint/2010/main" val="3198384884"/>
      </p:ext>
    </p:extLst>
  </p:cSld>
  <p:clrMapOvr>
    <a:overrideClrMapping bg1="dk1" tx1="lt1" bg2="dk2" tx2="lt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6000"/>
                <a:shade val="100000"/>
                <a:hueMod val="270000"/>
                <a:satMod val="200000"/>
                <a:lumMod val="128000"/>
              </a:schemeClr>
            </a:gs>
            <a:gs pos="0">
              <a:schemeClr val="bg2">
                <a:shade val="100000"/>
                <a:hueMod val="100000"/>
                <a:satMod val="110000"/>
                <a:lumMod val="130000"/>
              </a:schemeClr>
            </a:gs>
            <a:gs pos="100000">
              <a:schemeClr val="bg2">
                <a:shade val="78000"/>
                <a:hueMod val="44000"/>
                <a:satMod val="200000"/>
                <a:lumMod val="69000"/>
              </a:schemeClr>
            </a:gs>
          </a:gsLst>
          <a:lin ang="2520000" scaled="0"/>
        </a:gradFill>
        <a:effectLst/>
      </p:bgPr>
    </p:bg>
    <p:spTree>
      <p:nvGrpSpPr>
        <p:cNvPr id="1" name=""/>
        <p:cNvGrpSpPr/>
        <p:nvPr/>
      </p:nvGrpSpPr>
      <p:grpSpPr>
        <a:xfrm>
          <a:off x="0" y="0"/>
          <a:ext cx="0" cy="0"/>
          <a:chOff x="0" y="0"/>
          <a:chExt cx="0" cy="0"/>
        </a:xfrm>
      </p:grpSpPr>
      <p:sp>
        <p:nvSpPr>
          <p:cNvPr id="4" name="Unvan 3"/>
          <p:cNvSpPr>
            <a:spLocks noGrp="1"/>
          </p:cNvSpPr>
          <p:nvPr>
            <p:ph type="title"/>
          </p:nvPr>
        </p:nvSpPr>
        <p:spPr>
          <a:xfrm>
            <a:off x="680321" y="2063262"/>
            <a:ext cx="3739279" cy="2661052"/>
          </a:xfrm>
        </p:spPr>
        <p:txBody>
          <a:bodyPr>
            <a:normAutofit/>
          </a:bodyPr>
          <a:lstStyle/>
          <a:p>
            <a:pPr algn="r"/>
            <a:r>
              <a:rPr lang="tr-TR" sz="4400">
                <a:solidFill>
                  <a:srgbClr val="FFFFFF"/>
                </a:solidFill>
              </a:rPr>
              <a:t>HAYAT BOYU ÖĞRENMENİN İLKELERİ</a:t>
            </a:r>
          </a:p>
        </p:txBody>
      </p:sp>
      <p:sp>
        <p:nvSpPr>
          <p:cNvPr id="5" name="İçerik Yer Tutucusu 4"/>
          <p:cNvSpPr>
            <a:spLocks noGrp="1"/>
          </p:cNvSpPr>
          <p:nvPr>
            <p:ph idx="1"/>
          </p:nvPr>
        </p:nvSpPr>
        <p:spPr>
          <a:xfrm>
            <a:off x="5287995" y="661106"/>
            <a:ext cx="6257362" cy="5503101"/>
          </a:xfrm>
        </p:spPr>
        <p:txBody>
          <a:bodyPr anchor="ctr">
            <a:normAutofit/>
          </a:bodyPr>
          <a:lstStyle/>
          <a:p>
            <a:pPr marL="0" indent="0">
              <a:buNone/>
            </a:pPr>
            <a:r>
              <a:rPr lang="tr-TR" sz="2000" b="1" dirty="0">
                <a:solidFill>
                  <a:srgbClr val="FFFFFF"/>
                </a:solidFill>
              </a:rPr>
              <a:t>a) Hayat boyu öğrenme.</a:t>
            </a:r>
          </a:p>
          <a:p>
            <a:pPr marL="0" indent="0">
              <a:buNone/>
            </a:pPr>
            <a:r>
              <a:rPr lang="tr-TR" sz="2000" b="1" dirty="0">
                <a:solidFill>
                  <a:srgbClr val="FFFFFF"/>
                </a:solidFill>
              </a:rPr>
              <a:t>b) Bilimsellik ve bütünlük.</a:t>
            </a:r>
          </a:p>
          <a:p>
            <a:pPr marL="0" indent="0">
              <a:buNone/>
            </a:pPr>
            <a:r>
              <a:rPr lang="tr-TR" sz="2000" b="1" dirty="0">
                <a:solidFill>
                  <a:srgbClr val="FFFFFF"/>
                </a:solidFill>
              </a:rPr>
              <a:t>c) Geçerlilik.</a:t>
            </a:r>
          </a:p>
          <a:p>
            <a:pPr marL="0" indent="0">
              <a:buNone/>
            </a:pPr>
            <a:r>
              <a:rPr lang="tr-TR" sz="2000" b="1" dirty="0">
                <a:solidFill>
                  <a:srgbClr val="FFFFFF"/>
                </a:solidFill>
              </a:rPr>
              <a:t>ç) Gönüllülük.</a:t>
            </a:r>
          </a:p>
          <a:p>
            <a:pPr marL="0" indent="0">
              <a:buNone/>
            </a:pPr>
            <a:r>
              <a:rPr lang="tr-TR" sz="2000" b="1" dirty="0">
                <a:solidFill>
                  <a:srgbClr val="FFFFFF"/>
                </a:solidFill>
              </a:rPr>
              <a:t>d) Herkese açıklık.</a:t>
            </a:r>
          </a:p>
          <a:p>
            <a:pPr marL="0" indent="0">
              <a:buNone/>
            </a:pPr>
            <a:r>
              <a:rPr lang="tr-TR" sz="2000" b="1" dirty="0">
                <a:solidFill>
                  <a:srgbClr val="FFFFFF"/>
                </a:solidFill>
              </a:rPr>
              <a:t>e) Her yerde eğitim.</a:t>
            </a:r>
          </a:p>
          <a:p>
            <a:pPr marL="0" indent="0">
              <a:buNone/>
            </a:pPr>
            <a:r>
              <a:rPr lang="tr-TR" sz="2000" b="1" dirty="0">
                <a:solidFill>
                  <a:srgbClr val="FFFFFF"/>
                </a:solidFill>
              </a:rPr>
              <a:t>f) İhtiyaca uygunluk.</a:t>
            </a:r>
          </a:p>
          <a:p>
            <a:pPr marL="0" indent="0">
              <a:buNone/>
            </a:pPr>
            <a:r>
              <a:rPr lang="tr-TR" sz="2000" b="1" dirty="0">
                <a:solidFill>
                  <a:srgbClr val="FFFFFF"/>
                </a:solidFill>
              </a:rPr>
              <a:t>g) İş birliği ve eş güdüm.</a:t>
            </a:r>
          </a:p>
          <a:p>
            <a:pPr marL="0" indent="0">
              <a:buNone/>
            </a:pPr>
            <a:r>
              <a:rPr lang="tr-TR" sz="2000" b="1" dirty="0">
                <a:solidFill>
                  <a:srgbClr val="FFFFFF"/>
                </a:solidFill>
              </a:rPr>
              <a:t>ğ) </a:t>
            </a:r>
            <a:r>
              <a:rPr lang="tr-TR" sz="2000" b="1" dirty="0" err="1">
                <a:solidFill>
                  <a:srgbClr val="FFFFFF"/>
                </a:solidFill>
              </a:rPr>
              <a:t>Planlılık</a:t>
            </a:r>
            <a:r>
              <a:rPr lang="tr-TR" sz="2000" b="1" dirty="0">
                <a:solidFill>
                  <a:srgbClr val="FFFFFF"/>
                </a:solidFill>
              </a:rPr>
              <a:t>.</a:t>
            </a:r>
          </a:p>
          <a:p>
            <a:pPr marL="0" indent="0">
              <a:buNone/>
            </a:pPr>
            <a:r>
              <a:rPr lang="tr-TR" sz="2000" b="1" dirty="0">
                <a:solidFill>
                  <a:srgbClr val="FFFFFF"/>
                </a:solidFill>
              </a:rPr>
              <a:t>h) Süreklilik.</a:t>
            </a:r>
          </a:p>
          <a:p>
            <a:pPr marL="0" indent="0">
              <a:buNone/>
            </a:pPr>
            <a:r>
              <a:rPr lang="tr-TR" sz="2000" b="1" dirty="0">
                <a:solidFill>
                  <a:srgbClr val="FFFFFF"/>
                </a:solidFill>
              </a:rPr>
              <a:t>ı) Yenilik ve gelişmeye açıklık.</a:t>
            </a:r>
          </a:p>
        </p:txBody>
      </p:sp>
      <p:sp>
        <p:nvSpPr>
          <p:cNvPr id="6" name="Altbilgi Yer Tutucusu 5"/>
          <p:cNvSpPr>
            <a:spLocks noGrp="1"/>
          </p:cNvSpPr>
          <p:nvPr>
            <p:ph type="ftr" sz="quarter" idx="11"/>
          </p:nvPr>
        </p:nvSpPr>
        <p:spPr>
          <a:xfrm>
            <a:off x="5282524" y="6164525"/>
            <a:ext cx="5993782" cy="365125"/>
          </a:xfrm>
        </p:spPr>
        <p:txBody>
          <a:bodyPr>
            <a:normAutofit/>
          </a:bodyPr>
          <a:lstStyle/>
          <a:p>
            <a:pPr>
              <a:spcAft>
                <a:spcPts val="600"/>
              </a:spcAft>
            </a:pPr>
            <a:r>
              <a:rPr lang="tr-TR">
                <a:solidFill>
                  <a:srgbClr val="FFFFFF"/>
                </a:solidFill>
              </a:rPr>
              <a:t>HAYAT BOYU ÖĞRENME KURUMLARI YÖNETMİLİĞİ</a:t>
            </a:r>
            <a:endParaRPr lang="en-US">
              <a:solidFill>
                <a:srgbClr val="FFFFFF"/>
              </a:solidFill>
            </a:endParaRPr>
          </a:p>
        </p:txBody>
      </p:sp>
      <p:sp>
        <p:nvSpPr>
          <p:cNvPr id="7" name="Slayt Numarası Yer Tutucusu 6"/>
          <p:cNvSpPr>
            <a:spLocks noGrp="1"/>
          </p:cNvSpPr>
          <p:nvPr>
            <p:ph type="sldNum" sz="quarter" idx="12"/>
          </p:nvPr>
        </p:nvSpPr>
        <p:spPr>
          <a:xfrm>
            <a:off x="11281776" y="6164207"/>
            <a:ext cx="722655" cy="365760"/>
          </a:xfrm>
        </p:spPr>
        <p:txBody>
          <a:bodyPr>
            <a:normAutofit/>
          </a:bodyPr>
          <a:lstStyle/>
          <a:p>
            <a:pPr>
              <a:spcAft>
                <a:spcPts val="600"/>
              </a:spcAft>
            </a:pPr>
            <a:fld id="{6D22F896-40B5-4ADD-8801-0D06FADFA095}" type="slidenum">
              <a:rPr lang="en-US" sz="1050">
                <a:solidFill>
                  <a:srgbClr val="FFFFFF"/>
                </a:solidFill>
              </a:rPr>
              <a:pPr>
                <a:spcAft>
                  <a:spcPts val="600"/>
                </a:spcAft>
              </a:pPr>
              <a:t>3</a:t>
            </a:fld>
            <a:endParaRPr lang="en-US" sz="1050">
              <a:solidFill>
                <a:srgbClr val="FFFFFF"/>
              </a:solidFill>
            </a:endParaRPr>
          </a:p>
        </p:txBody>
      </p:sp>
    </p:spTree>
    <p:extLst>
      <p:ext uri="{BB962C8B-B14F-4D97-AF65-F5344CB8AC3E}">
        <p14:creationId xmlns:p14="http://schemas.microsoft.com/office/powerpoint/2010/main" val="283355920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KURSLARDA DERS PLANLARI</a:t>
            </a:r>
          </a:p>
        </p:txBody>
      </p:sp>
      <p:sp>
        <p:nvSpPr>
          <p:cNvPr id="3" name="İçerik Yer Tutucusu 2"/>
          <p:cNvSpPr>
            <a:spLocks noGrp="1"/>
          </p:cNvSpPr>
          <p:nvPr>
            <p:ph idx="1"/>
          </p:nvPr>
        </p:nvSpPr>
        <p:spPr/>
        <p:txBody>
          <a:bodyPr>
            <a:normAutofit fontScale="85000" lnSpcReduction="20000"/>
          </a:bodyPr>
          <a:lstStyle/>
          <a:p>
            <a:r>
              <a:rPr lang="pl-PL" sz="2200" b="1" i="1" u="sng" dirty="0">
                <a:solidFill>
                  <a:srgbClr val="FFFF00"/>
                </a:solidFill>
                <a:effectLst>
                  <a:outerShdw blurRad="38100" dist="38100" dir="2700000" algn="tl">
                    <a:srgbClr val="000000">
                      <a:alpha val="43137"/>
                    </a:srgbClr>
                  </a:outerShdw>
                </a:effectLst>
              </a:rPr>
              <a:t>Kurslarda ders planı</a:t>
            </a:r>
          </a:p>
          <a:p>
            <a:r>
              <a:rPr lang="pl-PL" sz="2200" b="1" dirty="0">
                <a:solidFill>
                  <a:srgbClr val="FFFF00"/>
                </a:solidFill>
              </a:rPr>
              <a:t>M</a:t>
            </a:r>
            <a:r>
              <a:rPr lang="pl-PL" b="1" dirty="0">
                <a:solidFill>
                  <a:schemeClr val="tx1"/>
                </a:solidFill>
              </a:rPr>
              <a:t>ADDE 70 – (1) Öğretmenler ve usta öğreticiler, </a:t>
            </a:r>
            <a:r>
              <a:rPr lang="pl-PL" sz="2200" b="1" dirty="0">
                <a:solidFill>
                  <a:srgbClr val="FFFF00"/>
                </a:solidFill>
                <a:highlight>
                  <a:srgbClr val="000000"/>
                </a:highlight>
              </a:rPr>
              <a:t>kurs başlamadan planlarını hazırlayarak </a:t>
            </a:r>
            <a:r>
              <a:rPr lang="pl-PL" b="1" dirty="0">
                <a:solidFill>
                  <a:schemeClr val="tx1"/>
                </a:solidFill>
              </a:rPr>
              <a:t>kurum müdürüne onaylatır. Öğretmen ve usta öğreticiler kurs planını yanında bulundurur.</a:t>
            </a:r>
          </a:p>
          <a:p>
            <a:r>
              <a:rPr lang="pl-PL" b="1" dirty="0">
                <a:solidFill>
                  <a:schemeClr val="tx1"/>
                </a:solidFill>
              </a:rPr>
              <a:t>(2) Öğretmen ve usta öğreticiler, derse girmeden önce </a:t>
            </a:r>
            <a:r>
              <a:rPr lang="pl-PL" sz="2200" b="1" dirty="0">
                <a:solidFill>
                  <a:srgbClr val="FFFF00"/>
                </a:solidFill>
                <a:highlight>
                  <a:srgbClr val="000000"/>
                </a:highlight>
              </a:rPr>
              <a:t>kurs planını dikkate alarak günlük ders planı </a:t>
            </a:r>
            <a:r>
              <a:rPr lang="pl-PL" b="1" dirty="0">
                <a:solidFill>
                  <a:schemeClr val="tx1"/>
                </a:solidFill>
              </a:rPr>
              <a:t>yapar.</a:t>
            </a:r>
          </a:p>
          <a:p>
            <a:r>
              <a:rPr lang="pl-PL" b="1" dirty="0">
                <a:solidFill>
                  <a:schemeClr val="tx1"/>
                </a:solidFill>
              </a:rPr>
              <a:t>(3) Modüler eğitim yapılan programlarda </a:t>
            </a:r>
            <a:r>
              <a:rPr lang="pl-PL" sz="2200" b="1" dirty="0">
                <a:solidFill>
                  <a:srgbClr val="FFFF00"/>
                </a:solidFill>
                <a:highlight>
                  <a:srgbClr val="000000"/>
                </a:highlight>
              </a:rPr>
              <a:t>modül bilgi sayfaları, ders planı </a:t>
            </a:r>
            <a:r>
              <a:rPr lang="pl-PL" b="1" dirty="0">
                <a:solidFill>
                  <a:schemeClr val="tx1"/>
                </a:solidFill>
              </a:rPr>
              <a:t>olarak kullanılabilir.</a:t>
            </a:r>
          </a:p>
          <a:p>
            <a:r>
              <a:rPr lang="pl-PL" b="1" dirty="0">
                <a:solidFill>
                  <a:schemeClr val="tx1"/>
                </a:solidFill>
              </a:rPr>
              <a:t>Dönemler</a:t>
            </a:r>
          </a:p>
          <a:p>
            <a:r>
              <a:rPr lang="pl-PL" b="1" dirty="0">
                <a:solidFill>
                  <a:schemeClr val="tx1"/>
                </a:solidFill>
              </a:rPr>
              <a:t>MADDE 71 – (1) Olgunlaşma enstitülerinde </a:t>
            </a:r>
            <a:r>
              <a:rPr lang="pl-PL" sz="2200" b="1" dirty="0">
                <a:solidFill>
                  <a:srgbClr val="FFFF00"/>
                </a:solidFill>
                <a:highlight>
                  <a:srgbClr val="000000"/>
                </a:highlight>
              </a:rPr>
              <a:t>eğitim öğretim iki </a:t>
            </a:r>
            <a:r>
              <a:rPr lang="pl-PL" b="1" dirty="0">
                <a:solidFill>
                  <a:schemeClr val="tx1"/>
                </a:solidFill>
              </a:rPr>
              <a:t>dönemden oluşur. </a:t>
            </a:r>
            <a:r>
              <a:rPr lang="pl-PL" sz="2200" b="1" dirty="0">
                <a:solidFill>
                  <a:srgbClr val="FFFF00"/>
                </a:solidFill>
                <a:highlight>
                  <a:srgbClr val="000000"/>
                </a:highlight>
              </a:rPr>
              <a:t>Her dönem 18 </a:t>
            </a:r>
            <a:r>
              <a:rPr lang="pl-PL" b="1" dirty="0">
                <a:solidFill>
                  <a:schemeClr val="tx1"/>
                </a:solidFill>
              </a:rPr>
              <a:t>haftadır. Dönemlerin başlama ve bitiş tarihleri y</a:t>
            </a:r>
            <a:r>
              <a:rPr lang="pl-PL" sz="2200" b="1" dirty="0">
                <a:solidFill>
                  <a:srgbClr val="FFFF00"/>
                </a:solidFill>
                <a:highlight>
                  <a:srgbClr val="000000"/>
                </a:highlight>
              </a:rPr>
              <a:t>ıllık çalışm</a:t>
            </a:r>
            <a:r>
              <a:rPr lang="pl-PL" b="1" dirty="0">
                <a:solidFill>
                  <a:schemeClr val="tx1"/>
                </a:solidFill>
              </a:rPr>
              <a:t>a takvimi ile belirlenir.</a:t>
            </a:r>
            <a:endParaRPr lang="tr-TR" dirty="0"/>
          </a:p>
        </p:txBody>
      </p:sp>
      <p:sp>
        <p:nvSpPr>
          <p:cNvPr id="4" name="Altbilgi Yer Tutucusu 3"/>
          <p:cNvSpPr>
            <a:spLocks noGrp="1"/>
          </p:cNvSpPr>
          <p:nvPr>
            <p:ph type="ftr" sz="quarter" idx="11"/>
          </p:nvPr>
        </p:nvSpPr>
        <p:spPr/>
        <p:txBody>
          <a:bodyPr/>
          <a:lstStyle/>
          <a:p>
            <a:r>
              <a:rPr lang="tr-TR"/>
              <a:t>HAYAT BOYU ÖĞRENME KURUMLARI YÖNETMİLİĞİ</a:t>
            </a:r>
            <a:endParaRPr lang="en-US" dirty="0"/>
          </a:p>
        </p:txBody>
      </p:sp>
      <p:sp>
        <p:nvSpPr>
          <p:cNvPr id="5" name="Slayt Numarası Yer Tutucusu 4"/>
          <p:cNvSpPr>
            <a:spLocks noGrp="1"/>
          </p:cNvSpPr>
          <p:nvPr>
            <p:ph type="sldNum" sz="quarter" idx="12"/>
          </p:nvPr>
        </p:nvSpPr>
        <p:spPr/>
        <p:txBody>
          <a:bodyPr/>
          <a:lstStyle/>
          <a:p>
            <a:fld id="{6D22F896-40B5-4ADD-8801-0D06FADFA095}" type="slidenum">
              <a:rPr lang="en-US" smtClean="0"/>
              <a:t>30</a:t>
            </a:fld>
            <a:endParaRPr lang="en-US" dirty="0"/>
          </a:p>
        </p:txBody>
      </p:sp>
    </p:spTree>
    <p:extLst>
      <p:ext uri="{BB962C8B-B14F-4D97-AF65-F5344CB8AC3E}">
        <p14:creationId xmlns:p14="http://schemas.microsoft.com/office/powerpoint/2010/main" val="321549962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DERS SAATLERİ</a:t>
            </a:r>
          </a:p>
        </p:txBody>
      </p:sp>
      <p:sp>
        <p:nvSpPr>
          <p:cNvPr id="3" name="İçerik Yer Tutucusu 2"/>
          <p:cNvSpPr>
            <a:spLocks noGrp="1"/>
          </p:cNvSpPr>
          <p:nvPr>
            <p:ph idx="1"/>
          </p:nvPr>
        </p:nvSpPr>
        <p:spPr/>
        <p:txBody>
          <a:bodyPr>
            <a:normAutofit lnSpcReduction="10000"/>
          </a:bodyPr>
          <a:lstStyle/>
          <a:p>
            <a:r>
              <a:rPr lang="pl-PL" b="1" dirty="0">
                <a:solidFill>
                  <a:schemeClr val="tx1"/>
                </a:solidFill>
              </a:rPr>
              <a:t>Ders saatleri</a:t>
            </a:r>
          </a:p>
          <a:p>
            <a:r>
              <a:rPr lang="pl-PL" b="1" dirty="0">
                <a:solidFill>
                  <a:schemeClr val="tx1"/>
                </a:solidFill>
              </a:rPr>
              <a:t>MADDE 69 – (1) Kurumlarda </a:t>
            </a:r>
            <a:r>
              <a:rPr lang="pl-PL" sz="2100" b="1" dirty="0">
                <a:solidFill>
                  <a:srgbClr val="FFFF00"/>
                </a:solidFill>
                <a:highlight>
                  <a:srgbClr val="000000"/>
                </a:highlight>
              </a:rPr>
              <a:t>teorik </a:t>
            </a:r>
            <a:r>
              <a:rPr lang="pl-PL" b="1" dirty="0">
                <a:solidFill>
                  <a:schemeClr val="tx1"/>
                </a:solidFill>
              </a:rPr>
              <a:t>derslerde bir ders </a:t>
            </a:r>
            <a:r>
              <a:rPr lang="pl-PL" b="1" dirty="0">
                <a:solidFill>
                  <a:srgbClr val="FFFF00"/>
                </a:solidFill>
              </a:rPr>
              <a:t>saati süresi </a:t>
            </a:r>
            <a:r>
              <a:rPr lang="pl-PL" sz="2100" b="1" dirty="0">
                <a:solidFill>
                  <a:srgbClr val="FFFF00"/>
                </a:solidFill>
                <a:highlight>
                  <a:srgbClr val="000000"/>
                </a:highlight>
              </a:rPr>
              <a:t>40 dakikadır. </a:t>
            </a:r>
            <a:r>
              <a:rPr lang="pl-PL" b="1" dirty="0">
                <a:solidFill>
                  <a:schemeClr val="tx1"/>
                </a:solidFill>
              </a:rPr>
              <a:t>Ancak dersler arasındaki dinlenme süresi </a:t>
            </a:r>
            <a:r>
              <a:rPr lang="pl-PL" sz="2100" b="1" dirty="0">
                <a:solidFill>
                  <a:srgbClr val="FFFF00"/>
                </a:solidFill>
                <a:highlight>
                  <a:srgbClr val="000000"/>
                </a:highlight>
              </a:rPr>
              <a:t>10 dakikadan</a:t>
            </a:r>
            <a:r>
              <a:rPr lang="pl-PL" b="1" dirty="0">
                <a:solidFill>
                  <a:schemeClr val="tx1"/>
                </a:solidFill>
              </a:rPr>
              <a:t>, öğle arası dinlenme süresi </a:t>
            </a:r>
            <a:r>
              <a:rPr lang="pl-PL" b="1" dirty="0">
                <a:solidFill>
                  <a:srgbClr val="FFFF00"/>
                </a:solidFill>
              </a:rPr>
              <a:t>ise </a:t>
            </a:r>
            <a:r>
              <a:rPr lang="pl-PL" sz="2100" b="1" dirty="0">
                <a:solidFill>
                  <a:srgbClr val="FFFF00"/>
                </a:solidFill>
                <a:highlight>
                  <a:srgbClr val="000000"/>
                </a:highlight>
              </a:rPr>
              <a:t>45 dakikadan </a:t>
            </a:r>
            <a:r>
              <a:rPr lang="pl-PL" b="1" dirty="0">
                <a:solidFill>
                  <a:schemeClr val="tx1"/>
                </a:solidFill>
              </a:rPr>
              <a:t>az olamaz.</a:t>
            </a:r>
          </a:p>
          <a:p>
            <a:r>
              <a:rPr lang="pl-PL" b="1" dirty="0">
                <a:solidFill>
                  <a:schemeClr val="tx1"/>
                </a:solidFill>
              </a:rPr>
              <a:t>(2) Dersler ile atölye ve laboratuvar uygulamaları, gerektiğinde </a:t>
            </a:r>
            <a:r>
              <a:rPr lang="pl-PL" sz="2100" b="1" dirty="0">
                <a:solidFill>
                  <a:srgbClr val="FFFF00"/>
                </a:solidFill>
                <a:highlight>
                  <a:srgbClr val="000000"/>
                </a:highlight>
              </a:rPr>
              <a:t>zümre öğretmenler kurulunun </a:t>
            </a:r>
            <a:r>
              <a:rPr lang="pl-PL" b="1" dirty="0">
                <a:solidFill>
                  <a:schemeClr val="tx1"/>
                </a:solidFill>
              </a:rPr>
              <a:t>önerisi ve </a:t>
            </a:r>
            <a:r>
              <a:rPr lang="pl-PL" sz="2100" b="1" dirty="0">
                <a:solidFill>
                  <a:srgbClr val="FFFF00"/>
                </a:solidFill>
                <a:highlight>
                  <a:srgbClr val="000000"/>
                </a:highlight>
              </a:rPr>
              <a:t>kurum müdürünün onayı </a:t>
            </a:r>
            <a:r>
              <a:rPr lang="pl-PL" b="1" dirty="0">
                <a:solidFill>
                  <a:srgbClr val="FFFF00"/>
                </a:solidFill>
              </a:rPr>
              <a:t>ile blok olarak </a:t>
            </a:r>
            <a:r>
              <a:rPr lang="pl-PL" b="1" dirty="0">
                <a:solidFill>
                  <a:schemeClr val="tx1"/>
                </a:solidFill>
              </a:rPr>
              <a:t>da yapılabilir. Ancak her blok ders, </a:t>
            </a:r>
            <a:r>
              <a:rPr lang="pl-PL" sz="2100" b="1" dirty="0">
                <a:solidFill>
                  <a:srgbClr val="FFFF00"/>
                </a:solidFill>
                <a:highlight>
                  <a:srgbClr val="000000"/>
                </a:highlight>
              </a:rPr>
              <a:t>iki ders saati </a:t>
            </a:r>
            <a:r>
              <a:rPr lang="pl-PL" b="1" dirty="0">
                <a:solidFill>
                  <a:srgbClr val="FFFF00"/>
                </a:solidFill>
              </a:rPr>
              <a:t>süresiyle </a:t>
            </a:r>
            <a:r>
              <a:rPr lang="pl-PL" b="1" dirty="0">
                <a:solidFill>
                  <a:schemeClr val="tx1"/>
                </a:solidFill>
              </a:rPr>
              <a:t>sınırlıdır.</a:t>
            </a:r>
          </a:p>
          <a:p>
            <a:r>
              <a:rPr lang="pl-PL" b="1" dirty="0">
                <a:solidFill>
                  <a:schemeClr val="tx1"/>
                </a:solidFill>
              </a:rPr>
              <a:t>(3) Millî eğitim müdürlüğünün onayı ile </a:t>
            </a:r>
            <a:r>
              <a:rPr lang="pl-PL" b="1" dirty="0">
                <a:solidFill>
                  <a:srgbClr val="FFFF00"/>
                </a:solidFill>
              </a:rPr>
              <a:t>ç</a:t>
            </a:r>
            <a:r>
              <a:rPr lang="pl-PL" sz="2100" b="1" dirty="0">
                <a:solidFill>
                  <a:srgbClr val="FFFF00"/>
                </a:solidFill>
                <a:highlight>
                  <a:srgbClr val="000000"/>
                </a:highlight>
              </a:rPr>
              <a:t>alışma süresi günde 8 saati aşmamak</a:t>
            </a:r>
            <a:r>
              <a:rPr lang="pl-PL" b="1" dirty="0">
                <a:solidFill>
                  <a:schemeClr val="tx1"/>
                </a:solidFill>
              </a:rPr>
              <a:t> üzere saat </a:t>
            </a:r>
            <a:r>
              <a:rPr lang="pl-PL" b="1" dirty="0">
                <a:solidFill>
                  <a:srgbClr val="FFFF00"/>
                </a:solidFill>
              </a:rPr>
              <a:t>22.00’</a:t>
            </a:r>
            <a:r>
              <a:rPr lang="pl-PL" b="1" dirty="0">
                <a:solidFill>
                  <a:schemeClr val="tx1"/>
                </a:solidFill>
              </a:rPr>
              <a:t>ye kadar belirlenebilir.</a:t>
            </a:r>
            <a:endParaRPr lang="tr-TR" dirty="0"/>
          </a:p>
        </p:txBody>
      </p:sp>
      <p:sp>
        <p:nvSpPr>
          <p:cNvPr id="4" name="Altbilgi Yer Tutucusu 3"/>
          <p:cNvSpPr>
            <a:spLocks noGrp="1"/>
          </p:cNvSpPr>
          <p:nvPr>
            <p:ph type="ftr" sz="quarter" idx="11"/>
          </p:nvPr>
        </p:nvSpPr>
        <p:spPr/>
        <p:txBody>
          <a:bodyPr/>
          <a:lstStyle/>
          <a:p>
            <a:r>
              <a:rPr lang="tr-TR"/>
              <a:t>HAYAT BOYU ÖĞRENME KURUMLARI YÖNETMİLİĞİ</a:t>
            </a:r>
            <a:endParaRPr lang="en-US" dirty="0"/>
          </a:p>
        </p:txBody>
      </p:sp>
      <p:sp>
        <p:nvSpPr>
          <p:cNvPr id="5" name="Slayt Numarası Yer Tutucusu 4"/>
          <p:cNvSpPr>
            <a:spLocks noGrp="1"/>
          </p:cNvSpPr>
          <p:nvPr>
            <p:ph type="sldNum" sz="quarter" idx="12"/>
          </p:nvPr>
        </p:nvSpPr>
        <p:spPr/>
        <p:txBody>
          <a:bodyPr/>
          <a:lstStyle/>
          <a:p>
            <a:fld id="{6D22F896-40B5-4ADD-8801-0D06FADFA095}" type="slidenum">
              <a:rPr lang="en-US" smtClean="0"/>
              <a:t>31</a:t>
            </a:fld>
            <a:endParaRPr lang="en-US" dirty="0"/>
          </a:p>
        </p:txBody>
      </p:sp>
    </p:spTree>
    <p:extLst>
      <p:ext uri="{BB962C8B-B14F-4D97-AF65-F5344CB8AC3E}">
        <p14:creationId xmlns:p14="http://schemas.microsoft.com/office/powerpoint/2010/main" val="175709421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BAŞARININ DEĞERLENDİRİLMESİ</a:t>
            </a:r>
          </a:p>
        </p:txBody>
      </p:sp>
      <p:sp>
        <p:nvSpPr>
          <p:cNvPr id="3" name="İçerik Yer Tutucusu 2"/>
          <p:cNvSpPr>
            <a:spLocks noGrp="1"/>
          </p:cNvSpPr>
          <p:nvPr>
            <p:ph idx="1"/>
          </p:nvPr>
        </p:nvSpPr>
        <p:spPr/>
        <p:txBody>
          <a:bodyPr>
            <a:normAutofit fontScale="70000" lnSpcReduction="20000"/>
          </a:bodyPr>
          <a:lstStyle/>
          <a:p>
            <a:r>
              <a:rPr lang="pl-PL" b="1" dirty="0">
                <a:solidFill>
                  <a:schemeClr val="tx1"/>
                </a:solidFill>
              </a:rPr>
              <a:t>MADDE 72 – (1) Kurslarda </a:t>
            </a:r>
            <a:r>
              <a:rPr lang="pl-PL" sz="2700" b="1" dirty="0">
                <a:solidFill>
                  <a:srgbClr val="FFFF00"/>
                </a:solidFill>
                <a:highlight>
                  <a:srgbClr val="000000"/>
                </a:highlight>
              </a:rPr>
              <a:t>başarı,</a:t>
            </a:r>
            <a:r>
              <a:rPr lang="pl-PL" b="1" dirty="0">
                <a:solidFill>
                  <a:schemeClr val="tx1"/>
                </a:solidFill>
              </a:rPr>
              <a:t> programın özelliğine göre </a:t>
            </a:r>
            <a:r>
              <a:rPr lang="pl-PL" sz="2700" b="1" dirty="0">
                <a:solidFill>
                  <a:srgbClr val="FFFF00"/>
                </a:solidFill>
                <a:highlight>
                  <a:srgbClr val="000000"/>
                </a:highlight>
              </a:rPr>
              <a:t>ders öğretmeni </a:t>
            </a:r>
            <a:r>
              <a:rPr lang="pl-PL" b="1" dirty="0">
                <a:solidFill>
                  <a:srgbClr val="FFFF00"/>
                </a:solidFill>
              </a:rPr>
              <a:t>tarafından </a:t>
            </a:r>
            <a:r>
              <a:rPr lang="pl-PL" sz="2700" b="1" dirty="0">
                <a:solidFill>
                  <a:srgbClr val="FFFF00"/>
                </a:solidFill>
                <a:highlight>
                  <a:srgbClr val="000000"/>
                </a:highlight>
              </a:rPr>
              <a:t>değerlendirilir.</a:t>
            </a:r>
          </a:p>
          <a:p>
            <a:r>
              <a:rPr lang="pl-PL" b="1" dirty="0">
                <a:solidFill>
                  <a:schemeClr val="tx1"/>
                </a:solidFill>
              </a:rPr>
              <a:t>(2) Değerlendirme; </a:t>
            </a:r>
            <a:r>
              <a:rPr lang="pl-PL" sz="2700" b="1" dirty="0">
                <a:solidFill>
                  <a:srgbClr val="FFFF00"/>
                </a:solidFill>
                <a:highlight>
                  <a:srgbClr val="000000"/>
                </a:highlight>
              </a:rPr>
              <a:t>yazılı, uygulamalı sınavlar veya varsa ödev </a:t>
            </a:r>
            <a:r>
              <a:rPr lang="pl-PL" b="1" dirty="0">
                <a:solidFill>
                  <a:schemeClr val="tx1"/>
                </a:solidFill>
              </a:rPr>
              <a:t>ya da </a:t>
            </a:r>
            <a:r>
              <a:rPr lang="pl-PL" b="1" dirty="0">
                <a:solidFill>
                  <a:srgbClr val="FFFF00"/>
                </a:solidFill>
              </a:rPr>
              <a:t>p</a:t>
            </a:r>
            <a:r>
              <a:rPr lang="pl-PL" sz="2700" b="1" dirty="0">
                <a:solidFill>
                  <a:srgbClr val="FFFF00"/>
                </a:solidFill>
                <a:highlight>
                  <a:srgbClr val="000000"/>
                </a:highlight>
              </a:rPr>
              <a:t>rojelere</a:t>
            </a:r>
            <a:r>
              <a:rPr lang="pl-PL" b="1" dirty="0">
                <a:solidFill>
                  <a:schemeClr val="tx1"/>
                </a:solidFill>
              </a:rPr>
              <a:t> göre yapılır. </a:t>
            </a:r>
            <a:r>
              <a:rPr lang="pl-PL" sz="2700" b="1" dirty="0">
                <a:solidFill>
                  <a:srgbClr val="FFFF00"/>
                </a:solidFill>
                <a:highlight>
                  <a:srgbClr val="000000"/>
                </a:highlight>
              </a:rPr>
              <a:t>Birden fazla sınav şekli </a:t>
            </a:r>
            <a:r>
              <a:rPr lang="pl-PL" b="1" dirty="0">
                <a:solidFill>
                  <a:schemeClr val="tx1"/>
                </a:solidFill>
              </a:rPr>
              <a:t>ile sınavı yapılan </a:t>
            </a:r>
            <a:r>
              <a:rPr lang="pl-PL" sz="2700" b="1" dirty="0">
                <a:solidFill>
                  <a:srgbClr val="FFFF00"/>
                </a:solidFill>
                <a:highlight>
                  <a:srgbClr val="000000"/>
                </a:highlight>
              </a:rPr>
              <a:t>kursun puanı</a:t>
            </a:r>
            <a:r>
              <a:rPr lang="pl-PL" b="1" dirty="0">
                <a:solidFill>
                  <a:schemeClr val="tx1"/>
                </a:solidFill>
              </a:rPr>
              <a:t>, bu sınavların a</a:t>
            </a:r>
            <a:r>
              <a:rPr lang="pl-PL" sz="2700" b="1" dirty="0">
                <a:solidFill>
                  <a:srgbClr val="FFFF00"/>
                </a:solidFill>
                <a:highlight>
                  <a:srgbClr val="000000"/>
                </a:highlight>
              </a:rPr>
              <a:t>ritmetik ortalaması </a:t>
            </a:r>
            <a:r>
              <a:rPr lang="pl-PL" b="1" dirty="0">
                <a:solidFill>
                  <a:schemeClr val="tx1"/>
                </a:solidFill>
              </a:rPr>
              <a:t>ile belirlenir. Bu puan, kursun başarı puanı olarak değerlendirilir.</a:t>
            </a:r>
          </a:p>
          <a:p>
            <a:r>
              <a:rPr lang="pl-PL" b="1" dirty="0">
                <a:solidFill>
                  <a:schemeClr val="tx1"/>
                </a:solidFill>
              </a:rPr>
              <a:t>(3) </a:t>
            </a:r>
            <a:r>
              <a:rPr lang="pl-PL" sz="2700" b="1" dirty="0">
                <a:solidFill>
                  <a:srgbClr val="FFFF00"/>
                </a:solidFill>
                <a:highlight>
                  <a:srgbClr val="000000"/>
                </a:highlight>
              </a:rPr>
              <a:t>Modüler eğitim </a:t>
            </a:r>
            <a:r>
              <a:rPr lang="pl-PL" b="1" dirty="0">
                <a:solidFill>
                  <a:schemeClr val="tx1"/>
                </a:solidFill>
              </a:rPr>
              <a:t>uygulanan programlarda </a:t>
            </a:r>
            <a:r>
              <a:rPr lang="pl-PL" sz="2700" b="1" dirty="0">
                <a:solidFill>
                  <a:srgbClr val="FFFF00"/>
                </a:solidFill>
                <a:highlight>
                  <a:srgbClr val="000000"/>
                </a:highlight>
              </a:rPr>
              <a:t>her modülün sonunda </a:t>
            </a:r>
            <a:r>
              <a:rPr lang="pl-PL" b="1" dirty="0">
                <a:solidFill>
                  <a:srgbClr val="FFFF00"/>
                </a:solidFill>
              </a:rPr>
              <a:t>başarı </a:t>
            </a:r>
            <a:r>
              <a:rPr lang="pl-PL" sz="2700" b="1" dirty="0">
                <a:solidFill>
                  <a:srgbClr val="FFFF00"/>
                </a:solidFill>
                <a:highlight>
                  <a:srgbClr val="000000"/>
                </a:highlight>
              </a:rPr>
              <a:t>değerlendirme</a:t>
            </a:r>
            <a:r>
              <a:rPr lang="pl-PL" b="1" dirty="0">
                <a:solidFill>
                  <a:srgbClr val="FFFF00"/>
                </a:solidFill>
              </a:rPr>
              <a:t>si </a:t>
            </a:r>
            <a:r>
              <a:rPr lang="pl-PL" b="1" dirty="0">
                <a:solidFill>
                  <a:schemeClr val="tx1"/>
                </a:solidFill>
              </a:rPr>
              <a:t>yapılır. Puanlar </a:t>
            </a:r>
            <a:r>
              <a:rPr lang="pl-PL" sz="2700" b="1" dirty="0">
                <a:solidFill>
                  <a:srgbClr val="FFFF00"/>
                </a:solidFill>
                <a:highlight>
                  <a:srgbClr val="000000"/>
                </a:highlight>
              </a:rPr>
              <a:t>elektronik ortamda </a:t>
            </a:r>
            <a:r>
              <a:rPr lang="pl-PL" b="1" dirty="0">
                <a:solidFill>
                  <a:schemeClr val="tx1"/>
                </a:solidFill>
              </a:rPr>
              <a:t>sisteme girilir.</a:t>
            </a:r>
          </a:p>
          <a:p>
            <a:r>
              <a:rPr lang="pl-PL" b="1" dirty="0">
                <a:solidFill>
                  <a:schemeClr val="tx1"/>
                </a:solidFill>
              </a:rPr>
              <a:t>(4) Programların özelliğine göre </a:t>
            </a:r>
            <a:r>
              <a:rPr lang="pl-PL" sz="2700" b="1" dirty="0">
                <a:solidFill>
                  <a:srgbClr val="FFFF00"/>
                </a:solidFill>
                <a:highlight>
                  <a:srgbClr val="000000"/>
                </a:highlight>
              </a:rPr>
              <a:t>sınavlar ve başarı değerlendirmesi bilişim teknolojisi </a:t>
            </a:r>
            <a:r>
              <a:rPr lang="pl-PL" b="1" dirty="0">
                <a:solidFill>
                  <a:schemeClr val="tx1"/>
                </a:solidFill>
              </a:rPr>
              <a:t>kullanılarak da yapılabilir.</a:t>
            </a:r>
          </a:p>
          <a:p>
            <a:r>
              <a:rPr lang="pl-PL" b="1" dirty="0">
                <a:solidFill>
                  <a:schemeClr val="tx1"/>
                </a:solidFill>
              </a:rPr>
              <a:t>(5) Kursiyerlerin </a:t>
            </a:r>
            <a:r>
              <a:rPr lang="pl-PL" sz="2700" b="1" dirty="0">
                <a:solidFill>
                  <a:srgbClr val="FFFF00"/>
                </a:solidFill>
                <a:highlight>
                  <a:srgbClr val="000000"/>
                </a:highlight>
              </a:rPr>
              <a:t>sağlık durumları veya bedensel engelleri </a:t>
            </a:r>
            <a:r>
              <a:rPr lang="pl-PL" b="1" dirty="0">
                <a:solidFill>
                  <a:schemeClr val="tx1"/>
                </a:solidFill>
              </a:rPr>
              <a:t>nedeniyle bazı derslerdeki sınavlar, durumlarına </a:t>
            </a:r>
            <a:r>
              <a:rPr lang="pl-PL" sz="2700" b="1" dirty="0">
                <a:solidFill>
                  <a:srgbClr val="FFFF00"/>
                </a:solidFill>
                <a:highlight>
                  <a:srgbClr val="000000"/>
                </a:highlight>
              </a:rPr>
              <a:t>uygun sınav yöntemiyle </a:t>
            </a:r>
            <a:r>
              <a:rPr lang="pl-PL" b="1" dirty="0">
                <a:solidFill>
                  <a:schemeClr val="tx1"/>
                </a:solidFill>
              </a:rPr>
              <a:t>yapılır.</a:t>
            </a:r>
          </a:p>
          <a:p>
            <a:r>
              <a:rPr lang="pl-PL" b="1" dirty="0">
                <a:solidFill>
                  <a:schemeClr val="tx1"/>
                </a:solidFill>
              </a:rPr>
              <a:t>(6) </a:t>
            </a:r>
            <a:r>
              <a:rPr lang="pl-PL" sz="2700" b="1" dirty="0">
                <a:solidFill>
                  <a:srgbClr val="FFFF00"/>
                </a:solidFill>
                <a:highlight>
                  <a:srgbClr val="000000"/>
                </a:highlight>
              </a:rPr>
              <a:t>Okur Yazarlık Belgesi alanlar </a:t>
            </a:r>
            <a:r>
              <a:rPr lang="pl-PL" b="1" dirty="0">
                <a:solidFill>
                  <a:schemeClr val="tx1"/>
                </a:solidFill>
              </a:rPr>
              <a:t>okur yazar, Yetişkinler </a:t>
            </a:r>
            <a:r>
              <a:rPr lang="pl-PL" sz="2700" b="1" dirty="0">
                <a:solidFill>
                  <a:srgbClr val="FFFF00"/>
                </a:solidFill>
                <a:highlight>
                  <a:srgbClr val="000000"/>
                </a:highlight>
              </a:rPr>
              <a:t>II. Kademe Eğitimi </a:t>
            </a:r>
            <a:r>
              <a:rPr lang="pl-PL" b="1" dirty="0">
                <a:solidFill>
                  <a:schemeClr val="tx1"/>
                </a:solidFill>
              </a:rPr>
              <a:t>Başarı Belgesi alanlar ise </a:t>
            </a:r>
            <a:r>
              <a:rPr lang="pl-PL" sz="2700" b="1" dirty="0">
                <a:solidFill>
                  <a:srgbClr val="FFFF00"/>
                </a:solidFill>
                <a:highlight>
                  <a:srgbClr val="000000"/>
                </a:highlight>
              </a:rPr>
              <a:t>ilkokulu tamamlamış </a:t>
            </a:r>
            <a:r>
              <a:rPr lang="pl-PL" b="1" dirty="0">
                <a:solidFill>
                  <a:schemeClr val="tx1"/>
                </a:solidFill>
              </a:rPr>
              <a:t>sayılır.</a:t>
            </a:r>
            <a:endParaRPr lang="tr-TR" dirty="0"/>
          </a:p>
        </p:txBody>
      </p:sp>
      <p:sp>
        <p:nvSpPr>
          <p:cNvPr id="4" name="Altbilgi Yer Tutucusu 3"/>
          <p:cNvSpPr>
            <a:spLocks noGrp="1"/>
          </p:cNvSpPr>
          <p:nvPr>
            <p:ph type="ftr" sz="quarter" idx="11"/>
          </p:nvPr>
        </p:nvSpPr>
        <p:spPr/>
        <p:txBody>
          <a:bodyPr/>
          <a:lstStyle/>
          <a:p>
            <a:r>
              <a:rPr lang="tr-TR"/>
              <a:t>HAYAT BOYU ÖĞRENME KURUMLARI YÖNETMİLİĞİ</a:t>
            </a:r>
            <a:endParaRPr lang="en-US" dirty="0"/>
          </a:p>
        </p:txBody>
      </p:sp>
      <p:sp>
        <p:nvSpPr>
          <p:cNvPr id="5" name="Slayt Numarası Yer Tutucusu 4"/>
          <p:cNvSpPr>
            <a:spLocks noGrp="1"/>
          </p:cNvSpPr>
          <p:nvPr>
            <p:ph type="sldNum" sz="quarter" idx="12"/>
          </p:nvPr>
        </p:nvSpPr>
        <p:spPr/>
        <p:txBody>
          <a:bodyPr/>
          <a:lstStyle/>
          <a:p>
            <a:fld id="{6D22F896-40B5-4ADD-8801-0D06FADFA095}" type="slidenum">
              <a:rPr lang="en-US" smtClean="0"/>
              <a:t>32</a:t>
            </a:fld>
            <a:endParaRPr lang="en-US" dirty="0"/>
          </a:p>
        </p:txBody>
      </p:sp>
    </p:spTree>
    <p:extLst>
      <p:ext uri="{BB962C8B-B14F-4D97-AF65-F5344CB8AC3E}">
        <p14:creationId xmlns:p14="http://schemas.microsoft.com/office/powerpoint/2010/main" val="425956262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BAŞARININ DEĞERLENDİRİLMESİ</a:t>
            </a:r>
          </a:p>
        </p:txBody>
      </p:sp>
      <p:sp>
        <p:nvSpPr>
          <p:cNvPr id="3" name="İçerik Yer Tutucusu 2"/>
          <p:cNvSpPr>
            <a:spLocks noGrp="1"/>
          </p:cNvSpPr>
          <p:nvPr>
            <p:ph idx="1"/>
          </p:nvPr>
        </p:nvSpPr>
        <p:spPr>
          <a:xfrm>
            <a:off x="839712" y="2336872"/>
            <a:ext cx="9613861" cy="3599316"/>
          </a:xfrm>
        </p:spPr>
        <p:txBody>
          <a:bodyPr>
            <a:normAutofit fontScale="70000" lnSpcReduction="20000"/>
          </a:bodyPr>
          <a:lstStyle/>
          <a:p>
            <a:r>
              <a:rPr lang="pl-PL" b="1" dirty="0">
                <a:solidFill>
                  <a:schemeClr val="tx1"/>
                </a:solidFill>
              </a:rPr>
              <a:t>(7) Kursiyerlerin başarıları </a:t>
            </a:r>
            <a:r>
              <a:rPr lang="pl-PL" sz="2700" b="1" dirty="0">
                <a:solidFill>
                  <a:srgbClr val="FFFF00"/>
                </a:solidFill>
                <a:highlight>
                  <a:srgbClr val="000000"/>
                </a:highlight>
              </a:rPr>
              <a:t>100 tam puan üzerinden </a:t>
            </a:r>
            <a:r>
              <a:rPr lang="pl-PL" b="1" dirty="0">
                <a:solidFill>
                  <a:schemeClr val="tx1"/>
                </a:solidFill>
              </a:rPr>
              <a:t>değerlendirilir. Puanlara göre başarı derecesi;</a:t>
            </a:r>
          </a:p>
          <a:p>
            <a:r>
              <a:rPr lang="pl-PL" b="1" dirty="0">
                <a:solidFill>
                  <a:schemeClr val="tx1"/>
                </a:solidFill>
              </a:rPr>
              <a:t>Puan Derece</a:t>
            </a:r>
          </a:p>
          <a:p>
            <a:r>
              <a:rPr lang="pl-PL" b="1" dirty="0">
                <a:solidFill>
                  <a:schemeClr val="tx1"/>
                </a:solidFill>
              </a:rPr>
              <a:t>85,00 - 100 Pekiyi</a:t>
            </a:r>
          </a:p>
          <a:p>
            <a:r>
              <a:rPr lang="pl-PL" b="1" dirty="0">
                <a:solidFill>
                  <a:schemeClr val="tx1"/>
                </a:solidFill>
              </a:rPr>
              <a:t>70,00 - 84,99 İyi</a:t>
            </a:r>
          </a:p>
          <a:p>
            <a:r>
              <a:rPr lang="pl-PL" b="1" dirty="0">
                <a:solidFill>
                  <a:schemeClr val="tx1"/>
                </a:solidFill>
              </a:rPr>
              <a:t>60,00 - 69,99 Orta</a:t>
            </a:r>
          </a:p>
          <a:p>
            <a:r>
              <a:rPr lang="pl-PL" b="1" dirty="0">
                <a:solidFill>
                  <a:schemeClr val="tx1"/>
                </a:solidFill>
              </a:rPr>
              <a:t>50,00 - 59,99 Geçer</a:t>
            </a:r>
          </a:p>
          <a:p>
            <a:r>
              <a:rPr lang="pl-PL" b="1" dirty="0">
                <a:solidFill>
                  <a:schemeClr val="tx1"/>
                </a:solidFill>
              </a:rPr>
              <a:t>0 - 49,99 Geçmez</a:t>
            </a:r>
          </a:p>
          <a:p>
            <a:r>
              <a:rPr lang="pl-PL" b="1" dirty="0">
                <a:solidFill>
                  <a:schemeClr val="tx1"/>
                </a:solidFill>
              </a:rPr>
              <a:t>olarak değerlendirilir.</a:t>
            </a:r>
          </a:p>
          <a:p>
            <a:r>
              <a:rPr lang="pl-PL" b="1" dirty="0">
                <a:solidFill>
                  <a:schemeClr val="tx1"/>
                </a:solidFill>
              </a:rPr>
              <a:t>(8) Sınav </a:t>
            </a:r>
            <a:r>
              <a:rPr lang="pl-PL" sz="2700" b="1" dirty="0">
                <a:solidFill>
                  <a:srgbClr val="FFFF00"/>
                </a:solidFill>
                <a:highlight>
                  <a:srgbClr val="000000"/>
                </a:highlight>
              </a:rPr>
              <a:t>dokümanları en az bir yıl </a:t>
            </a:r>
            <a:r>
              <a:rPr lang="pl-PL" b="1" dirty="0">
                <a:solidFill>
                  <a:schemeClr val="tx1"/>
                </a:solidFill>
              </a:rPr>
              <a:t>saklanır. Kurs süresince uygulanan programın özelliğine göre, kurs veya modül sonunda yapılan değerlendirmede </a:t>
            </a:r>
            <a:r>
              <a:rPr lang="pl-PL" sz="2700" b="1" dirty="0">
                <a:solidFill>
                  <a:srgbClr val="FFFF00"/>
                </a:solidFill>
                <a:highlight>
                  <a:srgbClr val="000000"/>
                </a:highlight>
              </a:rPr>
              <a:t>kursiyerlerin başarısını gösteren puan çizelgesi e-Yaygın sisteminden </a:t>
            </a:r>
            <a:r>
              <a:rPr lang="pl-PL" b="1" dirty="0">
                <a:solidFill>
                  <a:schemeClr val="tx1"/>
                </a:solidFill>
              </a:rPr>
              <a:t>alınır. Bu çizelge, kurs sonunda </a:t>
            </a:r>
            <a:r>
              <a:rPr lang="pl-PL" sz="2700" b="1" dirty="0">
                <a:solidFill>
                  <a:srgbClr val="FFFF00"/>
                </a:solidFill>
                <a:highlight>
                  <a:srgbClr val="000000"/>
                </a:highlight>
              </a:rPr>
              <a:t>kurum müdürlüğüne </a:t>
            </a:r>
            <a:r>
              <a:rPr lang="pl-PL" b="1" dirty="0">
                <a:solidFill>
                  <a:schemeClr val="tx1"/>
                </a:solidFill>
              </a:rPr>
              <a:t>teslim edilir.</a:t>
            </a:r>
            <a:endParaRPr lang="tr-TR" dirty="0"/>
          </a:p>
        </p:txBody>
      </p:sp>
      <p:sp>
        <p:nvSpPr>
          <p:cNvPr id="4" name="Altbilgi Yer Tutucusu 3"/>
          <p:cNvSpPr>
            <a:spLocks noGrp="1"/>
          </p:cNvSpPr>
          <p:nvPr>
            <p:ph type="ftr" sz="quarter" idx="11"/>
          </p:nvPr>
        </p:nvSpPr>
        <p:spPr/>
        <p:txBody>
          <a:bodyPr/>
          <a:lstStyle/>
          <a:p>
            <a:r>
              <a:rPr lang="tr-TR"/>
              <a:t>HAYAT BOYU ÖĞRENME KURUMLARI YÖNETMİLİĞİ</a:t>
            </a:r>
            <a:endParaRPr lang="en-US" dirty="0"/>
          </a:p>
        </p:txBody>
      </p:sp>
      <p:sp>
        <p:nvSpPr>
          <p:cNvPr id="5" name="Slayt Numarası Yer Tutucusu 4"/>
          <p:cNvSpPr>
            <a:spLocks noGrp="1"/>
          </p:cNvSpPr>
          <p:nvPr>
            <p:ph type="sldNum" sz="quarter" idx="12"/>
          </p:nvPr>
        </p:nvSpPr>
        <p:spPr/>
        <p:txBody>
          <a:bodyPr/>
          <a:lstStyle/>
          <a:p>
            <a:fld id="{6D22F896-40B5-4ADD-8801-0D06FADFA095}" type="slidenum">
              <a:rPr lang="en-US" smtClean="0"/>
              <a:t>33</a:t>
            </a:fld>
            <a:endParaRPr lang="en-US" dirty="0"/>
          </a:p>
        </p:txBody>
      </p:sp>
    </p:spTree>
    <p:extLst>
      <p:ext uri="{BB962C8B-B14F-4D97-AF65-F5344CB8AC3E}">
        <p14:creationId xmlns:p14="http://schemas.microsoft.com/office/powerpoint/2010/main" val="151616960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BAŞARININ DEĞERLENDİRİLMESİ</a:t>
            </a:r>
          </a:p>
        </p:txBody>
      </p:sp>
      <p:sp>
        <p:nvSpPr>
          <p:cNvPr id="3" name="İçerik Yer Tutucusu 2"/>
          <p:cNvSpPr>
            <a:spLocks noGrp="1"/>
          </p:cNvSpPr>
          <p:nvPr>
            <p:ph idx="1"/>
          </p:nvPr>
        </p:nvSpPr>
        <p:spPr/>
        <p:txBody>
          <a:bodyPr>
            <a:normAutofit fontScale="70000" lnSpcReduction="20000"/>
          </a:bodyPr>
          <a:lstStyle/>
          <a:p>
            <a:r>
              <a:rPr lang="pl-PL" b="1" dirty="0">
                <a:solidFill>
                  <a:schemeClr val="tx1"/>
                </a:solidFill>
              </a:rPr>
              <a:t>(9) </a:t>
            </a:r>
            <a:r>
              <a:rPr lang="pl-PL" b="1" dirty="0">
                <a:solidFill>
                  <a:srgbClr val="FFFF00"/>
                </a:solidFill>
              </a:rPr>
              <a:t>Kurs dışı </a:t>
            </a:r>
            <a:r>
              <a:rPr lang="pl-PL" b="1" dirty="0">
                <a:solidFill>
                  <a:schemeClr val="tx1"/>
                </a:solidFill>
              </a:rPr>
              <a:t>eğitsel faaliyetlerde başarı </a:t>
            </a:r>
            <a:r>
              <a:rPr lang="pl-PL" b="1" dirty="0">
                <a:solidFill>
                  <a:srgbClr val="FFFF00"/>
                </a:solidFill>
              </a:rPr>
              <a:t>değerlendirmesi </a:t>
            </a:r>
            <a:r>
              <a:rPr lang="pl-PL" b="1" dirty="0">
                <a:solidFill>
                  <a:schemeClr val="tx1"/>
                </a:solidFill>
              </a:rPr>
              <a:t>yapılmaz.</a:t>
            </a:r>
          </a:p>
          <a:p>
            <a:r>
              <a:rPr lang="pl-PL" b="1" dirty="0">
                <a:solidFill>
                  <a:schemeClr val="tx1"/>
                </a:solidFill>
              </a:rPr>
              <a:t>(10) </a:t>
            </a:r>
            <a:r>
              <a:rPr lang="pl-PL" sz="2700" b="1" dirty="0">
                <a:solidFill>
                  <a:srgbClr val="FFFF00"/>
                </a:solidFill>
                <a:highlight>
                  <a:srgbClr val="000000"/>
                </a:highlight>
              </a:rPr>
              <a:t>Bitirme sınavı </a:t>
            </a:r>
            <a:r>
              <a:rPr lang="pl-PL" b="1" dirty="0">
                <a:solidFill>
                  <a:srgbClr val="FFFF00"/>
                </a:solidFill>
              </a:rPr>
              <a:t>yapılan </a:t>
            </a:r>
            <a:r>
              <a:rPr lang="pl-PL" b="1" dirty="0">
                <a:solidFill>
                  <a:schemeClr val="tx1"/>
                </a:solidFill>
              </a:rPr>
              <a:t>kurslarda, </a:t>
            </a:r>
            <a:r>
              <a:rPr lang="pl-PL" sz="2700" b="1" dirty="0">
                <a:solidFill>
                  <a:srgbClr val="FFFF00"/>
                </a:solidFill>
                <a:highlight>
                  <a:srgbClr val="000000"/>
                </a:highlight>
              </a:rPr>
              <a:t>kursa düzenli olarak devam edip </a:t>
            </a:r>
            <a:r>
              <a:rPr lang="pl-PL" b="1" dirty="0">
                <a:solidFill>
                  <a:srgbClr val="FFFF00"/>
                </a:solidFill>
              </a:rPr>
              <a:t>sınavda </a:t>
            </a:r>
            <a:r>
              <a:rPr lang="pl-PL" sz="2700" b="1" dirty="0">
                <a:solidFill>
                  <a:srgbClr val="FFFF00"/>
                </a:solidFill>
                <a:highlight>
                  <a:srgbClr val="000000"/>
                </a:highlight>
              </a:rPr>
              <a:t>başarısız olanlar </a:t>
            </a:r>
            <a:r>
              <a:rPr lang="pl-PL" b="1" dirty="0">
                <a:solidFill>
                  <a:srgbClr val="FFFF00"/>
                </a:solidFill>
              </a:rPr>
              <a:t>ile geçerli </a:t>
            </a:r>
            <a:r>
              <a:rPr lang="pl-PL" b="1" dirty="0">
                <a:solidFill>
                  <a:schemeClr val="tx1"/>
                </a:solidFill>
              </a:rPr>
              <a:t>mazeretinden dolayı sınava katılamayanlara, aynı kursa tekrar devam etmeksizin </a:t>
            </a:r>
            <a:r>
              <a:rPr lang="pl-PL" sz="2700" b="1" dirty="0">
                <a:solidFill>
                  <a:srgbClr val="FFFF00"/>
                </a:solidFill>
                <a:highlight>
                  <a:srgbClr val="000000"/>
                </a:highlight>
              </a:rPr>
              <a:t>iki yıllık </a:t>
            </a:r>
            <a:r>
              <a:rPr lang="pl-PL" b="1" dirty="0">
                <a:solidFill>
                  <a:srgbClr val="FFFF00"/>
                </a:solidFill>
              </a:rPr>
              <a:t>süre içinde </a:t>
            </a:r>
            <a:r>
              <a:rPr lang="pl-PL" sz="2700" b="1" dirty="0">
                <a:solidFill>
                  <a:srgbClr val="FFFF00"/>
                </a:solidFill>
                <a:highlight>
                  <a:srgbClr val="000000"/>
                </a:highlight>
              </a:rPr>
              <a:t>üç defa sınava </a:t>
            </a:r>
            <a:r>
              <a:rPr lang="pl-PL" b="1" dirty="0">
                <a:solidFill>
                  <a:srgbClr val="FFFF00"/>
                </a:solidFill>
              </a:rPr>
              <a:t>girme hakkı tanınır</a:t>
            </a:r>
            <a:r>
              <a:rPr lang="pl-PL" b="1" dirty="0">
                <a:solidFill>
                  <a:schemeClr val="tx1"/>
                </a:solidFill>
              </a:rPr>
              <a:t>. Kursiyerler, başarısız olduğu veya sınavına katılamadığı programın kurumda açılamaması hâlinde diğer </a:t>
            </a:r>
            <a:r>
              <a:rPr lang="pl-PL" sz="2700" b="1" dirty="0">
                <a:solidFill>
                  <a:srgbClr val="FFFF00"/>
                </a:solidFill>
                <a:highlight>
                  <a:srgbClr val="000000"/>
                </a:highlight>
              </a:rPr>
              <a:t>kurumlarda açılmış olan aynı </a:t>
            </a:r>
            <a:r>
              <a:rPr lang="pl-PL" b="1" dirty="0">
                <a:solidFill>
                  <a:schemeClr val="tx1"/>
                </a:solidFill>
              </a:rPr>
              <a:t>tür programın sınavına katılabilir. Başarması hâlinde kursiyerin </a:t>
            </a:r>
            <a:r>
              <a:rPr lang="pl-PL" sz="2700" b="1" dirty="0">
                <a:solidFill>
                  <a:srgbClr val="FFFF00"/>
                </a:solidFill>
                <a:highlight>
                  <a:srgbClr val="000000"/>
                </a:highlight>
              </a:rPr>
              <a:t>sınava girdiği kurumca belge </a:t>
            </a:r>
            <a:r>
              <a:rPr lang="pl-PL" b="1" dirty="0">
                <a:solidFill>
                  <a:schemeClr val="tx1"/>
                </a:solidFill>
              </a:rPr>
              <a:t>düzenlenir.</a:t>
            </a:r>
          </a:p>
          <a:p>
            <a:r>
              <a:rPr lang="pl-PL" b="1" dirty="0">
                <a:solidFill>
                  <a:schemeClr val="tx1"/>
                </a:solidFill>
              </a:rPr>
              <a:t>(11) Kursiyerler </a:t>
            </a:r>
            <a:r>
              <a:rPr lang="pl-PL" b="1" dirty="0">
                <a:solidFill>
                  <a:srgbClr val="FFFF00"/>
                </a:solidFill>
              </a:rPr>
              <a:t>daha önce </a:t>
            </a:r>
            <a:r>
              <a:rPr lang="pl-PL" sz="2700" b="1" dirty="0">
                <a:solidFill>
                  <a:srgbClr val="FFFF00"/>
                </a:solidFill>
                <a:highlight>
                  <a:srgbClr val="000000"/>
                </a:highlight>
              </a:rPr>
              <a:t>başarısız oldukları kursa</a:t>
            </a:r>
            <a:r>
              <a:rPr lang="pl-PL" b="1" dirty="0">
                <a:solidFill>
                  <a:schemeClr val="tx1"/>
                </a:solidFill>
              </a:rPr>
              <a:t> tekrar katılmaları veya diğer kurslara devam etmek istemeleri hâlinde </a:t>
            </a:r>
            <a:r>
              <a:rPr lang="pl-PL" sz="2700" b="1" dirty="0">
                <a:solidFill>
                  <a:srgbClr val="FFFF00"/>
                </a:solidFill>
                <a:highlight>
                  <a:srgbClr val="000000"/>
                </a:highlight>
              </a:rPr>
              <a:t>başarılı oldukları modüllerden muaf </a:t>
            </a:r>
            <a:r>
              <a:rPr lang="pl-PL" b="1" dirty="0">
                <a:solidFill>
                  <a:schemeClr val="tx1"/>
                </a:solidFill>
              </a:rPr>
              <a:t>tutulur.</a:t>
            </a:r>
          </a:p>
          <a:p>
            <a:r>
              <a:rPr lang="pl-PL" b="1" dirty="0">
                <a:solidFill>
                  <a:schemeClr val="tx1"/>
                </a:solidFill>
              </a:rPr>
              <a:t>(12) Kursiyerler, </a:t>
            </a:r>
            <a:r>
              <a:rPr lang="pl-PL" sz="2700" b="1" dirty="0">
                <a:solidFill>
                  <a:srgbClr val="FFFF00"/>
                </a:solidFill>
                <a:highlight>
                  <a:srgbClr val="000000"/>
                </a:highlight>
              </a:rPr>
              <a:t>4 üncü seviye </a:t>
            </a:r>
            <a:r>
              <a:rPr lang="pl-PL" b="1" dirty="0">
                <a:solidFill>
                  <a:schemeClr val="tx1"/>
                </a:solidFill>
              </a:rPr>
              <a:t>programlardaki mesleki uygulamalara, programa uygunluğu kurumca onaylanan </a:t>
            </a:r>
            <a:r>
              <a:rPr lang="pl-PL" sz="2700" b="1" dirty="0">
                <a:solidFill>
                  <a:srgbClr val="FFFF00"/>
                </a:solidFill>
                <a:highlight>
                  <a:srgbClr val="000000"/>
                </a:highlight>
              </a:rPr>
              <a:t>işletmelerde veya eğitim kurumlarında </a:t>
            </a:r>
            <a:r>
              <a:rPr lang="pl-PL" b="1" dirty="0">
                <a:solidFill>
                  <a:schemeClr val="tx1"/>
                </a:solidFill>
              </a:rPr>
              <a:t>devam eder. Mesleki uygulamalar ile mesleki gelişim modüllerini tamamlamayan kursiyerler </a:t>
            </a:r>
            <a:r>
              <a:rPr lang="pl-PL" sz="2700" b="1" dirty="0">
                <a:solidFill>
                  <a:srgbClr val="FFFF00"/>
                </a:solidFill>
                <a:highlight>
                  <a:srgbClr val="000000"/>
                </a:highlight>
              </a:rPr>
              <a:t>4 üncü seviye kurs bitirme belgesi alamaz.</a:t>
            </a:r>
          </a:p>
          <a:p>
            <a:r>
              <a:rPr lang="pl-PL" b="1" dirty="0">
                <a:solidFill>
                  <a:schemeClr val="tx1"/>
                </a:solidFill>
              </a:rPr>
              <a:t>(13) Kursiyerlerin mesleki uygulama faaliyetleri </a:t>
            </a:r>
            <a:r>
              <a:rPr lang="pl-PL" sz="2700" b="1" dirty="0">
                <a:solidFill>
                  <a:srgbClr val="FFFF00"/>
                </a:solidFill>
                <a:highlight>
                  <a:srgbClr val="000000"/>
                </a:highlight>
              </a:rPr>
              <a:t>kurum yöneticileri tarafından </a:t>
            </a:r>
            <a:r>
              <a:rPr lang="pl-PL" b="1" dirty="0">
                <a:solidFill>
                  <a:schemeClr val="tx1"/>
                </a:solidFill>
              </a:rPr>
              <a:t>izlenir.</a:t>
            </a:r>
            <a:endParaRPr lang="tr-TR" dirty="0"/>
          </a:p>
        </p:txBody>
      </p:sp>
      <p:sp>
        <p:nvSpPr>
          <p:cNvPr id="4" name="Altbilgi Yer Tutucusu 3"/>
          <p:cNvSpPr>
            <a:spLocks noGrp="1"/>
          </p:cNvSpPr>
          <p:nvPr>
            <p:ph type="ftr" sz="quarter" idx="11"/>
          </p:nvPr>
        </p:nvSpPr>
        <p:spPr/>
        <p:txBody>
          <a:bodyPr/>
          <a:lstStyle/>
          <a:p>
            <a:r>
              <a:rPr lang="tr-TR"/>
              <a:t>HAYAT BOYU ÖĞRENME KURUMLARI YÖNETMİLİĞİ</a:t>
            </a:r>
            <a:endParaRPr lang="en-US" dirty="0"/>
          </a:p>
        </p:txBody>
      </p:sp>
      <p:sp>
        <p:nvSpPr>
          <p:cNvPr id="5" name="Slayt Numarası Yer Tutucusu 4"/>
          <p:cNvSpPr>
            <a:spLocks noGrp="1"/>
          </p:cNvSpPr>
          <p:nvPr>
            <p:ph type="sldNum" sz="quarter" idx="12"/>
          </p:nvPr>
        </p:nvSpPr>
        <p:spPr/>
        <p:txBody>
          <a:bodyPr/>
          <a:lstStyle/>
          <a:p>
            <a:fld id="{6D22F896-40B5-4ADD-8801-0D06FADFA095}" type="slidenum">
              <a:rPr lang="en-US" smtClean="0"/>
              <a:t>34</a:t>
            </a:fld>
            <a:endParaRPr lang="en-US" dirty="0"/>
          </a:p>
        </p:txBody>
      </p:sp>
    </p:spTree>
    <p:extLst>
      <p:ext uri="{BB962C8B-B14F-4D97-AF65-F5344CB8AC3E}">
        <p14:creationId xmlns:p14="http://schemas.microsoft.com/office/powerpoint/2010/main" val="295104253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OKUMA YAZMA YETERLİLİKLERİNİN ÖLÇME VE DEĞERLENDİRİLMESİ</a:t>
            </a:r>
          </a:p>
        </p:txBody>
      </p:sp>
      <p:sp>
        <p:nvSpPr>
          <p:cNvPr id="3" name="İçerik Yer Tutucusu 2"/>
          <p:cNvSpPr>
            <a:spLocks noGrp="1"/>
          </p:cNvSpPr>
          <p:nvPr>
            <p:ph idx="1"/>
          </p:nvPr>
        </p:nvSpPr>
        <p:spPr/>
        <p:txBody>
          <a:bodyPr>
            <a:normAutofit fontScale="77500" lnSpcReduction="20000"/>
          </a:bodyPr>
          <a:lstStyle/>
          <a:p>
            <a:pPr>
              <a:lnSpc>
                <a:spcPct val="80000"/>
              </a:lnSpc>
            </a:pPr>
            <a:r>
              <a:rPr lang="pl-PL" b="1" dirty="0">
                <a:solidFill>
                  <a:schemeClr val="tx1"/>
                </a:solidFill>
              </a:rPr>
              <a:t>MADDE 73 – (1) Yetişkin </a:t>
            </a:r>
            <a:r>
              <a:rPr lang="pl-PL" b="1" dirty="0">
                <a:solidFill>
                  <a:srgbClr val="FFFF00"/>
                </a:solidFill>
              </a:rPr>
              <a:t>Okuma Yazma </a:t>
            </a:r>
            <a:r>
              <a:rPr lang="pl-PL" b="1" dirty="0">
                <a:solidFill>
                  <a:schemeClr val="tx1"/>
                </a:solidFill>
              </a:rPr>
              <a:t>I. Kademe Seviye Tespit Sınavı ile Okur Yazarlık Belgesi ve Yetişkin Okuma Yazma II. Kademe Seviye Tespit Sınavı ile Yetişkinler II. Kademe Eğitimi Başarı Belgesi alacak kişilerin yeterliliklerinin doğrudan ölçülerek belgelendirilmesinde sınavlarla ilgili </a:t>
            </a:r>
            <a:r>
              <a:rPr lang="pl-PL" b="1" dirty="0">
                <a:solidFill>
                  <a:srgbClr val="FFFF00"/>
                </a:solidFill>
              </a:rPr>
              <a:t>genel hükümler uygulanmaz.</a:t>
            </a:r>
          </a:p>
          <a:p>
            <a:r>
              <a:rPr lang="pl-PL" b="1" dirty="0">
                <a:solidFill>
                  <a:schemeClr val="tx1"/>
                </a:solidFill>
              </a:rPr>
              <a:t>(2) </a:t>
            </a:r>
            <a:r>
              <a:rPr lang="pl-PL" sz="2500" b="1" dirty="0">
                <a:solidFill>
                  <a:srgbClr val="FFFF00"/>
                </a:solidFill>
                <a:highlight>
                  <a:srgbClr val="000000"/>
                </a:highlight>
              </a:rPr>
              <a:t>Kişilerin başvurusu </a:t>
            </a:r>
            <a:r>
              <a:rPr lang="pl-PL" b="1" dirty="0">
                <a:solidFill>
                  <a:schemeClr val="tx1"/>
                </a:solidFill>
              </a:rPr>
              <a:t>ile </a:t>
            </a:r>
            <a:r>
              <a:rPr lang="pl-PL" sz="2500" b="1" dirty="0">
                <a:solidFill>
                  <a:srgbClr val="FFFF00"/>
                </a:solidFill>
                <a:highlight>
                  <a:srgbClr val="000000"/>
                </a:highlight>
              </a:rPr>
              <a:t>kurum müdürünün başkanl</a:t>
            </a:r>
            <a:r>
              <a:rPr lang="pl-PL" b="1" dirty="0">
                <a:solidFill>
                  <a:schemeClr val="tx1"/>
                </a:solidFill>
              </a:rPr>
              <a:t>ığında </a:t>
            </a:r>
            <a:r>
              <a:rPr lang="pl-PL" sz="2500" b="1" dirty="0">
                <a:solidFill>
                  <a:srgbClr val="FFFF00"/>
                </a:solidFill>
                <a:highlight>
                  <a:srgbClr val="000000"/>
                </a:highlight>
              </a:rPr>
              <a:t>biri sınıf öğretmeni </a:t>
            </a:r>
            <a:r>
              <a:rPr lang="pl-PL" b="1" dirty="0">
                <a:solidFill>
                  <a:schemeClr val="tx1"/>
                </a:solidFill>
              </a:rPr>
              <a:t>olmak üzere </a:t>
            </a:r>
            <a:r>
              <a:rPr lang="pl-PL" sz="2500" b="1" dirty="0">
                <a:solidFill>
                  <a:srgbClr val="FFFF00"/>
                </a:solidFill>
                <a:highlight>
                  <a:srgbClr val="000000"/>
                </a:highlight>
              </a:rPr>
              <a:t>üç kişiden oluşan komisyonca</a:t>
            </a:r>
            <a:r>
              <a:rPr lang="pl-PL" b="1" dirty="0">
                <a:solidFill>
                  <a:schemeClr val="tx1"/>
                </a:solidFill>
              </a:rPr>
              <a:t> Yetişkinler Okuma Yazma Öğretimi ve Temel Eğitim Programına (I. ve II. Kademe) uygun olarak bilgi ve becerilerini ölçmek amacıyla </a:t>
            </a:r>
            <a:r>
              <a:rPr lang="pl-PL" sz="2500" b="1" dirty="0">
                <a:solidFill>
                  <a:srgbClr val="FFFF00"/>
                </a:solidFill>
                <a:highlight>
                  <a:srgbClr val="000000"/>
                </a:highlight>
              </a:rPr>
              <a:t>yazılı/sözlü/uygulamalı </a:t>
            </a:r>
            <a:r>
              <a:rPr lang="pl-PL" b="1" dirty="0">
                <a:solidFill>
                  <a:schemeClr val="tx1"/>
                </a:solidFill>
              </a:rPr>
              <a:t>sınav yapılır. Sınava alınacak </a:t>
            </a:r>
            <a:r>
              <a:rPr lang="pl-PL" sz="2500" b="1" dirty="0">
                <a:solidFill>
                  <a:srgbClr val="FFFF00"/>
                </a:solidFill>
                <a:highlight>
                  <a:srgbClr val="000000"/>
                </a:highlight>
              </a:rPr>
              <a:t>özel eğitim ihtiyacı olan</a:t>
            </a:r>
            <a:r>
              <a:rPr lang="pl-PL" b="1" dirty="0">
                <a:solidFill>
                  <a:schemeClr val="tx1"/>
                </a:solidFill>
              </a:rPr>
              <a:t> bireylerin yetersizlik türüne göre </a:t>
            </a:r>
            <a:r>
              <a:rPr lang="pl-PL" sz="2500" b="1" dirty="0">
                <a:solidFill>
                  <a:srgbClr val="FFFF00"/>
                </a:solidFill>
                <a:highlight>
                  <a:srgbClr val="000000"/>
                </a:highlight>
              </a:rPr>
              <a:t>uzman bir komisyon üyesi </a:t>
            </a:r>
            <a:r>
              <a:rPr lang="pl-PL" b="1" dirty="0">
                <a:solidFill>
                  <a:schemeClr val="tx1"/>
                </a:solidFill>
              </a:rPr>
              <a:t>belirlenir. Bireylerin yetersizlik türlerine göre sınavlarda gerekli tedbirler alınır. Sınavda </a:t>
            </a:r>
            <a:r>
              <a:rPr lang="pl-PL" sz="2500" b="1" dirty="0">
                <a:solidFill>
                  <a:srgbClr val="FFFF00"/>
                </a:solidFill>
                <a:highlight>
                  <a:srgbClr val="000000"/>
                </a:highlight>
              </a:rPr>
              <a:t>başarılı sayılabilmek için her dersten en az g</a:t>
            </a:r>
            <a:r>
              <a:rPr lang="pl-PL" b="1" dirty="0">
                <a:solidFill>
                  <a:schemeClr val="tx1"/>
                </a:solidFill>
              </a:rPr>
              <a:t>eçer puan alınması gerekmektedir.</a:t>
            </a:r>
          </a:p>
          <a:p>
            <a:r>
              <a:rPr lang="pl-PL" b="1" dirty="0">
                <a:solidFill>
                  <a:schemeClr val="tx1"/>
                </a:solidFill>
              </a:rPr>
              <a:t>(3) Yetişkinler </a:t>
            </a:r>
            <a:r>
              <a:rPr lang="pl-PL" sz="2500" b="1" dirty="0">
                <a:solidFill>
                  <a:srgbClr val="FFFF00"/>
                </a:solidFill>
                <a:highlight>
                  <a:srgbClr val="000000"/>
                </a:highlight>
              </a:rPr>
              <a:t>I. Kademe Okuma Yazma Eğitimi Kursunda </a:t>
            </a:r>
            <a:r>
              <a:rPr lang="pl-PL" b="1" dirty="0">
                <a:solidFill>
                  <a:schemeClr val="tx1"/>
                </a:solidFill>
              </a:rPr>
              <a:t>veya Yetişkin Okuma Yazma I. Kademe Seviye Tespit Sınavında </a:t>
            </a:r>
            <a:r>
              <a:rPr lang="pl-PL" sz="2500" b="1" dirty="0">
                <a:solidFill>
                  <a:srgbClr val="FFFF00"/>
                </a:solidFill>
                <a:highlight>
                  <a:srgbClr val="000000"/>
                </a:highlight>
              </a:rPr>
              <a:t>başarılı </a:t>
            </a:r>
            <a:r>
              <a:rPr lang="pl-PL" b="1" dirty="0">
                <a:solidFill>
                  <a:schemeClr val="tx1"/>
                </a:solidFill>
              </a:rPr>
              <a:t>olanlara “</a:t>
            </a:r>
            <a:r>
              <a:rPr lang="pl-PL" sz="2500" b="1" dirty="0">
                <a:solidFill>
                  <a:srgbClr val="FFFF00"/>
                </a:solidFill>
                <a:highlight>
                  <a:srgbClr val="000000"/>
                </a:highlight>
              </a:rPr>
              <a:t>Okur Yazarlık Belgesi”</a:t>
            </a:r>
            <a:r>
              <a:rPr lang="pl-PL" b="1" dirty="0">
                <a:solidFill>
                  <a:schemeClr val="tx1"/>
                </a:solidFill>
              </a:rPr>
              <a:t> verilir.</a:t>
            </a:r>
            <a:endParaRPr lang="tr-TR" dirty="0"/>
          </a:p>
        </p:txBody>
      </p:sp>
      <p:sp>
        <p:nvSpPr>
          <p:cNvPr id="4" name="Altbilgi Yer Tutucusu 3"/>
          <p:cNvSpPr>
            <a:spLocks noGrp="1"/>
          </p:cNvSpPr>
          <p:nvPr>
            <p:ph type="ftr" sz="quarter" idx="11"/>
          </p:nvPr>
        </p:nvSpPr>
        <p:spPr/>
        <p:txBody>
          <a:bodyPr/>
          <a:lstStyle/>
          <a:p>
            <a:r>
              <a:rPr lang="tr-TR"/>
              <a:t>HAYAT BOYU ÖĞRENME KURUMLARI YÖNETMİLİĞİ</a:t>
            </a:r>
            <a:endParaRPr lang="en-US" dirty="0"/>
          </a:p>
        </p:txBody>
      </p:sp>
      <p:sp>
        <p:nvSpPr>
          <p:cNvPr id="5" name="Slayt Numarası Yer Tutucusu 4"/>
          <p:cNvSpPr>
            <a:spLocks noGrp="1"/>
          </p:cNvSpPr>
          <p:nvPr>
            <p:ph type="sldNum" sz="quarter" idx="12"/>
          </p:nvPr>
        </p:nvSpPr>
        <p:spPr/>
        <p:txBody>
          <a:bodyPr/>
          <a:lstStyle/>
          <a:p>
            <a:fld id="{6D22F896-40B5-4ADD-8801-0D06FADFA095}" type="slidenum">
              <a:rPr lang="en-US" smtClean="0"/>
              <a:t>35</a:t>
            </a:fld>
            <a:endParaRPr lang="en-US" dirty="0"/>
          </a:p>
        </p:txBody>
      </p:sp>
    </p:spTree>
    <p:extLst>
      <p:ext uri="{BB962C8B-B14F-4D97-AF65-F5344CB8AC3E}">
        <p14:creationId xmlns:p14="http://schemas.microsoft.com/office/powerpoint/2010/main" val="282070926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OKUMA YAZMA YETERLİLİKLERİNİN ÖLÇME VE DEĞERLENDİRİLMESİ</a:t>
            </a:r>
          </a:p>
        </p:txBody>
      </p:sp>
      <p:sp>
        <p:nvSpPr>
          <p:cNvPr id="3" name="İçerik Yer Tutucusu 2"/>
          <p:cNvSpPr>
            <a:spLocks noGrp="1"/>
          </p:cNvSpPr>
          <p:nvPr>
            <p:ph idx="1"/>
          </p:nvPr>
        </p:nvSpPr>
        <p:spPr/>
        <p:txBody>
          <a:bodyPr>
            <a:normAutofit fontScale="85000" lnSpcReduction="20000"/>
          </a:bodyPr>
          <a:lstStyle/>
          <a:p>
            <a:r>
              <a:rPr lang="pl-PL" b="1" dirty="0">
                <a:solidFill>
                  <a:schemeClr val="tx1"/>
                </a:solidFill>
              </a:rPr>
              <a:t>(4) Yetişkinler </a:t>
            </a:r>
            <a:r>
              <a:rPr lang="pl-PL" sz="2200" b="1" dirty="0">
                <a:solidFill>
                  <a:srgbClr val="FFFF00"/>
                </a:solidFill>
                <a:highlight>
                  <a:srgbClr val="000000"/>
                </a:highlight>
              </a:rPr>
              <a:t>II. Kademe Okuma Yazma Eğitimi Kursunda </a:t>
            </a:r>
            <a:r>
              <a:rPr lang="pl-PL" b="1" dirty="0">
                <a:solidFill>
                  <a:schemeClr val="tx1"/>
                </a:solidFill>
              </a:rPr>
              <a:t>veya Yetişkin Okuma Yazma II. Kademe </a:t>
            </a:r>
            <a:r>
              <a:rPr lang="pl-PL" sz="2200" b="1" dirty="0">
                <a:solidFill>
                  <a:srgbClr val="FFFF00"/>
                </a:solidFill>
                <a:highlight>
                  <a:srgbClr val="000000"/>
                </a:highlight>
              </a:rPr>
              <a:t>Seviye Tespit</a:t>
            </a:r>
            <a:r>
              <a:rPr lang="pl-PL" b="1" dirty="0">
                <a:solidFill>
                  <a:schemeClr val="tx1"/>
                </a:solidFill>
              </a:rPr>
              <a:t> Sınavında </a:t>
            </a:r>
            <a:r>
              <a:rPr lang="pl-PL" sz="2200" b="1" dirty="0">
                <a:solidFill>
                  <a:srgbClr val="FFFF00"/>
                </a:solidFill>
                <a:highlight>
                  <a:srgbClr val="000000"/>
                </a:highlight>
              </a:rPr>
              <a:t>başarılı olanlara</a:t>
            </a:r>
            <a:r>
              <a:rPr lang="pl-PL" b="1" dirty="0">
                <a:solidFill>
                  <a:schemeClr val="tx1"/>
                </a:solidFill>
              </a:rPr>
              <a:t> “Yetişkinler </a:t>
            </a:r>
            <a:r>
              <a:rPr lang="pl-PL" sz="2200" b="1" dirty="0">
                <a:solidFill>
                  <a:srgbClr val="FFFF00"/>
                </a:solidFill>
                <a:highlight>
                  <a:srgbClr val="000000"/>
                </a:highlight>
              </a:rPr>
              <a:t>II. Kademe Eğitimi Başarı Belgesi</a:t>
            </a:r>
            <a:r>
              <a:rPr lang="pl-PL" b="1" dirty="0">
                <a:solidFill>
                  <a:schemeClr val="tx1"/>
                </a:solidFill>
              </a:rPr>
              <a:t>” verilir.</a:t>
            </a:r>
          </a:p>
          <a:p>
            <a:r>
              <a:rPr lang="pl-PL" b="1" dirty="0">
                <a:solidFill>
                  <a:schemeClr val="tx1"/>
                </a:solidFill>
              </a:rPr>
              <a:t>(5) Okuma yazma yeterliliklerinin doğrudan ölçülmesinde aday sayısı ve </a:t>
            </a:r>
            <a:r>
              <a:rPr lang="pl-PL" sz="2200" b="1" dirty="0">
                <a:solidFill>
                  <a:srgbClr val="FFFF00"/>
                </a:solidFill>
                <a:highlight>
                  <a:srgbClr val="000000"/>
                </a:highlight>
              </a:rPr>
              <a:t>zaman kısıtlaması şartları aranmaz. </a:t>
            </a:r>
            <a:r>
              <a:rPr lang="pl-PL" b="1" dirty="0">
                <a:solidFill>
                  <a:schemeClr val="tx1"/>
                </a:solidFill>
              </a:rPr>
              <a:t>Sınav komisyonlarında görevli yöneticiler dışındaki öğretmenlere ilgili mevzuatta belirtilen </a:t>
            </a:r>
            <a:r>
              <a:rPr lang="pl-PL" sz="2200" b="1" dirty="0">
                <a:solidFill>
                  <a:srgbClr val="FFFF00"/>
                </a:solidFill>
                <a:highlight>
                  <a:srgbClr val="000000"/>
                </a:highlight>
              </a:rPr>
              <a:t>sınav ücreti ödenir.</a:t>
            </a:r>
          </a:p>
          <a:p>
            <a:r>
              <a:rPr lang="pl-PL" sz="2200" b="1" dirty="0">
                <a:solidFill>
                  <a:srgbClr val="FFFF00"/>
                </a:solidFill>
                <a:highlight>
                  <a:srgbClr val="000000"/>
                </a:highlight>
              </a:rPr>
              <a:t>Önceki öğrenmelerin tanınması</a:t>
            </a:r>
          </a:p>
          <a:p>
            <a:r>
              <a:rPr lang="pl-PL" b="1" dirty="0">
                <a:solidFill>
                  <a:schemeClr val="tx1"/>
                </a:solidFill>
              </a:rPr>
              <a:t>MADDE 74 – (1) Hayat boyu öğrenme kapsamında, bireyin örgün, hayat boyu öğrenme ve/veya serbest öğrenmeler yoluyla edindiği bilgi, beceri ve yetkinlikler, önceki öğrenmelerin tanınmasına yönelik geliştirilen standartlarda </a:t>
            </a:r>
            <a:r>
              <a:rPr lang="pl-PL" sz="2200" b="1" dirty="0">
                <a:solidFill>
                  <a:srgbClr val="FFFF00"/>
                </a:solidFill>
                <a:highlight>
                  <a:srgbClr val="000000"/>
                </a:highlight>
              </a:rPr>
              <a:t>ölçme ve değerlendirme yapılarak </a:t>
            </a:r>
            <a:r>
              <a:rPr lang="pl-PL" b="1" dirty="0">
                <a:solidFill>
                  <a:schemeClr val="tx1"/>
                </a:solidFill>
              </a:rPr>
              <a:t>belgelendirilir.</a:t>
            </a:r>
          </a:p>
          <a:p>
            <a:r>
              <a:rPr lang="pl-PL" b="1" dirty="0">
                <a:solidFill>
                  <a:schemeClr val="tx1"/>
                </a:solidFill>
              </a:rPr>
              <a:t>(2) </a:t>
            </a:r>
            <a:r>
              <a:rPr lang="pl-PL" sz="2200" b="1" dirty="0">
                <a:solidFill>
                  <a:srgbClr val="FFFF00"/>
                </a:solidFill>
                <a:highlight>
                  <a:srgbClr val="000000"/>
                </a:highlight>
              </a:rPr>
              <a:t>Önceki öğrenmenin tanınma</a:t>
            </a:r>
            <a:r>
              <a:rPr lang="pl-PL" b="1" dirty="0">
                <a:solidFill>
                  <a:schemeClr val="tx1"/>
                </a:solidFill>
              </a:rPr>
              <a:t>sı kapsamına alınacak meslekler </a:t>
            </a:r>
            <a:r>
              <a:rPr lang="pl-PL" sz="2200" b="1" dirty="0">
                <a:solidFill>
                  <a:srgbClr val="FFFF00"/>
                </a:solidFill>
                <a:highlight>
                  <a:srgbClr val="000000"/>
                </a:highlight>
              </a:rPr>
              <a:t>Bakanlıkça belirlenir.</a:t>
            </a:r>
            <a:endParaRPr lang="tr-TR" sz="2200" b="1" dirty="0">
              <a:solidFill>
                <a:srgbClr val="FFFF00"/>
              </a:solidFill>
              <a:highlight>
                <a:srgbClr val="000000"/>
              </a:highlight>
            </a:endParaRPr>
          </a:p>
        </p:txBody>
      </p:sp>
      <p:sp>
        <p:nvSpPr>
          <p:cNvPr id="4" name="Altbilgi Yer Tutucusu 3"/>
          <p:cNvSpPr>
            <a:spLocks noGrp="1"/>
          </p:cNvSpPr>
          <p:nvPr>
            <p:ph type="ftr" sz="quarter" idx="11"/>
          </p:nvPr>
        </p:nvSpPr>
        <p:spPr/>
        <p:txBody>
          <a:bodyPr/>
          <a:lstStyle/>
          <a:p>
            <a:r>
              <a:rPr lang="tr-TR"/>
              <a:t>HAYAT BOYU ÖĞRENME KURUMLARI YÖNETMİLİĞİ</a:t>
            </a:r>
            <a:endParaRPr lang="en-US" dirty="0"/>
          </a:p>
        </p:txBody>
      </p:sp>
      <p:sp>
        <p:nvSpPr>
          <p:cNvPr id="5" name="Slayt Numarası Yer Tutucusu 4"/>
          <p:cNvSpPr>
            <a:spLocks noGrp="1"/>
          </p:cNvSpPr>
          <p:nvPr>
            <p:ph type="sldNum" sz="quarter" idx="12"/>
          </p:nvPr>
        </p:nvSpPr>
        <p:spPr/>
        <p:txBody>
          <a:bodyPr/>
          <a:lstStyle/>
          <a:p>
            <a:fld id="{6D22F896-40B5-4ADD-8801-0D06FADFA095}" type="slidenum">
              <a:rPr lang="en-US" smtClean="0"/>
              <a:t>36</a:t>
            </a:fld>
            <a:endParaRPr lang="en-US" dirty="0"/>
          </a:p>
        </p:txBody>
      </p:sp>
    </p:spTree>
    <p:extLst>
      <p:ext uri="{BB962C8B-B14F-4D97-AF65-F5344CB8AC3E}">
        <p14:creationId xmlns:p14="http://schemas.microsoft.com/office/powerpoint/2010/main" val="32035412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İZİN VE VEKALET İŞLEMLERİ</a:t>
            </a:r>
          </a:p>
        </p:txBody>
      </p:sp>
      <p:sp>
        <p:nvSpPr>
          <p:cNvPr id="3" name="İçerik Yer Tutucusu 2"/>
          <p:cNvSpPr>
            <a:spLocks noGrp="1"/>
          </p:cNvSpPr>
          <p:nvPr>
            <p:ph idx="1"/>
          </p:nvPr>
        </p:nvSpPr>
        <p:spPr/>
        <p:txBody>
          <a:bodyPr>
            <a:normAutofit fontScale="70000" lnSpcReduction="20000"/>
          </a:bodyPr>
          <a:lstStyle/>
          <a:p>
            <a:r>
              <a:rPr lang="pl-PL" sz="2600" b="1" i="1" u="sng" dirty="0">
                <a:solidFill>
                  <a:srgbClr val="FFFF00"/>
                </a:solidFill>
              </a:rPr>
              <a:t>İzin ve vekâlet işlemleri</a:t>
            </a:r>
          </a:p>
          <a:p>
            <a:r>
              <a:rPr lang="pl-PL" b="1" dirty="0">
                <a:solidFill>
                  <a:schemeClr val="tx1"/>
                </a:solidFill>
              </a:rPr>
              <a:t>MADDE 79 – (1) Personelin </a:t>
            </a:r>
            <a:r>
              <a:rPr lang="pl-PL" sz="2700" b="1" dirty="0">
                <a:solidFill>
                  <a:srgbClr val="FFFF00"/>
                </a:solidFill>
                <a:highlight>
                  <a:srgbClr val="000000"/>
                </a:highlight>
              </a:rPr>
              <a:t>mazeret, hastalık ve yıllık izin işlemleri</a:t>
            </a:r>
            <a:r>
              <a:rPr lang="pl-PL" b="1" dirty="0">
                <a:solidFill>
                  <a:schemeClr val="tx1"/>
                </a:solidFill>
              </a:rPr>
              <a:t>, ilgili mevzuat hükümlerine göre yürütülür.</a:t>
            </a:r>
          </a:p>
          <a:p>
            <a:r>
              <a:rPr lang="pl-PL" b="1" dirty="0">
                <a:solidFill>
                  <a:schemeClr val="tx1"/>
                </a:solidFill>
              </a:rPr>
              <a:t>(2) Düzenlenecek </a:t>
            </a:r>
            <a:r>
              <a:rPr lang="pl-PL" sz="2700" b="1" dirty="0">
                <a:solidFill>
                  <a:srgbClr val="FFFF00"/>
                </a:solidFill>
                <a:highlight>
                  <a:srgbClr val="000000"/>
                </a:highlight>
              </a:rPr>
              <a:t>seminer, toplantı, sergi, yarışma ve benzeri </a:t>
            </a:r>
            <a:r>
              <a:rPr lang="pl-PL" b="1" dirty="0">
                <a:solidFill>
                  <a:schemeClr val="tx1"/>
                </a:solidFill>
              </a:rPr>
              <a:t>etkinliklerde </a:t>
            </a:r>
            <a:r>
              <a:rPr lang="pl-PL" sz="2600" b="1" dirty="0">
                <a:solidFill>
                  <a:srgbClr val="FFFF00"/>
                </a:solidFill>
              </a:rPr>
              <a:t>görevlendirilen usta öğreticiler</a:t>
            </a:r>
            <a:r>
              <a:rPr lang="pl-PL" b="1" dirty="0">
                <a:solidFill>
                  <a:schemeClr val="tx1"/>
                </a:solidFill>
              </a:rPr>
              <a:t>, görevli olduğu süre içinde </a:t>
            </a:r>
            <a:r>
              <a:rPr lang="pl-PL" sz="2700" b="1" dirty="0">
                <a:solidFill>
                  <a:srgbClr val="FFFF00"/>
                </a:solidFill>
                <a:highlight>
                  <a:srgbClr val="000000"/>
                </a:highlight>
              </a:rPr>
              <a:t>kurumdaki görevlerini yapmış</a:t>
            </a:r>
            <a:r>
              <a:rPr lang="pl-PL" sz="2600" b="1" dirty="0">
                <a:solidFill>
                  <a:srgbClr val="FFFF00"/>
                </a:solidFill>
              </a:rPr>
              <a:t> sayılırlar.</a:t>
            </a:r>
          </a:p>
          <a:p>
            <a:r>
              <a:rPr lang="pl-PL" b="1" dirty="0">
                <a:solidFill>
                  <a:schemeClr val="tx1"/>
                </a:solidFill>
              </a:rPr>
              <a:t>(3) </a:t>
            </a:r>
            <a:r>
              <a:rPr lang="pl-PL" sz="2700" b="1" dirty="0">
                <a:solidFill>
                  <a:srgbClr val="FFFF00"/>
                </a:solidFill>
                <a:highlight>
                  <a:srgbClr val="000000"/>
                </a:highlight>
              </a:rPr>
              <a:t>Müdürün herhangi </a:t>
            </a:r>
            <a:r>
              <a:rPr lang="pl-PL" b="1" dirty="0">
                <a:solidFill>
                  <a:schemeClr val="tx1"/>
                </a:solidFill>
              </a:rPr>
              <a:t>bir nedenle </a:t>
            </a:r>
            <a:r>
              <a:rPr lang="pl-PL" sz="2700" b="1" dirty="0">
                <a:solidFill>
                  <a:srgbClr val="FFFF00"/>
                </a:solidFill>
                <a:highlight>
                  <a:srgbClr val="000000"/>
                </a:highlight>
              </a:rPr>
              <a:t>izinli veya görevli </a:t>
            </a:r>
            <a:r>
              <a:rPr lang="pl-PL" b="1" dirty="0">
                <a:solidFill>
                  <a:schemeClr val="tx1"/>
                </a:solidFill>
              </a:rPr>
              <a:t>olması durumunda müdür </a:t>
            </a:r>
            <a:r>
              <a:rPr lang="pl-PL" sz="2700" b="1" dirty="0">
                <a:solidFill>
                  <a:srgbClr val="FFFF00"/>
                </a:solidFill>
                <a:highlight>
                  <a:srgbClr val="000000"/>
                </a:highlight>
              </a:rPr>
              <a:t>yardımcılarından biri müdürlüğe </a:t>
            </a:r>
            <a:r>
              <a:rPr lang="pl-PL" b="1" dirty="0">
                <a:solidFill>
                  <a:schemeClr val="tx1"/>
                </a:solidFill>
              </a:rPr>
              <a:t>vekâlet eder. Müdür yardımcısı bulunmaması hâlinde, </a:t>
            </a:r>
            <a:r>
              <a:rPr lang="pl-PL" sz="2700" b="1" dirty="0">
                <a:solidFill>
                  <a:srgbClr val="FFFF00"/>
                </a:solidFill>
                <a:highlight>
                  <a:srgbClr val="000000"/>
                </a:highlight>
              </a:rPr>
              <a:t>millî eğitim müdürlüğünce </a:t>
            </a:r>
            <a:r>
              <a:rPr lang="pl-PL" sz="2600" b="1" dirty="0">
                <a:solidFill>
                  <a:srgbClr val="FFFF00"/>
                </a:solidFill>
              </a:rPr>
              <a:t>görevlendirme yapılır.</a:t>
            </a:r>
          </a:p>
          <a:p>
            <a:r>
              <a:rPr lang="pl-PL" b="1" dirty="0">
                <a:solidFill>
                  <a:schemeClr val="tx1"/>
                </a:solidFill>
              </a:rPr>
              <a:t>Belirli gün ve haftalar</a:t>
            </a:r>
          </a:p>
          <a:p>
            <a:r>
              <a:rPr lang="pl-PL" b="1" dirty="0">
                <a:solidFill>
                  <a:schemeClr val="tx1"/>
                </a:solidFill>
              </a:rPr>
              <a:t>MADDE 80 – (1) Kurumlarda, ilgili mevzuat hükümleri doğrultusunda </a:t>
            </a:r>
            <a:r>
              <a:rPr lang="pl-PL" sz="2700" b="1" dirty="0">
                <a:solidFill>
                  <a:srgbClr val="FFFF00"/>
                </a:solidFill>
                <a:highlight>
                  <a:srgbClr val="000000"/>
                </a:highlight>
              </a:rPr>
              <a:t>millî bayramlar, mahallî kurtuluş günleri ile belirli gün ve haftaların kutlama ve anma etkinlikleri yapılır.</a:t>
            </a:r>
            <a:r>
              <a:rPr lang="pl-PL" b="1" dirty="0">
                <a:solidFill>
                  <a:schemeClr val="tx1"/>
                </a:solidFill>
              </a:rPr>
              <a:t> Kursiyerlerin, kurum ve kurs yeri dışındaki törenlere ve etkinliklere katılımları teşvik edilir.</a:t>
            </a:r>
            <a:endParaRPr lang="tr-TR" dirty="0"/>
          </a:p>
        </p:txBody>
      </p:sp>
      <p:sp>
        <p:nvSpPr>
          <p:cNvPr id="4" name="Altbilgi Yer Tutucusu 3"/>
          <p:cNvSpPr>
            <a:spLocks noGrp="1"/>
          </p:cNvSpPr>
          <p:nvPr>
            <p:ph type="ftr" sz="quarter" idx="11"/>
          </p:nvPr>
        </p:nvSpPr>
        <p:spPr/>
        <p:txBody>
          <a:bodyPr/>
          <a:lstStyle/>
          <a:p>
            <a:r>
              <a:rPr lang="tr-TR"/>
              <a:t>HAYAT BOYU ÖĞRENME KURUMLARI YÖNETMİLİĞİ</a:t>
            </a:r>
            <a:endParaRPr lang="en-US" dirty="0"/>
          </a:p>
        </p:txBody>
      </p:sp>
      <p:sp>
        <p:nvSpPr>
          <p:cNvPr id="5" name="Slayt Numarası Yer Tutucusu 4"/>
          <p:cNvSpPr>
            <a:spLocks noGrp="1"/>
          </p:cNvSpPr>
          <p:nvPr>
            <p:ph type="sldNum" sz="quarter" idx="12"/>
          </p:nvPr>
        </p:nvSpPr>
        <p:spPr/>
        <p:txBody>
          <a:bodyPr/>
          <a:lstStyle/>
          <a:p>
            <a:fld id="{6D22F896-40B5-4ADD-8801-0D06FADFA095}" type="slidenum">
              <a:rPr lang="en-US" smtClean="0"/>
              <a:t>37</a:t>
            </a:fld>
            <a:endParaRPr lang="en-US" dirty="0"/>
          </a:p>
        </p:txBody>
      </p:sp>
    </p:spTree>
    <p:extLst>
      <p:ext uri="{BB962C8B-B14F-4D97-AF65-F5344CB8AC3E}">
        <p14:creationId xmlns:p14="http://schemas.microsoft.com/office/powerpoint/2010/main" val="357985222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DEFTER VE BELGELERİN DÜZENLENMESİ</a:t>
            </a:r>
          </a:p>
        </p:txBody>
      </p:sp>
      <p:sp>
        <p:nvSpPr>
          <p:cNvPr id="3" name="İçerik Yer Tutucusu 2"/>
          <p:cNvSpPr>
            <a:spLocks noGrp="1"/>
          </p:cNvSpPr>
          <p:nvPr>
            <p:ph idx="1"/>
          </p:nvPr>
        </p:nvSpPr>
        <p:spPr/>
        <p:txBody>
          <a:bodyPr>
            <a:normAutofit fontScale="85000" lnSpcReduction="20000"/>
          </a:bodyPr>
          <a:lstStyle/>
          <a:p>
            <a:r>
              <a:rPr lang="pl-PL" b="1" dirty="0">
                <a:solidFill>
                  <a:schemeClr val="tx1"/>
                </a:solidFill>
              </a:rPr>
              <a:t>MADDE 84 – (1) Kurumlarda </a:t>
            </a:r>
            <a:r>
              <a:rPr lang="pl-PL" sz="2500" b="1" dirty="0">
                <a:solidFill>
                  <a:srgbClr val="FFFF00"/>
                </a:solidFill>
                <a:highlight>
                  <a:srgbClr val="000000"/>
                </a:highlight>
              </a:rPr>
              <a:t>tutulan defterlerin her sayfası numaralanır</a:t>
            </a:r>
            <a:r>
              <a:rPr lang="pl-PL" b="1" dirty="0">
                <a:solidFill>
                  <a:schemeClr val="tx1"/>
                </a:solidFill>
              </a:rPr>
              <a:t>. Boş kalan kısımlar </a:t>
            </a:r>
            <a:r>
              <a:rPr lang="pl-PL" sz="2600" b="1" i="1" u="sng" dirty="0">
                <a:solidFill>
                  <a:srgbClr val="FFFF00"/>
                </a:solidFill>
              </a:rPr>
              <a:t>ç</a:t>
            </a:r>
            <a:r>
              <a:rPr lang="pl-PL" sz="2500" b="1" dirty="0">
                <a:solidFill>
                  <a:srgbClr val="FFFF00"/>
                </a:solidFill>
                <a:highlight>
                  <a:srgbClr val="000000"/>
                </a:highlight>
              </a:rPr>
              <a:t>izilerek </a:t>
            </a:r>
            <a:r>
              <a:rPr lang="pl-PL" b="1" dirty="0">
                <a:solidFill>
                  <a:schemeClr val="tx1"/>
                </a:solidFill>
              </a:rPr>
              <a:t>kapatılır, her sayfanın </a:t>
            </a:r>
            <a:r>
              <a:rPr lang="pl-PL" sz="2500" b="1" dirty="0">
                <a:solidFill>
                  <a:srgbClr val="FFFF00"/>
                </a:solidFill>
                <a:highlight>
                  <a:srgbClr val="000000"/>
                </a:highlight>
              </a:rPr>
              <a:t>sağ üst köşesi </a:t>
            </a:r>
            <a:r>
              <a:rPr lang="pl-PL" b="1" dirty="0">
                <a:solidFill>
                  <a:schemeClr val="tx1"/>
                </a:solidFill>
              </a:rPr>
              <a:t>mühürlenir ve son </a:t>
            </a:r>
            <a:r>
              <a:rPr lang="pl-PL" sz="2500" b="1" dirty="0">
                <a:solidFill>
                  <a:srgbClr val="FFFF00"/>
                </a:solidFill>
                <a:highlight>
                  <a:srgbClr val="000000"/>
                </a:highlight>
              </a:rPr>
              <a:t>sayfasına kaç sayfa </a:t>
            </a:r>
            <a:r>
              <a:rPr lang="pl-PL" b="1" dirty="0">
                <a:solidFill>
                  <a:schemeClr val="tx1"/>
                </a:solidFill>
              </a:rPr>
              <a:t>olduğu yazılarak </a:t>
            </a:r>
            <a:r>
              <a:rPr lang="pl-PL" sz="2500" b="1" dirty="0">
                <a:solidFill>
                  <a:srgbClr val="FFFF00"/>
                </a:solidFill>
                <a:highlight>
                  <a:srgbClr val="000000"/>
                </a:highlight>
              </a:rPr>
              <a:t>kurum müdürlüğünce </a:t>
            </a:r>
            <a:r>
              <a:rPr lang="pl-PL" sz="2600" b="1" i="1" u="sng" dirty="0">
                <a:solidFill>
                  <a:srgbClr val="FFFF00"/>
                </a:solidFill>
              </a:rPr>
              <a:t>onaylanır.</a:t>
            </a:r>
          </a:p>
          <a:p>
            <a:r>
              <a:rPr lang="pl-PL" b="1" dirty="0">
                <a:solidFill>
                  <a:schemeClr val="tx1"/>
                </a:solidFill>
              </a:rPr>
              <a:t>(2) Defter, dosya, çizelge, form ve belgeler </a:t>
            </a:r>
            <a:r>
              <a:rPr lang="pl-PL" sz="2500" b="1" dirty="0">
                <a:solidFill>
                  <a:srgbClr val="FFFF00"/>
                </a:solidFill>
                <a:highlight>
                  <a:srgbClr val="000000"/>
                </a:highlight>
              </a:rPr>
              <a:t>mürekkepli kalemle </a:t>
            </a:r>
            <a:r>
              <a:rPr lang="pl-PL" b="1" dirty="0">
                <a:solidFill>
                  <a:schemeClr val="tx1"/>
                </a:solidFill>
              </a:rPr>
              <a:t>veya e-Yaygın sisteminde düzenlenir. Bunlarda </a:t>
            </a:r>
            <a:r>
              <a:rPr lang="pl-PL" sz="2500" b="1" dirty="0">
                <a:solidFill>
                  <a:srgbClr val="FFFF00"/>
                </a:solidFill>
                <a:highlight>
                  <a:srgbClr val="000000"/>
                </a:highlight>
              </a:rPr>
              <a:t>silinti ve kazıntı </a:t>
            </a:r>
            <a:r>
              <a:rPr lang="pl-PL" b="1" dirty="0">
                <a:solidFill>
                  <a:schemeClr val="tx1"/>
                </a:solidFill>
              </a:rPr>
              <a:t>yapılmaz. Sonradan görülen yanlışın üzeri </a:t>
            </a:r>
            <a:r>
              <a:rPr lang="pl-PL" sz="2500" b="1" dirty="0">
                <a:solidFill>
                  <a:srgbClr val="FFFF00"/>
                </a:solidFill>
                <a:highlight>
                  <a:srgbClr val="000000"/>
                </a:highlight>
              </a:rPr>
              <a:t>okunabilecek şekilde tek çizgi ile çizilerek </a:t>
            </a:r>
            <a:r>
              <a:rPr lang="pl-PL" b="1" dirty="0">
                <a:solidFill>
                  <a:schemeClr val="tx1"/>
                </a:solidFill>
              </a:rPr>
              <a:t>doğrusu yazılır ve gerekli açıklama yapılıp </a:t>
            </a:r>
            <a:r>
              <a:rPr lang="pl-PL" sz="2500" b="1" dirty="0">
                <a:solidFill>
                  <a:srgbClr val="FFFF00"/>
                </a:solidFill>
                <a:highlight>
                  <a:srgbClr val="000000"/>
                </a:highlight>
              </a:rPr>
              <a:t>kurum müdürünce onaylanır</a:t>
            </a:r>
            <a:r>
              <a:rPr lang="pl-PL" b="1" dirty="0">
                <a:solidFill>
                  <a:schemeClr val="tx1"/>
                </a:solidFill>
              </a:rPr>
              <a:t>. e-Yaygın sisteminde düzenlenen bilgi ve belgelerden gerekli görülenlerin çıktıları alınarak bunlar kurum müdürünce onaylanır ve dosyalanır.</a:t>
            </a:r>
          </a:p>
          <a:p>
            <a:r>
              <a:rPr lang="pl-PL" b="1" dirty="0">
                <a:solidFill>
                  <a:schemeClr val="tx1"/>
                </a:solidFill>
              </a:rPr>
              <a:t>(3) </a:t>
            </a:r>
            <a:r>
              <a:rPr lang="pl-PL" sz="2500" b="1" dirty="0">
                <a:solidFill>
                  <a:srgbClr val="FFFF00"/>
                </a:solidFill>
                <a:highlight>
                  <a:srgbClr val="000000"/>
                </a:highlight>
              </a:rPr>
              <a:t>Mahkeme kararı ile belge ve belge defterinde </a:t>
            </a:r>
            <a:r>
              <a:rPr lang="pl-PL" b="1" dirty="0">
                <a:solidFill>
                  <a:schemeClr val="tx1"/>
                </a:solidFill>
              </a:rPr>
              <a:t>yapılması gereken değişiklikler </a:t>
            </a:r>
            <a:r>
              <a:rPr lang="pl-PL" sz="2500" b="1" dirty="0">
                <a:solidFill>
                  <a:srgbClr val="FFFF00"/>
                </a:solidFill>
                <a:highlight>
                  <a:srgbClr val="000000"/>
                </a:highlight>
              </a:rPr>
              <a:t>belgenin arkasına ve belge defterlerindeki ilgili yere </a:t>
            </a:r>
            <a:r>
              <a:rPr lang="pl-PL" b="1" dirty="0">
                <a:solidFill>
                  <a:schemeClr val="tx1"/>
                </a:solidFill>
              </a:rPr>
              <a:t>işlenir. Bu işlem </a:t>
            </a:r>
            <a:r>
              <a:rPr lang="pl-PL" sz="2500" b="1" dirty="0">
                <a:solidFill>
                  <a:srgbClr val="FFFF00"/>
                </a:solidFill>
                <a:highlight>
                  <a:srgbClr val="000000"/>
                </a:highlight>
              </a:rPr>
              <a:t>millî eğitim müdürlüğüne </a:t>
            </a:r>
            <a:r>
              <a:rPr lang="pl-PL" b="1" dirty="0">
                <a:solidFill>
                  <a:schemeClr val="tx1"/>
                </a:solidFill>
              </a:rPr>
              <a:t>bildirilir. Gerektiğinde </a:t>
            </a:r>
            <a:r>
              <a:rPr lang="pl-PL" sz="2500" b="1" dirty="0">
                <a:solidFill>
                  <a:srgbClr val="FFFF00"/>
                </a:solidFill>
                <a:highlight>
                  <a:srgbClr val="000000"/>
                </a:highlight>
              </a:rPr>
              <a:t>mahkeme kararı belgelerle </a:t>
            </a:r>
            <a:r>
              <a:rPr lang="pl-PL" b="1" dirty="0">
                <a:solidFill>
                  <a:schemeClr val="tx1"/>
                </a:solidFill>
              </a:rPr>
              <a:t>birlikte gösterilir.</a:t>
            </a:r>
            <a:endParaRPr lang="tr-TR" dirty="0"/>
          </a:p>
        </p:txBody>
      </p:sp>
      <p:sp>
        <p:nvSpPr>
          <p:cNvPr id="4" name="Altbilgi Yer Tutucusu 3"/>
          <p:cNvSpPr>
            <a:spLocks noGrp="1"/>
          </p:cNvSpPr>
          <p:nvPr>
            <p:ph type="ftr" sz="quarter" idx="11"/>
          </p:nvPr>
        </p:nvSpPr>
        <p:spPr/>
        <p:txBody>
          <a:bodyPr/>
          <a:lstStyle/>
          <a:p>
            <a:r>
              <a:rPr lang="tr-TR" dirty="0"/>
              <a:t>HAYAT BOYU ÖĞRENME KURUMLARI YÖNETMİLİĞİ</a:t>
            </a:r>
            <a:endParaRPr lang="en-US" dirty="0"/>
          </a:p>
        </p:txBody>
      </p:sp>
      <p:sp>
        <p:nvSpPr>
          <p:cNvPr id="5" name="Slayt Numarası Yer Tutucusu 4"/>
          <p:cNvSpPr>
            <a:spLocks noGrp="1"/>
          </p:cNvSpPr>
          <p:nvPr>
            <p:ph type="sldNum" sz="quarter" idx="12"/>
          </p:nvPr>
        </p:nvSpPr>
        <p:spPr/>
        <p:txBody>
          <a:bodyPr/>
          <a:lstStyle/>
          <a:p>
            <a:fld id="{6D22F896-40B5-4ADD-8801-0D06FADFA095}" type="slidenum">
              <a:rPr lang="en-US" smtClean="0"/>
              <a:t>38</a:t>
            </a:fld>
            <a:endParaRPr lang="en-US" dirty="0"/>
          </a:p>
        </p:txBody>
      </p:sp>
    </p:spTree>
    <p:extLst>
      <p:ext uri="{BB962C8B-B14F-4D97-AF65-F5344CB8AC3E}">
        <p14:creationId xmlns:p14="http://schemas.microsoft.com/office/powerpoint/2010/main" val="150978712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DEFTER VE BELGELERİN DÜZENLENMESİ</a:t>
            </a:r>
          </a:p>
        </p:txBody>
      </p:sp>
      <p:sp>
        <p:nvSpPr>
          <p:cNvPr id="3" name="İçerik Yer Tutucusu 2"/>
          <p:cNvSpPr>
            <a:spLocks noGrp="1"/>
          </p:cNvSpPr>
          <p:nvPr>
            <p:ph idx="1"/>
          </p:nvPr>
        </p:nvSpPr>
        <p:spPr/>
        <p:txBody>
          <a:bodyPr>
            <a:normAutofit fontScale="77500" lnSpcReduction="20000"/>
          </a:bodyPr>
          <a:lstStyle/>
          <a:p>
            <a:r>
              <a:rPr lang="pl-PL" b="1" dirty="0">
                <a:solidFill>
                  <a:schemeClr val="tx1"/>
                </a:solidFill>
              </a:rPr>
              <a:t>(4) </a:t>
            </a:r>
            <a:r>
              <a:rPr lang="pl-PL" sz="2700" b="1" dirty="0">
                <a:solidFill>
                  <a:srgbClr val="FFFF00"/>
                </a:solidFill>
                <a:highlight>
                  <a:srgbClr val="000000"/>
                </a:highlight>
              </a:rPr>
              <a:t>Nüfus cüzdanı olmayan yabancı </a:t>
            </a:r>
            <a:r>
              <a:rPr lang="pl-PL" b="1" dirty="0">
                <a:solidFill>
                  <a:schemeClr val="tx1"/>
                </a:solidFill>
              </a:rPr>
              <a:t>uyruklu kursiyerler ile ilgili belgeler düzenlenirken pasaport, yabancı kimlik belgesi, yabancı tanıtım belgesi veya oturma belgelerindeki </a:t>
            </a:r>
            <a:r>
              <a:rPr lang="pl-PL" sz="2700" b="1" dirty="0">
                <a:solidFill>
                  <a:srgbClr val="FFFF00"/>
                </a:solidFill>
                <a:highlight>
                  <a:srgbClr val="000000"/>
                </a:highlight>
              </a:rPr>
              <a:t>belge numarası ile bilgiler </a:t>
            </a:r>
            <a:r>
              <a:rPr lang="pl-PL" sz="2800" b="1" i="1" u="sng" dirty="0">
                <a:solidFill>
                  <a:srgbClr val="FFFF00"/>
                </a:solidFill>
              </a:rPr>
              <a:t>esas </a:t>
            </a:r>
            <a:r>
              <a:rPr lang="pl-PL" b="1" dirty="0">
                <a:solidFill>
                  <a:schemeClr val="tx1"/>
                </a:solidFill>
              </a:rPr>
              <a:t>alınır.</a:t>
            </a:r>
          </a:p>
          <a:p>
            <a:r>
              <a:rPr lang="pl-PL" b="1" dirty="0">
                <a:solidFill>
                  <a:schemeClr val="tx1"/>
                </a:solidFill>
              </a:rPr>
              <a:t>(5) </a:t>
            </a:r>
            <a:r>
              <a:rPr lang="pl-PL" sz="2700" b="1" dirty="0">
                <a:solidFill>
                  <a:srgbClr val="FFFF00"/>
                </a:solidFill>
                <a:highlight>
                  <a:srgbClr val="000000"/>
                </a:highlight>
              </a:rPr>
              <a:t>Defter ve dosyalar, ilgililer</a:t>
            </a:r>
            <a:r>
              <a:rPr lang="pl-PL" b="1" dirty="0">
                <a:solidFill>
                  <a:schemeClr val="tx1"/>
                </a:solidFill>
              </a:rPr>
              <a:t>, denetleme yetkisi olanlar ile sayım komisyonlarından başkasına gösterilmez.</a:t>
            </a:r>
          </a:p>
          <a:p>
            <a:r>
              <a:rPr lang="pl-PL" b="1" dirty="0">
                <a:solidFill>
                  <a:schemeClr val="tx1"/>
                </a:solidFill>
              </a:rPr>
              <a:t>(6) </a:t>
            </a:r>
            <a:r>
              <a:rPr lang="pl-PL" sz="2700" b="1" dirty="0">
                <a:solidFill>
                  <a:srgbClr val="FFFF00"/>
                </a:solidFill>
                <a:highlight>
                  <a:srgbClr val="000000"/>
                </a:highlight>
              </a:rPr>
              <a:t>Defter, cetvel ve dosyalar</a:t>
            </a:r>
            <a:r>
              <a:rPr lang="pl-PL" b="1" dirty="0">
                <a:solidFill>
                  <a:schemeClr val="tx1"/>
                </a:solidFill>
              </a:rPr>
              <a:t>, 16/5/1988 tarihli ve 19816 sayılı Resmî Gazete’de yayımlanan Devlet Arşiv Hizmetleri Hakkında Yönetmelik hükümlerine göre saklanır.</a:t>
            </a:r>
          </a:p>
          <a:p>
            <a:r>
              <a:rPr lang="pl-PL" b="1" dirty="0">
                <a:solidFill>
                  <a:schemeClr val="tx1"/>
                </a:solidFill>
              </a:rPr>
              <a:t>(7) Bakanlık veri tabanından elektronik ortamda kayıtları tutulan işlemler için </a:t>
            </a:r>
            <a:r>
              <a:rPr lang="pl-PL" sz="2700" b="1" dirty="0">
                <a:solidFill>
                  <a:srgbClr val="FFFF00"/>
                </a:solidFill>
                <a:highlight>
                  <a:srgbClr val="000000"/>
                </a:highlight>
              </a:rPr>
              <a:t>ayrı defter tutulmaz</a:t>
            </a:r>
            <a:r>
              <a:rPr lang="pl-PL" b="1" dirty="0">
                <a:solidFill>
                  <a:schemeClr val="tx1"/>
                </a:solidFill>
              </a:rPr>
              <a:t>. Gerektiğinde </a:t>
            </a:r>
            <a:r>
              <a:rPr lang="pl-PL" sz="2700" b="1" dirty="0">
                <a:solidFill>
                  <a:srgbClr val="FFFF00"/>
                </a:solidFill>
                <a:highlight>
                  <a:srgbClr val="000000"/>
                </a:highlight>
              </a:rPr>
              <a:t>çıktısı alınarak bu çıktı onaylanıp </a:t>
            </a:r>
            <a:r>
              <a:rPr lang="pl-PL" b="1" dirty="0">
                <a:solidFill>
                  <a:schemeClr val="tx1"/>
                </a:solidFill>
              </a:rPr>
              <a:t>saklanır.</a:t>
            </a:r>
          </a:p>
          <a:p>
            <a:r>
              <a:rPr lang="pl-PL" b="1" dirty="0">
                <a:solidFill>
                  <a:schemeClr val="tx1"/>
                </a:solidFill>
              </a:rPr>
              <a:t>(8) Bu Yönetmeliğin içinde yer almayan diğer form ve belgeler için aksi belirtilmedikçe </a:t>
            </a:r>
            <a:r>
              <a:rPr lang="pl-PL" sz="2700" b="1" dirty="0">
                <a:solidFill>
                  <a:srgbClr val="FFFF00"/>
                </a:solidFill>
                <a:highlight>
                  <a:srgbClr val="000000"/>
                </a:highlight>
              </a:rPr>
              <a:t>Mayıs 2004 tarihli ve 2560 sayılı Tebliğler Dergisindeki form ve belgeler </a:t>
            </a:r>
            <a:r>
              <a:rPr lang="pl-PL" b="1" dirty="0">
                <a:solidFill>
                  <a:schemeClr val="tx1"/>
                </a:solidFill>
              </a:rPr>
              <a:t>kullanılır.</a:t>
            </a:r>
            <a:endParaRPr lang="tr-TR" dirty="0"/>
          </a:p>
        </p:txBody>
      </p:sp>
      <p:sp>
        <p:nvSpPr>
          <p:cNvPr id="4" name="Altbilgi Yer Tutucusu 3"/>
          <p:cNvSpPr>
            <a:spLocks noGrp="1"/>
          </p:cNvSpPr>
          <p:nvPr>
            <p:ph type="ftr" sz="quarter" idx="11"/>
          </p:nvPr>
        </p:nvSpPr>
        <p:spPr/>
        <p:txBody>
          <a:bodyPr/>
          <a:lstStyle/>
          <a:p>
            <a:r>
              <a:rPr lang="tr-TR" dirty="0"/>
              <a:t>HAYAT BOYU ÖĞRENME KURUMLARI YÖNETMİLİĞİ</a:t>
            </a:r>
            <a:endParaRPr lang="en-US" dirty="0"/>
          </a:p>
        </p:txBody>
      </p:sp>
      <p:sp>
        <p:nvSpPr>
          <p:cNvPr id="5" name="Slayt Numarası Yer Tutucusu 4"/>
          <p:cNvSpPr>
            <a:spLocks noGrp="1"/>
          </p:cNvSpPr>
          <p:nvPr>
            <p:ph type="sldNum" sz="quarter" idx="12"/>
          </p:nvPr>
        </p:nvSpPr>
        <p:spPr/>
        <p:txBody>
          <a:bodyPr/>
          <a:lstStyle/>
          <a:p>
            <a:fld id="{6D22F896-40B5-4ADD-8801-0D06FADFA095}" type="slidenum">
              <a:rPr lang="en-US" smtClean="0"/>
              <a:t>39</a:t>
            </a:fld>
            <a:endParaRPr lang="en-US" dirty="0"/>
          </a:p>
        </p:txBody>
      </p:sp>
    </p:spTree>
    <p:extLst>
      <p:ext uri="{BB962C8B-B14F-4D97-AF65-F5344CB8AC3E}">
        <p14:creationId xmlns:p14="http://schemas.microsoft.com/office/powerpoint/2010/main" val="24495943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dirty="0"/>
              <a:t>HAYAT BOYU ÖĞRENME KURUMLARI</a:t>
            </a:r>
          </a:p>
        </p:txBody>
      </p:sp>
      <p:sp>
        <p:nvSpPr>
          <p:cNvPr id="5" name="İçerik Yer Tutucusu 4"/>
          <p:cNvSpPr>
            <a:spLocks noGrp="1"/>
          </p:cNvSpPr>
          <p:nvPr>
            <p:ph idx="1"/>
          </p:nvPr>
        </p:nvSpPr>
        <p:spPr>
          <a:xfrm>
            <a:off x="680321" y="2336873"/>
            <a:ext cx="10962180" cy="3960138"/>
          </a:xfrm>
        </p:spPr>
        <p:txBody>
          <a:bodyPr>
            <a:normAutofit/>
          </a:bodyPr>
          <a:lstStyle/>
          <a:p>
            <a:pPr marL="457200" indent="-457200">
              <a:buFont typeface="+mj-lt"/>
              <a:buAutoNum type="arabicPeriod"/>
            </a:pPr>
            <a:r>
              <a:rPr lang="tr-TR" sz="3200" b="1" dirty="0">
                <a:solidFill>
                  <a:schemeClr val="tx1"/>
                </a:solidFill>
              </a:rPr>
              <a:t>a) </a:t>
            </a:r>
            <a:r>
              <a:rPr lang="tr-TR" sz="3200" b="1" dirty="0">
                <a:solidFill>
                  <a:srgbClr val="00B0F0"/>
                </a:solidFill>
              </a:rPr>
              <a:t>Halk eğitimi </a:t>
            </a:r>
            <a:r>
              <a:rPr lang="tr-TR" sz="3200" b="1" dirty="0">
                <a:solidFill>
                  <a:schemeClr val="tx1"/>
                </a:solidFill>
              </a:rPr>
              <a:t>merkezlerinden,</a:t>
            </a:r>
          </a:p>
          <a:p>
            <a:pPr marL="457200" indent="-457200">
              <a:buFont typeface="+mj-lt"/>
              <a:buAutoNum type="arabicPeriod"/>
            </a:pPr>
            <a:r>
              <a:rPr lang="tr-TR" sz="3200" b="1" dirty="0">
                <a:solidFill>
                  <a:schemeClr val="tx1"/>
                </a:solidFill>
              </a:rPr>
              <a:t>b) </a:t>
            </a:r>
            <a:r>
              <a:rPr lang="tr-TR" sz="3200" b="1" dirty="0">
                <a:solidFill>
                  <a:srgbClr val="00B0F0"/>
                </a:solidFill>
              </a:rPr>
              <a:t>Olgunlaşma</a:t>
            </a:r>
            <a:r>
              <a:rPr lang="tr-TR" sz="3200" b="1" dirty="0">
                <a:solidFill>
                  <a:schemeClr val="tx1"/>
                </a:solidFill>
              </a:rPr>
              <a:t> enstitülerinden,</a:t>
            </a:r>
          </a:p>
          <a:p>
            <a:pPr marL="457200" indent="-457200">
              <a:buFont typeface="+mj-lt"/>
              <a:buAutoNum type="arabicPeriod"/>
            </a:pPr>
            <a:r>
              <a:rPr lang="tr-TR" sz="3200" b="1" dirty="0">
                <a:solidFill>
                  <a:schemeClr val="tx1"/>
                </a:solidFill>
              </a:rPr>
              <a:t>c) </a:t>
            </a:r>
            <a:r>
              <a:rPr lang="tr-TR" sz="3200" b="1" dirty="0">
                <a:solidFill>
                  <a:srgbClr val="00B0F0"/>
                </a:solidFill>
              </a:rPr>
              <a:t>Açık öğretim </a:t>
            </a:r>
            <a:r>
              <a:rPr lang="tr-TR" sz="3200" b="1" dirty="0">
                <a:solidFill>
                  <a:schemeClr val="tx1"/>
                </a:solidFill>
              </a:rPr>
              <a:t>okullarından,</a:t>
            </a:r>
          </a:p>
        </p:txBody>
      </p:sp>
      <p:sp>
        <p:nvSpPr>
          <p:cNvPr id="6" name="Altbilgi Yer Tutucusu 5"/>
          <p:cNvSpPr>
            <a:spLocks noGrp="1"/>
          </p:cNvSpPr>
          <p:nvPr>
            <p:ph type="ftr" sz="quarter" idx="11"/>
          </p:nvPr>
        </p:nvSpPr>
        <p:spPr>
          <a:xfrm>
            <a:off x="680321" y="6256332"/>
            <a:ext cx="6870660" cy="365125"/>
          </a:xfrm>
        </p:spPr>
        <p:txBody>
          <a:bodyPr/>
          <a:lstStyle/>
          <a:p>
            <a:r>
              <a:rPr lang="tr-TR" dirty="0"/>
              <a:t>HAYAT BOYU ÖĞRENME KURUMLARI YÖNETMİLİĞİ</a:t>
            </a:r>
            <a:endParaRPr lang="en-US" dirty="0"/>
          </a:p>
        </p:txBody>
      </p:sp>
      <p:sp>
        <p:nvSpPr>
          <p:cNvPr id="7" name="Slayt Numarası Yer Tutucusu 6"/>
          <p:cNvSpPr>
            <a:spLocks noGrp="1"/>
          </p:cNvSpPr>
          <p:nvPr>
            <p:ph type="sldNum" sz="quarter" idx="12"/>
          </p:nvPr>
        </p:nvSpPr>
        <p:spPr/>
        <p:txBody>
          <a:bodyPr/>
          <a:lstStyle/>
          <a:p>
            <a:fld id="{6D22F896-40B5-4ADD-8801-0D06FADFA095}" type="slidenum">
              <a:rPr lang="en-US" smtClean="0"/>
              <a:t>4</a:t>
            </a:fld>
            <a:endParaRPr lang="en-US" dirty="0"/>
          </a:p>
        </p:txBody>
      </p:sp>
    </p:spTree>
    <p:extLst>
      <p:ext uri="{BB962C8B-B14F-4D97-AF65-F5344CB8AC3E}">
        <p14:creationId xmlns:p14="http://schemas.microsoft.com/office/powerpoint/2010/main" val="269853195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E yaygın sistemi</a:t>
            </a:r>
          </a:p>
        </p:txBody>
      </p:sp>
      <p:sp>
        <p:nvSpPr>
          <p:cNvPr id="3" name="İçerik Yer Tutucusu 2"/>
          <p:cNvSpPr>
            <a:spLocks noGrp="1"/>
          </p:cNvSpPr>
          <p:nvPr>
            <p:ph idx="1"/>
          </p:nvPr>
        </p:nvSpPr>
        <p:spPr>
          <a:xfrm>
            <a:off x="555630" y="2420001"/>
            <a:ext cx="10962180" cy="3599316"/>
          </a:xfrm>
        </p:spPr>
        <p:txBody>
          <a:bodyPr>
            <a:normAutofit fontScale="85000" lnSpcReduction="20000"/>
          </a:bodyPr>
          <a:lstStyle/>
          <a:p>
            <a:r>
              <a:rPr lang="pl-PL" sz="2800" b="1" i="1" u="sng" dirty="0">
                <a:solidFill>
                  <a:srgbClr val="FFFF00"/>
                </a:solidFill>
              </a:rPr>
              <a:t>e-Yaygın sistemi</a:t>
            </a:r>
          </a:p>
          <a:p>
            <a:r>
              <a:rPr lang="pl-PL" b="1" dirty="0">
                <a:solidFill>
                  <a:schemeClr val="tx1"/>
                </a:solidFill>
              </a:rPr>
              <a:t>MADDE 85 – (1) Bakanlığın ve başka bakanlıklara bağlı kurumlar ile iş birliği yapılan kurum ve kuruluşların </a:t>
            </a:r>
            <a:r>
              <a:rPr lang="pl-PL" sz="2200" b="1" dirty="0">
                <a:solidFill>
                  <a:srgbClr val="FFFF00"/>
                </a:solidFill>
                <a:highlight>
                  <a:srgbClr val="000000"/>
                </a:highlight>
              </a:rPr>
              <a:t>hayat boyu öğrenme kapsamındaki iş ve işlemleri </a:t>
            </a:r>
            <a:r>
              <a:rPr lang="pl-PL" b="1" dirty="0">
                <a:solidFill>
                  <a:schemeClr val="tx1"/>
                </a:solidFill>
              </a:rPr>
              <a:t>e-Yaygın sistemi üzerinden yürütülür. Bu işlemlere ait veriler veri tabanında saklanır.</a:t>
            </a:r>
          </a:p>
          <a:p>
            <a:r>
              <a:rPr lang="pl-PL" b="1" dirty="0">
                <a:solidFill>
                  <a:schemeClr val="tx1"/>
                </a:solidFill>
              </a:rPr>
              <a:t>(2) Kursiyer </a:t>
            </a:r>
            <a:r>
              <a:rPr lang="pl-PL" sz="2200" b="1" dirty="0">
                <a:solidFill>
                  <a:srgbClr val="FFFF00"/>
                </a:solidFill>
                <a:highlight>
                  <a:srgbClr val="000000"/>
                </a:highlight>
              </a:rPr>
              <a:t>aday kayıt, kurs açma ve kapatma onayları</a:t>
            </a:r>
            <a:r>
              <a:rPr lang="pl-PL" b="1" dirty="0">
                <a:solidFill>
                  <a:schemeClr val="tx1"/>
                </a:solidFill>
              </a:rPr>
              <a:t>, </a:t>
            </a:r>
            <a:r>
              <a:rPr lang="pl-PL" sz="2200" b="1" dirty="0">
                <a:solidFill>
                  <a:srgbClr val="FFFF00"/>
                </a:solidFill>
                <a:highlight>
                  <a:srgbClr val="000000"/>
                </a:highlight>
              </a:rPr>
              <a:t>kurs bitirme belgeleri, öğrenim belgeleri, personel verileri, </a:t>
            </a:r>
            <a:r>
              <a:rPr lang="pl-PL" b="1" dirty="0">
                <a:solidFill>
                  <a:schemeClr val="tx1"/>
                </a:solidFill>
              </a:rPr>
              <a:t>hayat boyu öğrenme istatistikleri Bakanlıkça belirlenen diğer iş ve işlemler de </a:t>
            </a:r>
            <a:r>
              <a:rPr lang="pl-PL" sz="2800" b="1" i="1" u="sng" dirty="0">
                <a:solidFill>
                  <a:srgbClr val="FFFF00"/>
                </a:solidFill>
              </a:rPr>
              <a:t>e-Yaygın sistemi üzerinden </a:t>
            </a:r>
            <a:r>
              <a:rPr lang="pl-PL" b="1" dirty="0">
                <a:solidFill>
                  <a:schemeClr val="tx1"/>
                </a:solidFill>
              </a:rPr>
              <a:t>yürütülür.</a:t>
            </a:r>
          </a:p>
          <a:p>
            <a:r>
              <a:rPr lang="pl-PL" b="1" dirty="0">
                <a:solidFill>
                  <a:schemeClr val="tx1"/>
                </a:solidFill>
              </a:rPr>
              <a:t>(3) Kurumlar tarafından </a:t>
            </a:r>
            <a:r>
              <a:rPr lang="pl-PL" sz="2200" b="1" dirty="0">
                <a:solidFill>
                  <a:srgbClr val="FFFF00"/>
                </a:solidFill>
                <a:highlight>
                  <a:srgbClr val="000000"/>
                </a:highlight>
              </a:rPr>
              <a:t>e-Yaygın sisteminde verilmeyen belgeler </a:t>
            </a:r>
            <a:r>
              <a:rPr lang="pl-PL" b="1" dirty="0">
                <a:solidFill>
                  <a:schemeClr val="tx1"/>
                </a:solidFill>
              </a:rPr>
              <a:t>geçerli kabul edilmez. Ancak </a:t>
            </a:r>
            <a:r>
              <a:rPr lang="pl-PL" sz="2200" b="1" dirty="0">
                <a:solidFill>
                  <a:srgbClr val="FFFF00"/>
                </a:solidFill>
                <a:highlight>
                  <a:srgbClr val="000000"/>
                </a:highlight>
              </a:rPr>
              <a:t>21/5/2010</a:t>
            </a:r>
            <a:r>
              <a:rPr lang="pl-PL" b="1" dirty="0">
                <a:solidFill>
                  <a:schemeClr val="tx1"/>
                </a:solidFill>
              </a:rPr>
              <a:t> tarihinden önce verilen belgeler geçerli sayılır.</a:t>
            </a:r>
          </a:p>
          <a:p>
            <a:r>
              <a:rPr lang="pl-PL" b="1" dirty="0">
                <a:solidFill>
                  <a:schemeClr val="tx1"/>
                </a:solidFill>
              </a:rPr>
              <a:t>(4) 5580 sayılı Kanun kapsamında faaliyet gösteren </a:t>
            </a:r>
            <a:r>
              <a:rPr lang="pl-PL" sz="2200" b="1" dirty="0">
                <a:solidFill>
                  <a:srgbClr val="FFFF00"/>
                </a:solidFill>
                <a:highlight>
                  <a:srgbClr val="000000"/>
                </a:highlight>
              </a:rPr>
              <a:t>özel öğretim kurumlarınca verilen eğitimlere ilişkin iş ve işlemlerin </a:t>
            </a:r>
            <a:r>
              <a:rPr lang="pl-PL" b="1" dirty="0">
                <a:solidFill>
                  <a:schemeClr val="tx1"/>
                </a:solidFill>
              </a:rPr>
              <a:t>e-Yaygın sistemi üzerinden yürütülmesi hâlinde, Bakanlık Özel Öğretim Kurumları Genel Müdürlüğünce </a:t>
            </a:r>
            <a:r>
              <a:rPr lang="pl-PL" sz="2200" b="1" dirty="0">
                <a:solidFill>
                  <a:srgbClr val="FFFF00"/>
                </a:solidFill>
                <a:highlight>
                  <a:srgbClr val="000000"/>
                </a:highlight>
              </a:rPr>
              <a:t>özel öğretim kurumları mevzuatı doğrultusunda gerekli tedbirler alınır.</a:t>
            </a:r>
            <a:endParaRPr lang="tr-TR" sz="2200" b="1" dirty="0">
              <a:solidFill>
                <a:srgbClr val="FFFF00"/>
              </a:solidFill>
              <a:highlight>
                <a:srgbClr val="000000"/>
              </a:highlight>
            </a:endParaRPr>
          </a:p>
        </p:txBody>
      </p:sp>
      <p:sp>
        <p:nvSpPr>
          <p:cNvPr id="4" name="Altbilgi Yer Tutucusu 3"/>
          <p:cNvSpPr>
            <a:spLocks noGrp="1"/>
          </p:cNvSpPr>
          <p:nvPr>
            <p:ph type="ftr" sz="quarter" idx="11"/>
          </p:nvPr>
        </p:nvSpPr>
        <p:spPr/>
        <p:txBody>
          <a:bodyPr/>
          <a:lstStyle/>
          <a:p>
            <a:r>
              <a:rPr lang="tr-TR" dirty="0"/>
              <a:t>HAYAT BOYU ÖĞRENME KURUMLARI YÖNETMİLİĞİ</a:t>
            </a:r>
            <a:endParaRPr lang="en-US" dirty="0"/>
          </a:p>
        </p:txBody>
      </p:sp>
      <p:sp>
        <p:nvSpPr>
          <p:cNvPr id="5" name="Slayt Numarası Yer Tutucusu 4"/>
          <p:cNvSpPr>
            <a:spLocks noGrp="1"/>
          </p:cNvSpPr>
          <p:nvPr>
            <p:ph type="sldNum" sz="quarter" idx="12"/>
          </p:nvPr>
        </p:nvSpPr>
        <p:spPr/>
        <p:txBody>
          <a:bodyPr/>
          <a:lstStyle/>
          <a:p>
            <a:fld id="{6D22F896-40B5-4ADD-8801-0D06FADFA095}" type="slidenum">
              <a:rPr lang="en-US" smtClean="0"/>
              <a:t>40</a:t>
            </a:fld>
            <a:endParaRPr lang="en-US" dirty="0"/>
          </a:p>
        </p:txBody>
      </p:sp>
    </p:spTree>
    <p:extLst>
      <p:ext uri="{BB962C8B-B14F-4D97-AF65-F5344CB8AC3E}">
        <p14:creationId xmlns:p14="http://schemas.microsoft.com/office/powerpoint/2010/main" val="36089187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dirty="0"/>
              <a:t>HAYAT BOYU ÖĞRENME KURUMLARI YÖNETMELİĞİ</a:t>
            </a:r>
          </a:p>
        </p:txBody>
      </p:sp>
      <p:sp>
        <p:nvSpPr>
          <p:cNvPr id="5" name="İçerik Yer Tutucusu 4"/>
          <p:cNvSpPr>
            <a:spLocks noGrp="1"/>
          </p:cNvSpPr>
          <p:nvPr>
            <p:ph idx="1"/>
          </p:nvPr>
        </p:nvSpPr>
        <p:spPr>
          <a:xfrm>
            <a:off x="680321" y="2336873"/>
            <a:ext cx="10962180" cy="3960138"/>
          </a:xfrm>
        </p:spPr>
        <p:txBody>
          <a:bodyPr numCol="2">
            <a:normAutofit/>
          </a:bodyPr>
          <a:lstStyle/>
          <a:p>
            <a:pPr marL="457200" indent="-457200">
              <a:buFont typeface="+mj-lt"/>
              <a:buAutoNum type="arabicPeriod"/>
            </a:pPr>
            <a:r>
              <a:rPr lang="tr-TR" b="1" dirty="0">
                <a:solidFill>
                  <a:schemeClr val="tx1"/>
                </a:solidFill>
              </a:rPr>
              <a:t>Kurum Binası</a:t>
            </a:r>
          </a:p>
          <a:p>
            <a:pPr marL="457200" indent="-457200">
              <a:buFont typeface="+mj-lt"/>
              <a:buAutoNum type="arabicPeriod"/>
            </a:pPr>
            <a:r>
              <a:rPr lang="tr-TR" b="1" dirty="0">
                <a:solidFill>
                  <a:schemeClr val="tx1"/>
                </a:solidFill>
              </a:rPr>
              <a:t>Türk Bayrağı ve Atatürk Köşesi</a:t>
            </a:r>
          </a:p>
          <a:p>
            <a:pPr marL="457200" indent="-457200">
              <a:buFont typeface="+mj-lt"/>
              <a:buAutoNum type="arabicPeriod"/>
            </a:pPr>
            <a:r>
              <a:rPr lang="tr-TR" b="1" dirty="0">
                <a:solidFill>
                  <a:schemeClr val="tx1"/>
                </a:solidFill>
              </a:rPr>
              <a:t>Tabelalar</a:t>
            </a:r>
          </a:p>
          <a:p>
            <a:pPr marL="457200" indent="-457200">
              <a:buFont typeface="+mj-lt"/>
              <a:buAutoNum type="arabicPeriod"/>
            </a:pPr>
            <a:r>
              <a:rPr lang="tr-TR" b="1" dirty="0">
                <a:solidFill>
                  <a:schemeClr val="tx1"/>
                </a:solidFill>
              </a:rPr>
              <a:t>Atölye ve Laboratuvarlar</a:t>
            </a:r>
          </a:p>
          <a:p>
            <a:pPr marL="457200" indent="-457200">
              <a:buFont typeface="+mj-lt"/>
              <a:buAutoNum type="arabicPeriod"/>
            </a:pPr>
            <a:r>
              <a:rPr lang="tr-TR" b="1" dirty="0">
                <a:solidFill>
                  <a:schemeClr val="tx1"/>
                </a:solidFill>
              </a:rPr>
              <a:t>Ana sınıfı</a:t>
            </a:r>
          </a:p>
          <a:p>
            <a:pPr marL="457200" indent="-457200">
              <a:buFont typeface="+mj-lt"/>
              <a:buAutoNum type="arabicPeriod"/>
            </a:pPr>
            <a:r>
              <a:rPr lang="tr-TR" b="1" dirty="0">
                <a:solidFill>
                  <a:schemeClr val="tx1"/>
                </a:solidFill>
              </a:rPr>
              <a:t>Çocuk Bakım ve Oyun Odası</a:t>
            </a:r>
          </a:p>
          <a:p>
            <a:pPr marL="457200" indent="-457200">
              <a:buFont typeface="+mj-lt"/>
              <a:buAutoNum type="arabicPeriod"/>
            </a:pPr>
            <a:r>
              <a:rPr lang="tr-TR" b="1" dirty="0">
                <a:solidFill>
                  <a:schemeClr val="tx1"/>
                </a:solidFill>
              </a:rPr>
              <a:t>Spor alanları ve Görsel Sanatsal Derslikler</a:t>
            </a:r>
          </a:p>
          <a:p>
            <a:pPr marL="457200" indent="-457200">
              <a:buFont typeface="+mj-lt"/>
              <a:buAutoNum type="arabicPeriod"/>
            </a:pPr>
            <a:r>
              <a:rPr lang="tr-TR" b="1" dirty="0">
                <a:solidFill>
                  <a:schemeClr val="tx1"/>
                </a:solidFill>
              </a:rPr>
              <a:t>Uygulama birimi</a:t>
            </a:r>
          </a:p>
          <a:p>
            <a:pPr marL="457200" indent="-457200">
              <a:buFont typeface="+mj-lt"/>
              <a:buAutoNum type="arabicPeriod"/>
            </a:pPr>
            <a:r>
              <a:rPr lang="tr-TR" b="1" dirty="0">
                <a:solidFill>
                  <a:schemeClr val="tx1"/>
                </a:solidFill>
              </a:rPr>
              <a:t>Hizmet odaları</a:t>
            </a:r>
          </a:p>
          <a:p>
            <a:pPr marL="457200" indent="-457200">
              <a:buFont typeface="+mj-lt"/>
              <a:buAutoNum type="arabicPeriod"/>
            </a:pPr>
            <a:r>
              <a:rPr lang="tr-TR" b="1" dirty="0">
                <a:solidFill>
                  <a:schemeClr val="tx1"/>
                </a:solidFill>
              </a:rPr>
              <a:t>Kütüphane</a:t>
            </a:r>
          </a:p>
          <a:p>
            <a:pPr marL="457200" indent="-457200">
              <a:buFont typeface="+mj-lt"/>
              <a:buAutoNum type="arabicPeriod"/>
            </a:pPr>
            <a:r>
              <a:rPr lang="tr-TR" b="1" dirty="0">
                <a:solidFill>
                  <a:schemeClr val="tx1"/>
                </a:solidFill>
              </a:rPr>
              <a:t>Hizmet odaları</a:t>
            </a:r>
          </a:p>
          <a:p>
            <a:pPr marL="457200" indent="-457200">
              <a:buFont typeface="+mj-lt"/>
              <a:buAutoNum type="arabicPeriod"/>
            </a:pPr>
            <a:r>
              <a:rPr lang="tr-TR" b="1" dirty="0">
                <a:solidFill>
                  <a:schemeClr val="tx1"/>
                </a:solidFill>
              </a:rPr>
              <a:t>Kütüphane</a:t>
            </a:r>
          </a:p>
          <a:p>
            <a:pPr marL="457200" indent="-457200">
              <a:buFont typeface="+mj-lt"/>
              <a:buAutoNum type="arabicPeriod"/>
            </a:pPr>
            <a:r>
              <a:rPr lang="tr-TR" b="1" dirty="0">
                <a:solidFill>
                  <a:schemeClr val="tx1"/>
                </a:solidFill>
              </a:rPr>
              <a:t>Kantin</a:t>
            </a:r>
          </a:p>
          <a:p>
            <a:pPr marL="457200" indent="-457200">
              <a:buFont typeface="+mj-lt"/>
              <a:buAutoNum type="arabicPeriod"/>
            </a:pPr>
            <a:endParaRPr lang="tr-TR" b="1" dirty="0">
              <a:solidFill>
                <a:schemeClr val="tx1"/>
              </a:solidFill>
            </a:endParaRPr>
          </a:p>
          <a:p>
            <a:pPr marL="457200" indent="-457200">
              <a:buFont typeface="+mj-lt"/>
              <a:buAutoNum type="arabicPeriod"/>
            </a:pPr>
            <a:endParaRPr lang="tr-TR" b="1" dirty="0">
              <a:solidFill>
                <a:schemeClr val="tx1"/>
              </a:solidFill>
            </a:endParaRPr>
          </a:p>
        </p:txBody>
      </p:sp>
      <p:sp>
        <p:nvSpPr>
          <p:cNvPr id="6" name="Altbilgi Yer Tutucusu 5"/>
          <p:cNvSpPr>
            <a:spLocks noGrp="1"/>
          </p:cNvSpPr>
          <p:nvPr>
            <p:ph type="ftr" sz="quarter" idx="11"/>
          </p:nvPr>
        </p:nvSpPr>
        <p:spPr>
          <a:xfrm>
            <a:off x="680321" y="6256332"/>
            <a:ext cx="6870660" cy="365125"/>
          </a:xfrm>
        </p:spPr>
        <p:txBody>
          <a:bodyPr/>
          <a:lstStyle/>
          <a:p>
            <a:r>
              <a:rPr lang="tr-TR" dirty="0"/>
              <a:t>HAYAT BOYU ÖĞRENME KURUMLARI YÖNETMİLİĞİ</a:t>
            </a:r>
            <a:endParaRPr lang="en-US" dirty="0"/>
          </a:p>
        </p:txBody>
      </p:sp>
      <p:sp>
        <p:nvSpPr>
          <p:cNvPr id="7" name="Slayt Numarası Yer Tutucusu 6"/>
          <p:cNvSpPr>
            <a:spLocks noGrp="1"/>
          </p:cNvSpPr>
          <p:nvPr>
            <p:ph type="sldNum" sz="quarter" idx="12"/>
          </p:nvPr>
        </p:nvSpPr>
        <p:spPr/>
        <p:txBody>
          <a:bodyPr/>
          <a:lstStyle/>
          <a:p>
            <a:fld id="{6D22F896-40B5-4ADD-8801-0D06FADFA095}" type="slidenum">
              <a:rPr lang="en-US" smtClean="0"/>
              <a:t>5</a:t>
            </a:fld>
            <a:endParaRPr lang="en-US" dirty="0"/>
          </a:p>
        </p:txBody>
      </p:sp>
    </p:spTree>
    <p:extLst>
      <p:ext uri="{BB962C8B-B14F-4D97-AF65-F5344CB8AC3E}">
        <p14:creationId xmlns:p14="http://schemas.microsoft.com/office/powerpoint/2010/main" val="27711731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USTA ÖĞRETİCİLERİN GÖREVLENDİRİLMESİ</a:t>
            </a:r>
          </a:p>
        </p:txBody>
      </p:sp>
      <p:sp>
        <p:nvSpPr>
          <p:cNvPr id="3" name="İçerik Yer Tutucusu 2"/>
          <p:cNvSpPr>
            <a:spLocks noGrp="1"/>
          </p:cNvSpPr>
          <p:nvPr>
            <p:ph idx="1"/>
          </p:nvPr>
        </p:nvSpPr>
        <p:spPr>
          <a:xfrm>
            <a:off x="680321" y="2081719"/>
            <a:ext cx="9613861" cy="3854470"/>
          </a:xfrm>
          <a:noFill/>
        </p:spPr>
        <p:txBody>
          <a:bodyPr>
            <a:normAutofit/>
          </a:bodyPr>
          <a:lstStyle/>
          <a:p>
            <a:r>
              <a:rPr lang="tr-TR" sz="2000" b="1" dirty="0">
                <a:solidFill>
                  <a:schemeClr val="tx1"/>
                </a:solidFill>
              </a:rPr>
              <a:t>Kadrolu usta öğretici</a:t>
            </a:r>
          </a:p>
          <a:p>
            <a:r>
              <a:rPr lang="tr-TR" sz="2000" b="1" dirty="0">
                <a:solidFill>
                  <a:schemeClr val="tx1"/>
                </a:solidFill>
              </a:rPr>
              <a:t>MADDE 25 – (1) Usta </a:t>
            </a:r>
            <a:r>
              <a:rPr lang="tr-TR" sz="2000" b="1" dirty="0">
                <a:solidFill>
                  <a:srgbClr val="FFFF00"/>
                </a:solidFill>
              </a:rPr>
              <a:t>öğreticiye </a:t>
            </a:r>
            <a:r>
              <a:rPr lang="tr-TR" sz="2000" b="1" u="sng" dirty="0">
                <a:solidFill>
                  <a:srgbClr val="FFFF00"/>
                </a:solidFill>
                <a:effectLst>
                  <a:outerShdw blurRad="38100" dist="38100" dir="2700000" algn="tl">
                    <a:srgbClr val="000000">
                      <a:alpha val="43137"/>
                    </a:srgbClr>
                  </a:outerShdw>
                </a:effectLst>
                <a:highlight>
                  <a:srgbClr val="000000"/>
                </a:highlight>
              </a:rPr>
              <a:t>kurum müdürü </a:t>
            </a:r>
            <a:r>
              <a:rPr lang="tr-TR" sz="2000" b="1" dirty="0">
                <a:solidFill>
                  <a:srgbClr val="FFFF00"/>
                </a:solidFill>
              </a:rPr>
              <a:t>tarafından ihtiyaç olması hâlinde </a:t>
            </a:r>
            <a:r>
              <a:rPr lang="tr-TR" sz="2000" b="1" u="sng" dirty="0">
                <a:solidFill>
                  <a:srgbClr val="FFFF00"/>
                </a:solidFill>
                <a:effectLst>
                  <a:outerShdw blurRad="38100" dist="38100" dir="2700000" algn="tl">
                    <a:srgbClr val="000000">
                      <a:alpha val="43137"/>
                    </a:srgbClr>
                  </a:outerShdw>
                </a:effectLst>
                <a:highlight>
                  <a:srgbClr val="000000"/>
                </a:highlight>
              </a:rPr>
              <a:t>açılan kurslarda görev </a:t>
            </a:r>
            <a:r>
              <a:rPr lang="tr-TR" sz="2000" b="1" dirty="0">
                <a:solidFill>
                  <a:schemeClr val="tx1"/>
                </a:solidFill>
              </a:rPr>
              <a:t>verilir. Gerektiğinde </a:t>
            </a:r>
            <a:r>
              <a:rPr lang="tr-TR" sz="2000" b="1" dirty="0">
                <a:solidFill>
                  <a:srgbClr val="FFFF00"/>
                </a:solidFill>
              </a:rPr>
              <a:t>birden çok kurs merkezinde </a:t>
            </a:r>
            <a:r>
              <a:rPr lang="tr-TR" sz="2000" b="1" dirty="0">
                <a:solidFill>
                  <a:schemeClr val="tx1"/>
                </a:solidFill>
              </a:rPr>
              <a:t>de görev verilebilir.</a:t>
            </a:r>
          </a:p>
          <a:p>
            <a:r>
              <a:rPr lang="tr-TR" sz="2000" b="1" dirty="0">
                <a:solidFill>
                  <a:schemeClr val="tx1"/>
                </a:solidFill>
              </a:rPr>
              <a:t>(2) Kurs görevi </a:t>
            </a:r>
            <a:r>
              <a:rPr lang="tr-TR" sz="2000" b="1" u="sng" dirty="0">
                <a:solidFill>
                  <a:srgbClr val="FFFF00"/>
                </a:solidFill>
                <a:effectLst>
                  <a:outerShdw blurRad="38100" dist="38100" dir="2700000" algn="tl">
                    <a:srgbClr val="000000">
                      <a:alpha val="43137"/>
                    </a:srgbClr>
                  </a:outerShdw>
                </a:effectLst>
                <a:highlight>
                  <a:srgbClr val="000000"/>
                </a:highlight>
              </a:rPr>
              <a:t>verilemediği takdirde, </a:t>
            </a:r>
            <a:r>
              <a:rPr lang="tr-TR" sz="2000" b="1" dirty="0">
                <a:solidFill>
                  <a:schemeClr val="tx1"/>
                </a:solidFill>
              </a:rPr>
              <a:t>görevli bulunduğu çevrede, kurum müdürlüğünün uygun göreceği planlama, </a:t>
            </a:r>
            <a:r>
              <a:rPr lang="tr-TR" sz="2000" b="1" dirty="0">
                <a:solidFill>
                  <a:srgbClr val="FFFF00"/>
                </a:solidFill>
              </a:rPr>
              <a:t>kursa hazırlık, öğretim programı geliştirme çalışmaları, kurs materyali geliştirme çalışması, alan araştırmaları </a:t>
            </a:r>
            <a:r>
              <a:rPr lang="tr-TR" sz="2000" b="1" dirty="0">
                <a:solidFill>
                  <a:schemeClr val="tx1"/>
                </a:solidFill>
              </a:rPr>
              <a:t>ve çevre inceleme, atölyelerde üretim çalışmaları görevi verilir.</a:t>
            </a:r>
          </a:p>
          <a:p>
            <a:r>
              <a:rPr lang="tr-TR" sz="2000" b="1" dirty="0">
                <a:solidFill>
                  <a:schemeClr val="tx1"/>
                </a:solidFill>
              </a:rPr>
              <a:t>(3) </a:t>
            </a:r>
            <a:r>
              <a:rPr lang="tr-TR" sz="2000" b="1" u="sng" dirty="0">
                <a:solidFill>
                  <a:srgbClr val="FFFF00"/>
                </a:solidFill>
                <a:effectLst>
                  <a:outerShdw blurRad="38100" dist="38100" dir="2700000" algn="tl">
                    <a:srgbClr val="000000">
                      <a:alpha val="43137"/>
                    </a:srgbClr>
                  </a:outerShdw>
                </a:effectLst>
                <a:highlight>
                  <a:srgbClr val="000000"/>
                </a:highlight>
              </a:rPr>
              <a:t>Asıl alanlarında kurs açılmamışsa </a:t>
            </a:r>
            <a:r>
              <a:rPr lang="tr-TR" sz="2000" b="1" dirty="0">
                <a:solidFill>
                  <a:schemeClr val="tx1"/>
                </a:solidFill>
              </a:rPr>
              <a:t>istekleri de dikkate alınarak </a:t>
            </a:r>
            <a:r>
              <a:rPr lang="tr-TR" sz="2000" b="1" u="sng" dirty="0">
                <a:solidFill>
                  <a:srgbClr val="FFFF00"/>
                </a:solidFill>
                <a:effectLst>
                  <a:outerShdw blurRad="38100" dist="38100" dir="2700000" algn="tl">
                    <a:srgbClr val="000000">
                      <a:alpha val="43137"/>
                    </a:srgbClr>
                  </a:outerShdw>
                </a:effectLst>
                <a:highlight>
                  <a:srgbClr val="000000"/>
                </a:highlight>
              </a:rPr>
              <a:t>alanlarına yakın</a:t>
            </a:r>
            <a:r>
              <a:rPr lang="tr-TR" sz="2000" b="1" dirty="0">
                <a:solidFill>
                  <a:srgbClr val="FFFF00"/>
                </a:solidFill>
              </a:rPr>
              <a:t> kurslarda görev verilebilir. </a:t>
            </a:r>
            <a:r>
              <a:rPr lang="tr-TR" sz="2000" b="1" dirty="0">
                <a:solidFill>
                  <a:schemeClr val="tx1"/>
                </a:solidFill>
              </a:rPr>
              <a:t>Alanında veya yan alanda kurs açılamaması durumunda kurumunun uygun göreceği </a:t>
            </a:r>
            <a:r>
              <a:rPr lang="tr-TR" sz="2000" b="1" u="sng" dirty="0">
                <a:solidFill>
                  <a:srgbClr val="FFFF00"/>
                </a:solidFill>
                <a:effectLst>
                  <a:outerShdw blurRad="38100" dist="38100" dir="2700000" algn="tl">
                    <a:srgbClr val="000000">
                      <a:alpha val="43137"/>
                    </a:srgbClr>
                  </a:outerShdw>
                </a:effectLst>
                <a:highlight>
                  <a:srgbClr val="000000"/>
                </a:highlight>
              </a:rPr>
              <a:t>büro ve üretim </a:t>
            </a:r>
            <a:r>
              <a:rPr lang="tr-TR" sz="2000" b="1" dirty="0">
                <a:solidFill>
                  <a:srgbClr val="FFFF00"/>
                </a:solidFill>
              </a:rPr>
              <a:t>hizmetlerinde </a:t>
            </a:r>
            <a:r>
              <a:rPr lang="tr-TR" sz="2000" b="1" dirty="0">
                <a:solidFill>
                  <a:schemeClr val="tx1"/>
                </a:solidFill>
              </a:rPr>
              <a:t>görevlendirilir</a:t>
            </a:r>
          </a:p>
        </p:txBody>
      </p:sp>
      <p:sp>
        <p:nvSpPr>
          <p:cNvPr id="4" name="Altbilgi Yer Tutucusu 3"/>
          <p:cNvSpPr>
            <a:spLocks noGrp="1"/>
          </p:cNvSpPr>
          <p:nvPr>
            <p:ph type="ftr" sz="quarter" idx="11"/>
          </p:nvPr>
        </p:nvSpPr>
        <p:spPr/>
        <p:txBody>
          <a:bodyPr/>
          <a:lstStyle/>
          <a:p>
            <a:r>
              <a:rPr lang="tr-TR"/>
              <a:t>HAYAT BOYU ÖĞRENME KURUMLARI YÖNETMİLİĞİ</a:t>
            </a:r>
            <a:endParaRPr lang="en-US" dirty="0"/>
          </a:p>
        </p:txBody>
      </p:sp>
      <p:sp>
        <p:nvSpPr>
          <p:cNvPr id="5" name="Slayt Numarası Yer Tutucusu 4"/>
          <p:cNvSpPr>
            <a:spLocks noGrp="1"/>
          </p:cNvSpPr>
          <p:nvPr>
            <p:ph type="sldNum" sz="quarter" idx="12"/>
          </p:nvPr>
        </p:nvSpPr>
        <p:spPr/>
        <p:txBody>
          <a:bodyPr/>
          <a:lstStyle/>
          <a:p>
            <a:fld id="{6D22F896-40B5-4ADD-8801-0D06FADFA095}" type="slidenum">
              <a:rPr lang="en-US" smtClean="0"/>
              <a:t>6</a:t>
            </a:fld>
            <a:endParaRPr lang="en-US" dirty="0"/>
          </a:p>
        </p:txBody>
      </p:sp>
    </p:spTree>
    <p:extLst>
      <p:ext uri="{BB962C8B-B14F-4D97-AF65-F5344CB8AC3E}">
        <p14:creationId xmlns:p14="http://schemas.microsoft.com/office/powerpoint/2010/main" val="1546205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USTA ÖĞRETİCİLERİN GÖREVLENDİRİLMESİ</a:t>
            </a:r>
          </a:p>
        </p:txBody>
      </p:sp>
      <p:sp>
        <p:nvSpPr>
          <p:cNvPr id="3" name="İçerik Yer Tutucusu 2"/>
          <p:cNvSpPr>
            <a:spLocks noGrp="1"/>
          </p:cNvSpPr>
          <p:nvPr>
            <p:ph idx="1"/>
          </p:nvPr>
        </p:nvSpPr>
        <p:spPr>
          <a:xfrm>
            <a:off x="680320" y="2085519"/>
            <a:ext cx="10867246" cy="4354470"/>
          </a:xfrm>
        </p:spPr>
        <p:txBody>
          <a:bodyPr>
            <a:normAutofit fontScale="77500" lnSpcReduction="20000"/>
          </a:bodyPr>
          <a:lstStyle/>
          <a:p>
            <a:r>
              <a:rPr lang="tr-TR" b="1" dirty="0">
                <a:solidFill>
                  <a:srgbClr val="FFFF00"/>
                </a:solidFill>
                <a:highlight>
                  <a:srgbClr val="000000"/>
                </a:highlight>
              </a:rPr>
              <a:t>Ders ücreti karşılığı görevlendirme</a:t>
            </a:r>
          </a:p>
          <a:p>
            <a:r>
              <a:rPr lang="tr-TR" b="1" dirty="0">
                <a:solidFill>
                  <a:schemeClr val="tx1"/>
                </a:solidFill>
              </a:rPr>
              <a:t>MADDE 26 – (1) Kurs açılacak alanda, kurumda ve kurumun bulunduğu eğitim bölgesinde </a:t>
            </a:r>
            <a:r>
              <a:rPr lang="tr-TR" b="1" dirty="0">
                <a:solidFill>
                  <a:srgbClr val="FFFF00"/>
                </a:solidFill>
                <a:highlight>
                  <a:srgbClr val="000000"/>
                </a:highlight>
              </a:rPr>
              <a:t>yeterli sayıda </a:t>
            </a:r>
            <a:r>
              <a:rPr lang="tr-TR" sz="2600" b="1" dirty="0">
                <a:solidFill>
                  <a:srgbClr val="FFFF00"/>
                </a:solidFill>
              </a:rPr>
              <a:t>öğretmen ve kadrolu usta öğretici bulunmaması durumunda </a:t>
            </a:r>
            <a:r>
              <a:rPr lang="tr-TR" b="1" dirty="0">
                <a:solidFill>
                  <a:srgbClr val="FFFF00"/>
                </a:solidFill>
                <a:highlight>
                  <a:srgbClr val="000000"/>
                </a:highlight>
              </a:rPr>
              <a:t>ihtiyaç, ders ücreti karşılığı </a:t>
            </a:r>
            <a:r>
              <a:rPr lang="tr-TR" b="1" dirty="0">
                <a:solidFill>
                  <a:schemeClr val="tx1"/>
                </a:solidFill>
              </a:rPr>
              <a:t>görev yapacak istekliler arasından karşılanır.</a:t>
            </a:r>
          </a:p>
          <a:p>
            <a:r>
              <a:rPr lang="tr-TR" b="1" dirty="0">
                <a:solidFill>
                  <a:schemeClr val="tx1"/>
                </a:solidFill>
              </a:rPr>
              <a:t>(2) </a:t>
            </a:r>
            <a:r>
              <a:rPr lang="tr-TR" b="1" dirty="0">
                <a:solidFill>
                  <a:srgbClr val="FFFF00"/>
                </a:solidFill>
                <a:highlight>
                  <a:srgbClr val="000000"/>
                </a:highlight>
              </a:rPr>
              <a:t>İhtiyaç hâlinde </a:t>
            </a:r>
            <a:r>
              <a:rPr lang="tr-TR" b="1" dirty="0">
                <a:solidFill>
                  <a:schemeClr val="tx1"/>
                </a:solidFill>
              </a:rPr>
              <a:t>ders ücreti karşılığı görevlendirmeler, </a:t>
            </a:r>
            <a:r>
              <a:rPr lang="tr-TR" b="1" dirty="0">
                <a:solidFill>
                  <a:srgbClr val="FFFF00"/>
                </a:solidFill>
                <a:highlight>
                  <a:srgbClr val="000000"/>
                </a:highlight>
              </a:rPr>
              <a:t>resmî kurumlardan veya ilan</a:t>
            </a:r>
            <a:r>
              <a:rPr lang="tr-TR" sz="2600" b="1" dirty="0">
                <a:solidFill>
                  <a:srgbClr val="FFFF00"/>
                </a:solidFill>
              </a:rPr>
              <a:t> yoluyla yapılır.</a:t>
            </a:r>
          </a:p>
          <a:p>
            <a:r>
              <a:rPr lang="tr-TR" sz="2800" b="1" i="1" u="sng" dirty="0">
                <a:solidFill>
                  <a:srgbClr val="FFFF00"/>
                </a:solidFill>
                <a:effectLst>
                  <a:outerShdw blurRad="38100" dist="38100" dir="2700000" algn="tl">
                    <a:srgbClr val="000000">
                      <a:alpha val="43137"/>
                    </a:srgbClr>
                  </a:outerShdw>
                </a:effectLst>
              </a:rPr>
              <a:t>(3) Ders ücreti karşılığı görevlendirmeler, aşağıda belirtilen öncelik sırasına göre yapılır:</a:t>
            </a:r>
          </a:p>
          <a:p>
            <a:r>
              <a:rPr lang="tr-TR" b="1" dirty="0">
                <a:solidFill>
                  <a:schemeClr val="tx1"/>
                </a:solidFill>
              </a:rPr>
              <a:t>a) </a:t>
            </a:r>
            <a:r>
              <a:rPr lang="tr-TR" sz="3200" b="1" dirty="0">
                <a:solidFill>
                  <a:srgbClr val="FFFF00"/>
                </a:solidFill>
                <a:highlight>
                  <a:srgbClr val="000000"/>
                </a:highlight>
              </a:rPr>
              <a:t>Örgün </a:t>
            </a:r>
            <a:r>
              <a:rPr lang="tr-TR" sz="3100" b="1" dirty="0">
                <a:solidFill>
                  <a:srgbClr val="FFFF00"/>
                </a:solidFill>
              </a:rPr>
              <a:t>eğitim ve </a:t>
            </a:r>
            <a:r>
              <a:rPr lang="tr-TR" sz="3200" b="1" dirty="0">
                <a:solidFill>
                  <a:srgbClr val="FFFF00"/>
                </a:solidFill>
                <a:highlight>
                  <a:srgbClr val="000000"/>
                </a:highlight>
              </a:rPr>
              <a:t>hayat boyu </a:t>
            </a:r>
            <a:r>
              <a:rPr lang="tr-TR" sz="3100" b="1" dirty="0">
                <a:solidFill>
                  <a:srgbClr val="FFFF00"/>
                </a:solidFill>
              </a:rPr>
              <a:t>öğrenme kurumları</a:t>
            </a:r>
            <a:r>
              <a:rPr lang="tr-TR" b="1" dirty="0">
                <a:solidFill>
                  <a:schemeClr val="tx1"/>
                </a:solidFill>
              </a:rPr>
              <a:t>ndaki öğretmenler ve kadrolu usta öğreticiler.</a:t>
            </a:r>
          </a:p>
          <a:p>
            <a:r>
              <a:rPr lang="tr-TR" b="1" dirty="0">
                <a:solidFill>
                  <a:schemeClr val="tx1"/>
                </a:solidFill>
              </a:rPr>
              <a:t>b) </a:t>
            </a:r>
            <a:r>
              <a:rPr lang="tr-TR" sz="3200" b="1" dirty="0">
                <a:solidFill>
                  <a:srgbClr val="FFFF00"/>
                </a:solidFill>
                <a:highlight>
                  <a:srgbClr val="000000"/>
                </a:highlight>
              </a:rPr>
              <a:t>Emekli </a:t>
            </a:r>
            <a:r>
              <a:rPr lang="tr-TR" b="1" dirty="0">
                <a:solidFill>
                  <a:schemeClr val="tx1"/>
                </a:solidFill>
              </a:rPr>
              <a:t>öğretmenler.</a:t>
            </a:r>
          </a:p>
          <a:p>
            <a:r>
              <a:rPr lang="tr-TR" b="1" dirty="0">
                <a:solidFill>
                  <a:schemeClr val="tx1"/>
                </a:solidFill>
              </a:rPr>
              <a:t>c) Yükseköğretim kurumlarında </a:t>
            </a:r>
            <a:r>
              <a:rPr lang="tr-TR" sz="3200" b="1" dirty="0">
                <a:solidFill>
                  <a:srgbClr val="FFFF00"/>
                </a:solidFill>
                <a:highlight>
                  <a:srgbClr val="000000"/>
                </a:highlight>
              </a:rPr>
              <a:t>görevli öğretim üyesi </a:t>
            </a:r>
            <a:r>
              <a:rPr lang="tr-TR" b="1" dirty="0">
                <a:solidFill>
                  <a:schemeClr val="tx1"/>
                </a:solidFill>
              </a:rPr>
              <a:t>ile öğretim görevlileri.</a:t>
            </a:r>
          </a:p>
          <a:p>
            <a:r>
              <a:rPr lang="tr-TR" b="1" dirty="0">
                <a:solidFill>
                  <a:schemeClr val="tx1"/>
                </a:solidFill>
              </a:rPr>
              <a:t>ç) Resmî kurumlarda çalışanlardan </a:t>
            </a:r>
            <a:r>
              <a:rPr lang="tr-TR" sz="3100" b="1" dirty="0">
                <a:solidFill>
                  <a:srgbClr val="FFFF00"/>
                </a:solidFill>
              </a:rPr>
              <a:t>ihtiyaç duyulan </a:t>
            </a:r>
            <a:r>
              <a:rPr lang="tr-TR" sz="3200" b="1" dirty="0">
                <a:solidFill>
                  <a:srgbClr val="FFFF00"/>
                </a:solidFill>
                <a:highlight>
                  <a:srgbClr val="000000"/>
                </a:highlight>
              </a:rPr>
              <a:t>alanda lisans mezunu </a:t>
            </a:r>
            <a:r>
              <a:rPr lang="tr-TR" b="1" dirty="0">
                <a:solidFill>
                  <a:schemeClr val="tx1"/>
                </a:solidFill>
              </a:rPr>
              <a:t>kişiler.</a:t>
            </a:r>
          </a:p>
        </p:txBody>
      </p:sp>
      <p:sp>
        <p:nvSpPr>
          <p:cNvPr id="4" name="Altbilgi Yer Tutucusu 3"/>
          <p:cNvSpPr>
            <a:spLocks noGrp="1"/>
          </p:cNvSpPr>
          <p:nvPr>
            <p:ph type="ftr" sz="quarter" idx="11"/>
          </p:nvPr>
        </p:nvSpPr>
        <p:spPr/>
        <p:txBody>
          <a:bodyPr/>
          <a:lstStyle/>
          <a:p>
            <a:r>
              <a:rPr lang="tr-TR"/>
              <a:t>HAYAT BOYU ÖĞRENME KURUMLARI YÖNETMİLİĞİ</a:t>
            </a:r>
            <a:endParaRPr lang="en-US" dirty="0"/>
          </a:p>
        </p:txBody>
      </p:sp>
      <p:sp>
        <p:nvSpPr>
          <p:cNvPr id="5" name="Slayt Numarası Yer Tutucusu 4"/>
          <p:cNvSpPr>
            <a:spLocks noGrp="1"/>
          </p:cNvSpPr>
          <p:nvPr>
            <p:ph type="sldNum" sz="quarter" idx="12"/>
          </p:nvPr>
        </p:nvSpPr>
        <p:spPr/>
        <p:txBody>
          <a:bodyPr/>
          <a:lstStyle/>
          <a:p>
            <a:fld id="{6D22F896-40B5-4ADD-8801-0D06FADFA095}" type="slidenum">
              <a:rPr lang="en-US" smtClean="0"/>
              <a:t>7</a:t>
            </a:fld>
            <a:endParaRPr lang="en-US" dirty="0"/>
          </a:p>
        </p:txBody>
      </p:sp>
    </p:spTree>
    <p:extLst>
      <p:ext uri="{BB962C8B-B14F-4D97-AF65-F5344CB8AC3E}">
        <p14:creationId xmlns:p14="http://schemas.microsoft.com/office/powerpoint/2010/main" val="22654509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USTA ÖĞRETİCİLERİN GÖREVLENDİRİLMESİ</a:t>
            </a:r>
          </a:p>
        </p:txBody>
      </p:sp>
      <p:sp>
        <p:nvSpPr>
          <p:cNvPr id="3" name="İçerik Yer Tutucusu 2"/>
          <p:cNvSpPr>
            <a:spLocks noGrp="1"/>
          </p:cNvSpPr>
          <p:nvPr>
            <p:ph idx="1"/>
          </p:nvPr>
        </p:nvSpPr>
        <p:spPr>
          <a:xfrm>
            <a:off x="680321" y="2011680"/>
            <a:ext cx="9613861" cy="3924509"/>
          </a:xfrm>
        </p:spPr>
        <p:txBody>
          <a:bodyPr>
            <a:noAutofit/>
          </a:bodyPr>
          <a:lstStyle/>
          <a:p>
            <a:r>
              <a:rPr lang="tr-TR" sz="1600" b="1" dirty="0">
                <a:solidFill>
                  <a:schemeClr val="tx1"/>
                </a:solidFill>
              </a:rPr>
              <a:t>(4) </a:t>
            </a:r>
            <a:r>
              <a:rPr lang="tr-TR" sz="1600" b="1" dirty="0">
                <a:solidFill>
                  <a:srgbClr val="FFFF00"/>
                </a:solidFill>
                <a:highlight>
                  <a:srgbClr val="000000"/>
                </a:highlight>
              </a:rPr>
              <a:t>Üçüncü fıkrada</a:t>
            </a:r>
            <a:r>
              <a:rPr lang="tr-TR" sz="1600" b="1" dirty="0">
                <a:solidFill>
                  <a:schemeClr val="tx1"/>
                </a:solidFill>
              </a:rPr>
              <a:t> sayılanlardan görevlendirme yapılamaması durumunda </a:t>
            </a:r>
            <a:r>
              <a:rPr lang="tr-TR" sz="1600" b="1" dirty="0">
                <a:solidFill>
                  <a:srgbClr val="FFFF00"/>
                </a:solidFill>
                <a:highlight>
                  <a:srgbClr val="000000"/>
                </a:highlight>
              </a:rPr>
              <a:t>ilan yoluyla ücretli usta öğretici </a:t>
            </a:r>
            <a:r>
              <a:rPr lang="tr-TR" sz="1600" b="1" dirty="0">
                <a:solidFill>
                  <a:schemeClr val="tx1"/>
                </a:solidFill>
              </a:rPr>
              <a:t>görevlendirmesi yapılır.</a:t>
            </a:r>
          </a:p>
          <a:p>
            <a:r>
              <a:rPr lang="tr-TR" sz="1600" b="1" i="1" u="sng" dirty="0">
                <a:solidFill>
                  <a:srgbClr val="FFFF00"/>
                </a:solidFill>
                <a:effectLst>
                  <a:outerShdw blurRad="38100" dist="38100" dir="2700000" algn="tl">
                    <a:srgbClr val="000000">
                      <a:alpha val="43137"/>
                    </a:srgbClr>
                  </a:outerShdw>
                </a:effectLst>
              </a:rPr>
              <a:t>(5) İlan yoluyla ücretli usta öğretici görevlendirmesinde </a:t>
            </a:r>
            <a:r>
              <a:rPr lang="tr-TR" sz="1600" b="1" dirty="0">
                <a:solidFill>
                  <a:srgbClr val="FFFF00"/>
                </a:solidFill>
                <a:highlight>
                  <a:srgbClr val="000000"/>
                </a:highlight>
              </a:rPr>
              <a:t>aranacak şartlar </a:t>
            </a:r>
            <a:r>
              <a:rPr lang="tr-TR" sz="1600" b="1" i="1" u="sng" dirty="0">
                <a:solidFill>
                  <a:srgbClr val="FFFF00"/>
                </a:solidFill>
                <a:effectLst>
                  <a:outerShdw blurRad="38100" dist="38100" dir="2700000" algn="tl">
                    <a:srgbClr val="000000">
                      <a:alpha val="43137"/>
                    </a:srgbClr>
                  </a:outerShdw>
                </a:effectLst>
              </a:rPr>
              <a:t>şunlardır:</a:t>
            </a:r>
          </a:p>
          <a:p>
            <a:r>
              <a:rPr lang="tr-TR" sz="1600" b="1" dirty="0">
                <a:solidFill>
                  <a:schemeClr val="tx1"/>
                </a:solidFill>
              </a:rPr>
              <a:t>a) </a:t>
            </a:r>
            <a:r>
              <a:rPr lang="tr-TR" sz="1600" b="1" dirty="0">
                <a:solidFill>
                  <a:srgbClr val="FFFF00"/>
                </a:solidFill>
                <a:highlight>
                  <a:srgbClr val="000000"/>
                </a:highlight>
              </a:rPr>
              <a:t>Görev alacağı kursun </a:t>
            </a:r>
            <a:r>
              <a:rPr lang="tr-TR" sz="1600" b="1" dirty="0">
                <a:solidFill>
                  <a:schemeClr val="tx1"/>
                </a:solidFill>
              </a:rPr>
              <a:t>öğretim programında belirtilen </a:t>
            </a:r>
            <a:r>
              <a:rPr lang="tr-TR" sz="1600" b="1" dirty="0">
                <a:solidFill>
                  <a:srgbClr val="FFFF00"/>
                </a:solidFill>
              </a:rPr>
              <a:t>eğitici şartını taşımak.</a:t>
            </a:r>
          </a:p>
          <a:p>
            <a:r>
              <a:rPr lang="tr-TR" sz="1600" b="1" dirty="0">
                <a:solidFill>
                  <a:srgbClr val="FFFF00"/>
                </a:solidFill>
              </a:rPr>
              <a:t>b) Türk vatandaşı olmak.</a:t>
            </a:r>
          </a:p>
          <a:p>
            <a:r>
              <a:rPr lang="tr-TR" sz="1600" b="1" dirty="0">
                <a:solidFill>
                  <a:schemeClr val="tx1"/>
                </a:solidFill>
              </a:rPr>
              <a:t>c) </a:t>
            </a:r>
            <a:r>
              <a:rPr lang="tr-TR" sz="1600" b="1" dirty="0">
                <a:solidFill>
                  <a:srgbClr val="FFFF00"/>
                </a:solidFill>
              </a:rPr>
              <a:t>18 yaşını doldurmuş </a:t>
            </a:r>
            <a:r>
              <a:rPr lang="tr-TR" sz="1600" b="1" dirty="0">
                <a:solidFill>
                  <a:schemeClr val="tx1"/>
                </a:solidFill>
              </a:rPr>
              <a:t>olmak.</a:t>
            </a:r>
          </a:p>
          <a:p>
            <a:r>
              <a:rPr lang="tr-TR" sz="1600" b="1" dirty="0">
                <a:solidFill>
                  <a:schemeClr val="tx1"/>
                </a:solidFill>
              </a:rPr>
              <a:t>ç) </a:t>
            </a:r>
            <a:r>
              <a:rPr lang="tr-TR" sz="1600" b="1" dirty="0">
                <a:solidFill>
                  <a:srgbClr val="FFFF00"/>
                </a:solidFill>
              </a:rPr>
              <a:t>Kamu haklarından mahrum </a:t>
            </a:r>
            <a:r>
              <a:rPr lang="tr-TR" sz="1600" b="1" dirty="0">
                <a:solidFill>
                  <a:schemeClr val="tx1"/>
                </a:solidFill>
              </a:rPr>
              <a:t>bulunmamak.</a:t>
            </a:r>
          </a:p>
          <a:p>
            <a:r>
              <a:rPr lang="tr-TR" sz="1600" b="1" dirty="0">
                <a:solidFill>
                  <a:schemeClr val="tx1"/>
                </a:solidFill>
              </a:rPr>
              <a:t>d) 26/9/2004 tarihli ve 5237 sayılı </a:t>
            </a:r>
            <a:r>
              <a:rPr lang="tr-TR" sz="1600" b="1" dirty="0">
                <a:solidFill>
                  <a:srgbClr val="FFFF00"/>
                </a:solidFill>
              </a:rPr>
              <a:t>Türk Ceza Kanununun 53 üncü </a:t>
            </a:r>
            <a:r>
              <a:rPr lang="tr-TR" sz="1600" b="1" dirty="0">
                <a:solidFill>
                  <a:schemeClr val="tx1"/>
                </a:solidFill>
              </a:rPr>
              <a:t>maddesinde belirtilen süreler geçmiş olsa bile; kasten işlenen bir suçtan dolayı bir yıl veya daha fazla süreyle hapis cezasına ya da affa uğramış olsa bile devletin güvenliğine karşı suçlar, Anayasal düzene ve bu düzenin işleyişine karşı suçlar, zimmet, irtikâp, rüşvet, hırsızlık, dolandırıcılık, sahtecilik, güveni kötüye kullanma, hileli iflas, ihaleye fesat karıştırma, edimin ifasına fesat karıştırma, suçtan kaynaklanan malvarlığı değerlerini aklama veya kaçakçılık suçlarından mahkûm olmamak.</a:t>
            </a:r>
          </a:p>
          <a:p>
            <a:r>
              <a:rPr lang="tr-TR" sz="1600" b="1" dirty="0">
                <a:solidFill>
                  <a:schemeClr val="tx1"/>
                </a:solidFill>
              </a:rPr>
              <a:t>e) </a:t>
            </a:r>
            <a:r>
              <a:rPr lang="tr-TR" sz="1600" b="1" dirty="0">
                <a:solidFill>
                  <a:srgbClr val="FFFF00"/>
                </a:solidFill>
              </a:rPr>
              <a:t>Askerlikle ilişiği</a:t>
            </a:r>
            <a:r>
              <a:rPr lang="tr-TR" sz="1600" b="1" dirty="0">
                <a:solidFill>
                  <a:schemeClr val="tx1"/>
                </a:solidFill>
              </a:rPr>
              <a:t> bulunmamak.</a:t>
            </a:r>
          </a:p>
          <a:p>
            <a:r>
              <a:rPr lang="tr-TR" sz="1600" b="1" dirty="0">
                <a:solidFill>
                  <a:schemeClr val="tx1"/>
                </a:solidFill>
              </a:rPr>
              <a:t>f) </a:t>
            </a:r>
            <a:r>
              <a:rPr lang="tr-TR" sz="1600" b="1" dirty="0">
                <a:solidFill>
                  <a:srgbClr val="FFFF00"/>
                </a:solidFill>
              </a:rPr>
              <a:t>Sağlık durumu yönünden </a:t>
            </a:r>
            <a:r>
              <a:rPr lang="tr-TR" sz="1600" b="1" dirty="0">
                <a:solidFill>
                  <a:schemeClr val="tx1"/>
                </a:solidFill>
              </a:rPr>
              <a:t>görevini yapmasına engel bir durumu olmamak.</a:t>
            </a:r>
          </a:p>
        </p:txBody>
      </p:sp>
      <p:sp>
        <p:nvSpPr>
          <p:cNvPr id="5" name="Slayt Numarası Yer Tutucusu 4"/>
          <p:cNvSpPr>
            <a:spLocks noGrp="1"/>
          </p:cNvSpPr>
          <p:nvPr>
            <p:ph type="sldNum" sz="quarter" idx="12"/>
          </p:nvPr>
        </p:nvSpPr>
        <p:spPr/>
        <p:txBody>
          <a:bodyPr/>
          <a:lstStyle/>
          <a:p>
            <a:fld id="{6D22F896-40B5-4ADD-8801-0D06FADFA095}" type="slidenum">
              <a:rPr lang="en-US" smtClean="0"/>
              <a:t>8</a:t>
            </a:fld>
            <a:endParaRPr lang="en-US" dirty="0"/>
          </a:p>
        </p:txBody>
      </p:sp>
    </p:spTree>
    <p:extLst>
      <p:ext uri="{BB962C8B-B14F-4D97-AF65-F5344CB8AC3E}">
        <p14:creationId xmlns:p14="http://schemas.microsoft.com/office/powerpoint/2010/main" val="21173901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USTA ÖĞRETİCİLERİN GÖREVLENDİRİLMESİ</a:t>
            </a:r>
          </a:p>
        </p:txBody>
      </p:sp>
      <p:sp>
        <p:nvSpPr>
          <p:cNvPr id="3" name="İçerik Yer Tutucusu 2"/>
          <p:cNvSpPr>
            <a:spLocks noGrp="1"/>
          </p:cNvSpPr>
          <p:nvPr>
            <p:ph idx="1"/>
          </p:nvPr>
        </p:nvSpPr>
        <p:spPr/>
        <p:txBody>
          <a:bodyPr>
            <a:normAutofit fontScale="70000" lnSpcReduction="20000"/>
          </a:bodyPr>
          <a:lstStyle/>
          <a:p>
            <a:r>
              <a:rPr lang="tr-TR" b="1" dirty="0">
                <a:solidFill>
                  <a:schemeClr val="tx1"/>
                </a:solidFill>
              </a:rPr>
              <a:t>(6) </a:t>
            </a:r>
            <a:r>
              <a:rPr lang="tr-TR" sz="2900" b="1" dirty="0">
                <a:solidFill>
                  <a:srgbClr val="FFFF00"/>
                </a:solidFill>
                <a:highlight>
                  <a:srgbClr val="000000"/>
                </a:highlight>
              </a:rPr>
              <a:t>İlan yoluyla </a:t>
            </a:r>
            <a:r>
              <a:rPr lang="tr-TR" sz="2800" b="1" dirty="0">
                <a:solidFill>
                  <a:srgbClr val="FFFF00"/>
                </a:solidFill>
              </a:rPr>
              <a:t>ücretli usta öğretici görevlendirmelerinde </a:t>
            </a:r>
            <a:r>
              <a:rPr lang="tr-TR" b="1" dirty="0">
                <a:solidFill>
                  <a:schemeClr val="tx1"/>
                </a:solidFill>
              </a:rPr>
              <a:t>yapılacak değerlendirmeler, </a:t>
            </a:r>
            <a:r>
              <a:rPr lang="tr-TR" sz="2900" b="1" dirty="0">
                <a:solidFill>
                  <a:srgbClr val="FFFF00"/>
                </a:solidFill>
                <a:highlight>
                  <a:srgbClr val="000000"/>
                </a:highlight>
              </a:rPr>
              <a:t>millî eğitim müdürlüklerinde </a:t>
            </a:r>
            <a:r>
              <a:rPr lang="tr-TR" sz="2800" b="1" dirty="0">
                <a:solidFill>
                  <a:srgbClr val="FFFF00"/>
                </a:solidFill>
              </a:rPr>
              <a:t>hayat boyu öğrenmeden sorumlu </a:t>
            </a:r>
            <a:r>
              <a:rPr lang="tr-TR" sz="2900" b="1" dirty="0">
                <a:solidFill>
                  <a:srgbClr val="FFFF00"/>
                </a:solidFill>
                <a:highlight>
                  <a:srgbClr val="000000"/>
                </a:highlight>
              </a:rPr>
              <a:t>müdür yardımcısı </a:t>
            </a:r>
            <a:r>
              <a:rPr lang="tr-TR" sz="2800" b="1" dirty="0">
                <a:solidFill>
                  <a:srgbClr val="FFFF00"/>
                </a:solidFill>
              </a:rPr>
              <a:t>veya </a:t>
            </a:r>
            <a:r>
              <a:rPr lang="tr-TR" sz="2900" b="1" dirty="0">
                <a:solidFill>
                  <a:srgbClr val="FFFF00"/>
                </a:solidFill>
                <a:highlight>
                  <a:srgbClr val="000000"/>
                </a:highlight>
              </a:rPr>
              <a:t>şube müdürünün</a:t>
            </a:r>
            <a:r>
              <a:rPr lang="tr-TR" sz="2800" b="1" dirty="0">
                <a:solidFill>
                  <a:srgbClr val="FFFF00"/>
                </a:solidFill>
              </a:rPr>
              <a:t> başkanlığında</a:t>
            </a:r>
            <a:r>
              <a:rPr lang="tr-TR" b="1" dirty="0">
                <a:solidFill>
                  <a:schemeClr val="tx1"/>
                </a:solidFill>
              </a:rPr>
              <a:t>, bir hayat boyu öğrenme kurum müdürü ile bir örgün eğitim kurum müdüründen oluşan komisyon tarafından yapılır ve </a:t>
            </a:r>
            <a:r>
              <a:rPr lang="tr-TR" sz="2900" b="1" dirty="0">
                <a:solidFill>
                  <a:srgbClr val="FFFF00"/>
                </a:solidFill>
                <a:highlight>
                  <a:srgbClr val="000000"/>
                </a:highlight>
              </a:rPr>
              <a:t>mülki </a:t>
            </a:r>
            <a:r>
              <a:rPr lang="tr-TR" sz="2800" b="1" dirty="0">
                <a:solidFill>
                  <a:srgbClr val="FFFF00"/>
                </a:solidFill>
              </a:rPr>
              <a:t>idare amirinin </a:t>
            </a:r>
            <a:r>
              <a:rPr lang="tr-TR" sz="2900" b="1" dirty="0">
                <a:solidFill>
                  <a:srgbClr val="FFFF00"/>
                </a:solidFill>
                <a:highlight>
                  <a:srgbClr val="000000"/>
                </a:highlight>
              </a:rPr>
              <a:t>onayına</a:t>
            </a:r>
            <a:r>
              <a:rPr lang="tr-TR" sz="2800" b="1" dirty="0">
                <a:solidFill>
                  <a:srgbClr val="FFFF00"/>
                </a:solidFill>
              </a:rPr>
              <a:t> sunulur.</a:t>
            </a:r>
          </a:p>
          <a:p>
            <a:r>
              <a:rPr lang="tr-TR" b="1" dirty="0">
                <a:solidFill>
                  <a:schemeClr val="tx1"/>
                </a:solidFill>
              </a:rPr>
              <a:t>(7) </a:t>
            </a:r>
            <a:r>
              <a:rPr lang="tr-TR" sz="2800" b="1" dirty="0">
                <a:solidFill>
                  <a:srgbClr val="FFFF00"/>
                </a:solidFill>
              </a:rPr>
              <a:t>Ücretli </a:t>
            </a:r>
            <a:r>
              <a:rPr lang="tr-TR" sz="2900" b="1" dirty="0">
                <a:solidFill>
                  <a:srgbClr val="FFFF00"/>
                </a:solidFill>
                <a:highlight>
                  <a:srgbClr val="000000"/>
                </a:highlight>
              </a:rPr>
              <a:t>usta öğretici başvuruları </a:t>
            </a:r>
            <a:r>
              <a:rPr lang="tr-TR" sz="2800" b="1" dirty="0">
                <a:solidFill>
                  <a:srgbClr val="FFFF00"/>
                </a:solidFill>
              </a:rPr>
              <a:t>her yıl </a:t>
            </a:r>
            <a:r>
              <a:rPr lang="tr-TR" sz="2900" b="1" dirty="0">
                <a:solidFill>
                  <a:srgbClr val="FFFF00"/>
                </a:solidFill>
                <a:highlight>
                  <a:srgbClr val="000000"/>
                </a:highlight>
              </a:rPr>
              <a:t>eylül ayı iç</a:t>
            </a:r>
            <a:r>
              <a:rPr lang="tr-TR" sz="2800" b="1" dirty="0">
                <a:solidFill>
                  <a:srgbClr val="FFFF00"/>
                </a:solidFill>
              </a:rPr>
              <a:t>erisinde </a:t>
            </a:r>
            <a:r>
              <a:rPr lang="tr-TR" b="1" dirty="0">
                <a:solidFill>
                  <a:schemeClr val="tx1"/>
                </a:solidFill>
              </a:rPr>
              <a:t>millî eğitim müdürlükleri ve kurum müdürlüklerinin internet sitesi ve ilan panolarında Ek-1’deki ilan örneği ile duyuru yapılarak başvuru takvimine göre alınır. Başvurular, </a:t>
            </a:r>
            <a:r>
              <a:rPr lang="tr-TR" sz="2900" b="1" dirty="0">
                <a:solidFill>
                  <a:srgbClr val="FFFF00"/>
                </a:solidFill>
                <a:highlight>
                  <a:srgbClr val="000000"/>
                </a:highlight>
              </a:rPr>
              <a:t>kurum müdürlüklerine yapılır.</a:t>
            </a:r>
          </a:p>
          <a:p>
            <a:r>
              <a:rPr lang="tr-TR" b="1" dirty="0">
                <a:solidFill>
                  <a:schemeClr val="tx1"/>
                </a:solidFill>
              </a:rPr>
              <a:t>(8) Başvuruda bulunacaklardan;</a:t>
            </a:r>
          </a:p>
          <a:p>
            <a:r>
              <a:rPr lang="tr-TR" b="1" dirty="0">
                <a:solidFill>
                  <a:schemeClr val="tx1"/>
                </a:solidFill>
              </a:rPr>
              <a:t>a) </a:t>
            </a:r>
            <a:r>
              <a:rPr lang="tr-TR" sz="2900" b="1" dirty="0">
                <a:solidFill>
                  <a:srgbClr val="FFFF00"/>
                </a:solidFill>
                <a:highlight>
                  <a:srgbClr val="000000"/>
                </a:highlight>
              </a:rPr>
              <a:t>Hangi kurs/</a:t>
            </a:r>
            <a:r>
              <a:rPr lang="tr-TR" b="1" dirty="0">
                <a:solidFill>
                  <a:schemeClr val="tx1"/>
                </a:solidFill>
              </a:rPr>
              <a:t>kurslarda görev almak istediğini belirten </a:t>
            </a:r>
            <a:r>
              <a:rPr lang="tr-TR" sz="2900" b="1" dirty="0">
                <a:solidFill>
                  <a:srgbClr val="FFFF00"/>
                </a:solidFill>
                <a:highlight>
                  <a:srgbClr val="000000"/>
                </a:highlight>
              </a:rPr>
              <a:t>dilekçe,</a:t>
            </a:r>
          </a:p>
          <a:p>
            <a:r>
              <a:rPr lang="tr-TR" b="1" dirty="0">
                <a:solidFill>
                  <a:schemeClr val="tx1"/>
                </a:solidFill>
              </a:rPr>
              <a:t>b) Ek-2’deki Ücretli Usta Öğretici Başvuru Değerlendirme Formundaki </a:t>
            </a:r>
            <a:r>
              <a:rPr lang="tr-TR" sz="2900" b="1" dirty="0">
                <a:solidFill>
                  <a:srgbClr val="FFFF00"/>
                </a:solidFill>
                <a:highlight>
                  <a:srgbClr val="000000"/>
                </a:highlight>
              </a:rPr>
              <a:t>puana esas olan </a:t>
            </a:r>
            <a:r>
              <a:rPr lang="tr-TR" b="1" dirty="0">
                <a:solidFill>
                  <a:schemeClr val="tx1"/>
                </a:solidFill>
              </a:rPr>
              <a:t>belgelerin </a:t>
            </a:r>
            <a:r>
              <a:rPr lang="tr-TR" sz="2900" b="1" dirty="0">
                <a:solidFill>
                  <a:srgbClr val="FFFF00"/>
                </a:solidFill>
                <a:highlight>
                  <a:srgbClr val="000000"/>
                </a:highlight>
              </a:rPr>
              <a:t>aslı ve fotokopileri,</a:t>
            </a:r>
          </a:p>
          <a:p>
            <a:r>
              <a:rPr lang="tr-TR" b="1" dirty="0">
                <a:solidFill>
                  <a:schemeClr val="tx1"/>
                </a:solidFill>
              </a:rPr>
              <a:t>istenir.</a:t>
            </a:r>
          </a:p>
        </p:txBody>
      </p:sp>
      <p:sp>
        <p:nvSpPr>
          <p:cNvPr id="4" name="Altbilgi Yer Tutucusu 3"/>
          <p:cNvSpPr>
            <a:spLocks noGrp="1"/>
          </p:cNvSpPr>
          <p:nvPr>
            <p:ph type="ftr" sz="quarter" idx="11"/>
          </p:nvPr>
        </p:nvSpPr>
        <p:spPr/>
        <p:txBody>
          <a:bodyPr/>
          <a:lstStyle/>
          <a:p>
            <a:r>
              <a:rPr lang="tr-TR"/>
              <a:t>HAYAT BOYU ÖĞRENME KURUMLARI YÖNETMİLİĞİ</a:t>
            </a:r>
            <a:endParaRPr lang="en-US" dirty="0"/>
          </a:p>
        </p:txBody>
      </p:sp>
      <p:sp>
        <p:nvSpPr>
          <p:cNvPr id="5" name="Slayt Numarası Yer Tutucusu 4"/>
          <p:cNvSpPr>
            <a:spLocks noGrp="1"/>
          </p:cNvSpPr>
          <p:nvPr>
            <p:ph type="sldNum" sz="quarter" idx="12"/>
          </p:nvPr>
        </p:nvSpPr>
        <p:spPr/>
        <p:txBody>
          <a:bodyPr/>
          <a:lstStyle/>
          <a:p>
            <a:fld id="{6D22F896-40B5-4ADD-8801-0D06FADFA095}" type="slidenum">
              <a:rPr lang="en-US" smtClean="0"/>
              <a:t>9</a:t>
            </a:fld>
            <a:endParaRPr lang="en-US" dirty="0"/>
          </a:p>
        </p:txBody>
      </p:sp>
    </p:spTree>
    <p:extLst>
      <p:ext uri="{BB962C8B-B14F-4D97-AF65-F5344CB8AC3E}">
        <p14:creationId xmlns:p14="http://schemas.microsoft.com/office/powerpoint/2010/main" val="3621214241"/>
      </p:ext>
    </p:extLst>
  </p:cSld>
  <p:clrMapOvr>
    <a:masterClrMapping/>
  </p:clrMapOvr>
</p:sld>
</file>

<file path=ppt/theme/theme1.xml><?xml version="1.0" encoding="utf-8"?>
<a:theme xmlns:a="http://schemas.openxmlformats.org/drawingml/2006/main" name="Berlin">
  <a:themeElements>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themeOverride>
</file>

<file path=ppt/theme/themeOverride2.xml><?xml version="1.0" encoding="utf-8"?>
<a:themeOverride xmlns:a="http://schemas.openxmlformats.org/drawingml/2006/main">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themeOverride>
</file>

<file path=ppt/theme/themeOverride3.xml><?xml version="1.0" encoding="utf-8"?>
<a:themeOverride xmlns:a="http://schemas.openxmlformats.org/drawingml/2006/main">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themeOverride>
</file>

<file path=ppt/theme/themeOverride4.xml><?xml version="1.0" encoding="utf-8"?>
<a:themeOverride xmlns:a="http://schemas.openxmlformats.org/drawingml/2006/main">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themeOverride>
</file>

<file path=docProps/app.xml><?xml version="1.0" encoding="utf-8"?>
<Properties xmlns="http://schemas.openxmlformats.org/officeDocument/2006/extended-properties" xmlns:vt="http://schemas.openxmlformats.org/officeDocument/2006/docPropsVTypes">
  <Template>Wisp</Template>
  <TotalTime>135</TotalTime>
  <Words>4307</Words>
  <Application>Microsoft Office PowerPoint</Application>
  <PresentationFormat>Geniş ekran</PresentationFormat>
  <Paragraphs>318</Paragraphs>
  <Slides>40</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40</vt:i4>
      </vt:variant>
    </vt:vector>
  </HeadingPairs>
  <TitlesOfParts>
    <vt:vector size="44" baseType="lpstr">
      <vt:lpstr>Arial</vt:lpstr>
      <vt:lpstr>Calibri</vt:lpstr>
      <vt:lpstr>Trebuchet MS</vt:lpstr>
      <vt:lpstr>Berlin</vt:lpstr>
      <vt:lpstr>HAYAT BOYU ÖĞRENME KURUMLARI YÖNETMELİĞİ</vt:lpstr>
      <vt:lpstr>HBO AMACI</vt:lpstr>
      <vt:lpstr>HAYAT BOYU ÖĞRENMENİN İLKELERİ</vt:lpstr>
      <vt:lpstr>HAYAT BOYU ÖĞRENME KURUMLARI</vt:lpstr>
      <vt:lpstr>HAYAT BOYU ÖĞRENME KURUMLARI YÖNETMELİĞİ</vt:lpstr>
      <vt:lpstr>USTA ÖĞRETİCİLERİN GÖREVLENDİRİLMESİ</vt:lpstr>
      <vt:lpstr>USTA ÖĞRETİCİLERİN GÖREVLENDİRİLMESİ</vt:lpstr>
      <vt:lpstr>USTA ÖĞRETİCİLERİN GÖREVLENDİRİLMESİ</vt:lpstr>
      <vt:lpstr>USTA ÖĞRETİCİLERİN GÖREVLENDİRİLMESİ</vt:lpstr>
      <vt:lpstr>USTA ÖĞRETİCİLERİN GÖREVLENDİRİLMESİ</vt:lpstr>
      <vt:lpstr>USTA ÖĞRETİCİLERİN GÖREVLENDİRİLMESİ</vt:lpstr>
      <vt:lpstr>USTA ÖĞRETİCİLERİN GÖREV VE SORUMLULUKLARI</vt:lpstr>
      <vt:lpstr>USTA ÖĞRETİCİLERİN GÖREV VE SORUMLULUKLARI</vt:lpstr>
      <vt:lpstr>KOMİSYONLAR</vt:lpstr>
      <vt:lpstr>KURULLAR</vt:lpstr>
      <vt:lpstr>KURSLARA KAYIT-KABUL</vt:lpstr>
      <vt:lpstr>KURSLARA KAYIT-KABUL</vt:lpstr>
      <vt:lpstr>KURSLARA KAYIT-KABUL</vt:lpstr>
      <vt:lpstr>KURSLARA KAYIT-KABUL</vt:lpstr>
      <vt:lpstr>KURSLARA DEVAM DURUMU</vt:lpstr>
      <vt:lpstr>KURS AÇMA KAPAMA KATILACAKLARIN SAYISI</vt:lpstr>
      <vt:lpstr>KURS AÇMA KAPAMA KATILACAKLARIN SAYISI</vt:lpstr>
      <vt:lpstr>KURS AÇMA KAPAMA KATILACAKLARIN SAYISI</vt:lpstr>
      <vt:lpstr>TELAFİ EĞİTİMİ</vt:lpstr>
      <vt:lpstr>KURSLAR </vt:lpstr>
      <vt:lpstr>KURSLARIN DÜZENLENECEĞİ YERLER</vt:lpstr>
      <vt:lpstr>KURUMLARDA ÇALIŞMA SÜRELERİ</vt:lpstr>
      <vt:lpstr>HAFTALIK DERS DAĞITIMI</vt:lpstr>
      <vt:lpstr>DERS PLANLARI</vt:lpstr>
      <vt:lpstr>KURSLARDA DERS PLANLARI</vt:lpstr>
      <vt:lpstr>DERS SAATLERİ</vt:lpstr>
      <vt:lpstr>BAŞARININ DEĞERLENDİRİLMESİ</vt:lpstr>
      <vt:lpstr>BAŞARININ DEĞERLENDİRİLMESİ</vt:lpstr>
      <vt:lpstr>BAŞARININ DEĞERLENDİRİLMESİ</vt:lpstr>
      <vt:lpstr>OKUMA YAZMA YETERLİLİKLERİNİN ÖLÇME VE DEĞERLENDİRİLMESİ</vt:lpstr>
      <vt:lpstr>OKUMA YAZMA YETERLİLİKLERİNİN ÖLÇME VE DEĞERLENDİRİLMESİ</vt:lpstr>
      <vt:lpstr>İZİN VE VEKALET İŞLEMLERİ</vt:lpstr>
      <vt:lpstr>DEFTER VE BELGELERİN DÜZENLENMESİ</vt:lpstr>
      <vt:lpstr>DEFTER VE BELGELERİN DÜZENLENMESİ</vt:lpstr>
      <vt:lpstr>E yaygın sistemi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HAYAT BOYU ÖĞRENME KURUMLARI YÖNETMELİĞİ</dc:title>
  <dc:creator>ÖMER ALİ OSMANOĞLU</dc:creator>
  <cp:lastModifiedBy>Müdür</cp:lastModifiedBy>
  <cp:revision>3</cp:revision>
  <dcterms:created xsi:type="dcterms:W3CDTF">2020-09-16T16:57:29Z</dcterms:created>
  <dcterms:modified xsi:type="dcterms:W3CDTF">2021-02-18T07:09:44Z</dcterms:modified>
</cp:coreProperties>
</file>