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718" r:id="rId1"/>
  </p:sldMasterIdLst>
  <p:notesMasterIdLst>
    <p:notesMasterId r:id="rId70"/>
  </p:notesMasterIdLst>
  <p:handoutMasterIdLst>
    <p:handoutMasterId r:id="rId71"/>
  </p:handoutMasterIdLst>
  <p:sldIdLst>
    <p:sldId id="265" r:id="rId2"/>
    <p:sldId id="360" r:id="rId3"/>
    <p:sldId id="378" r:id="rId4"/>
    <p:sldId id="377" r:id="rId5"/>
    <p:sldId id="359" r:id="rId6"/>
    <p:sldId id="300" r:id="rId7"/>
    <p:sldId id="298" r:id="rId8"/>
    <p:sldId id="342" r:id="rId9"/>
    <p:sldId id="308" r:id="rId10"/>
    <p:sldId id="301" r:id="rId11"/>
    <p:sldId id="310" r:id="rId12"/>
    <p:sldId id="307" r:id="rId13"/>
    <p:sldId id="344" r:id="rId14"/>
    <p:sldId id="345" r:id="rId15"/>
    <p:sldId id="312" r:id="rId16"/>
    <p:sldId id="306" r:id="rId17"/>
    <p:sldId id="313" r:id="rId18"/>
    <p:sldId id="314" r:id="rId19"/>
    <p:sldId id="315" r:id="rId20"/>
    <p:sldId id="339" r:id="rId21"/>
    <p:sldId id="340" r:id="rId22"/>
    <p:sldId id="305" r:id="rId23"/>
    <p:sldId id="316" r:id="rId24"/>
    <p:sldId id="320" r:id="rId25"/>
    <p:sldId id="318" r:id="rId26"/>
    <p:sldId id="317" r:id="rId27"/>
    <p:sldId id="304" r:id="rId28"/>
    <p:sldId id="321" r:id="rId29"/>
    <p:sldId id="322" r:id="rId30"/>
    <p:sldId id="323" r:id="rId31"/>
    <p:sldId id="379" r:id="rId32"/>
    <p:sldId id="325" r:id="rId33"/>
    <p:sldId id="326" r:id="rId34"/>
    <p:sldId id="327" r:id="rId35"/>
    <p:sldId id="328" r:id="rId36"/>
    <p:sldId id="329" r:id="rId37"/>
    <p:sldId id="330" r:id="rId38"/>
    <p:sldId id="331" r:id="rId39"/>
    <p:sldId id="332" r:id="rId40"/>
    <p:sldId id="333" r:id="rId41"/>
    <p:sldId id="334" r:id="rId42"/>
    <p:sldId id="302" r:id="rId43"/>
    <p:sldId id="335" r:id="rId44"/>
    <p:sldId id="336" r:id="rId45"/>
    <p:sldId id="337" r:id="rId46"/>
    <p:sldId id="338" r:id="rId47"/>
    <p:sldId id="373" r:id="rId48"/>
    <p:sldId id="371" r:id="rId49"/>
    <p:sldId id="374" r:id="rId50"/>
    <p:sldId id="375" r:id="rId51"/>
    <p:sldId id="376" r:id="rId52"/>
    <p:sldId id="346" r:id="rId53"/>
    <p:sldId id="347" r:id="rId54"/>
    <p:sldId id="348" r:id="rId55"/>
    <p:sldId id="349" r:id="rId56"/>
    <p:sldId id="350" r:id="rId57"/>
    <p:sldId id="351" r:id="rId58"/>
    <p:sldId id="352" r:id="rId59"/>
    <p:sldId id="361" r:id="rId60"/>
    <p:sldId id="353" r:id="rId61"/>
    <p:sldId id="362" r:id="rId62"/>
    <p:sldId id="363" r:id="rId63"/>
    <p:sldId id="365" r:id="rId64"/>
    <p:sldId id="366" r:id="rId65"/>
    <p:sldId id="364" r:id="rId66"/>
    <p:sldId id="367" r:id="rId67"/>
    <p:sldId id="368" r:id="rId68"/>
    <p:sldId id="369" r:id="rId69"/>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3399FF"/>
    <a:srgbClr val="CC3300"/>
    <a:srgbClr val="FF0066"/>
    <a:srgbClr val="006600"/>
    <a:srgbClr val="FF7C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FEBB4F-9077-4358-BE55-5DA7275ACB43}" v="17" dt="2020-09-16T19:18:13.247"/>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94524" autoAdjust="0"/>
  </p:normalViewPr>
  <p:slideViewPr>
    <p:cSldViewPr>
      <p:cViewPr varScale="1">
        <p:scale>
          <a:sx n="69" d="100"/>
          <a:sy n="69" d="100"/>
        </p:scale>
        <p:origin x="141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79" d="100"/>
          <a:sy n="79" d="100"/>
        </p:scale>
        <p:origin x="-3198" y="-102"/>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ÖMER ALİ OSMANOĞLU" userId="4b45da3246be371e" providerId="LiveId" clId="{7BFEBB4F-9077-4358-BE55-5DA7275ACB43}"/>
    <pc:docChg chg="undo custSel mod modSld modMainMaster">
      <pc:chgData name="ÖMER ALİ OSMANOĞLU" userId="4b45da3246be371e" providerId="LiveId" clId="{7BFEBB4F-9077-4358-BE55-5DA7275ACB43}" dt="2020-09-16T19:28:40.313" v="74" actId="113"/>
      <pc:docMkLst>
        <pc:docMk/>
      </pc:docMkLst>
      <pc:sldChg chg="addSp delSp modSp mod setBg setFolMasterObjs setClrOvrMap delDesignElem">
        <pc:chgData name="ÖMER ALİ OSMANOĞLU" userId="4b45da3246be371e" providerId="LiveId" clId="{7BFEBB4F-9077-4358-BE55-5DA7275ACB43}" dt="2020-09-16T19:06:10.999" v="30" actId="26606"/>
        <pc:sldMkLst>
          <pc:docMk/>
          <pc:sldMk cId="0" sldId="265"/>
        </pc:sldMkLst>
        <pc:spChg chg="add del">
          <ac:chgData name="ÖMER ALİ OSMANOĞLU" userId="4b45da3246be371e" providerId="LiveId" clId="{7BFEBB4F-9077-4358-BE55-5DA7275ACB43}" dt="2020-09-16T19:06:06.203" v="29"/>
          <ac:spMkLst>
            <pc:docMk/>
            <pc:sldMk cId="0" sldId="265"/>
            <ac:spMk id="71" creationId="{29C51009-A09A-4689-8E6C-F8FC99E6A840}"/>
          </ac:spMkLst>
        </pc:spChg>
        <pc:spChg chg="add">
          <ac:chgData name="ÖMER ALİ OSMANOĞLU" userId="4b45da3246be371e" providerId="LiveId" clId="{7BFEBB4F-9077-4358-BE55-5DA7275ACB43}" dt="2020-09-16T19:06:10.999" v="30" actId="26606"/>
          <ac:spMkLst>
            <pc:docMk/>
            <pc:sldMk cId="0" sldId="265"/>
            <ac:spMk id="77" creationId="{A2BED43D-FF5E-4233-9D4F-A509B56034A5}"/>
          </ac:spMkLst>
        </pc:spChg>
        <pc:spChg chg="add del">
          <ac:chgData name="ÖMER ALİ OSMANOĞLU" userId="4b45da3246be371e" providerId="LiveId" clId="{7BFEBB4F-9077-4358-BE55-5DA7275ACB43}" dt="2020-09-16T19:03:15.212" v="4" actId="26606"/>
          <ac:spMkLst>
            <pc:docMk/>
            <pc:sldMk cId="0" sldId="265"/>
            <ac:spMk id="136" creationId="{C6870151-9189-4C3A-8379-EF3D95827A0A}"/>
          </ac:spMkLst>
        </pc:spChg>
        <pc:spChg chg="add del">
          <ac:chgData name="ÖMER ALİ OSMANOĞLU" userId="4b45da3246be371e" providerId="LiveId" clId="{7BFEBB4F-9077-4358-BE55-5DA7275ACB43}" dt="2020-09-16T19:03:15.212" v="4" actId="26606"/>
          <ac:spMkLst>
            <pc:docMk/>
            <pc:sldMk cId="0" sldId="265"/>
            <ac:spMk id="138" creationId="{123EA69C-102A-4DD0-9547-05DCD271D159}"/>
          </ac:spMkLst>
        </pc:spChg>
        <pc:spChg chg="add del">
          <ac:chgData name="ÖMER ALİ OSMANOĞLU" userId="4b45da3246be371e" providerId="LiveId" clId="{7BFEBB4F-9077-4358-BE55-5DA7275ACB43}" dt="2020-09-16T19:03:15.212" v="4" actId="26606"/>
          <ac:spMkLst>
            <pc:docMk/>
            <pc:sldMk cId="0" sldId="265"/>
            <ac:spMk id="140" creationId="{6A862265-5CA3-4C40-8582-7534C3B03C2A}"/>
          </ac:spMkLst>
        </pc:spChg>
        <pc:spChg chg="add del">
          <ac:chgData name="ÖMER ALİ OSMANOĞLU" userId="4b45da3246be371e" providerId="LiveId" clId="{7BFEBB4F-9077-4358-BE55-5DA7275ACB43}" dt="2020-09-16T19:03:15.212" v="4" actId="26606"/>
          <ac:spMkLst>
            <pc:docMk/>
            <pc:sldMk cId="0" sldId="265"/>
            <ac:spMk id="142" creationId="{600EF80B-0391-4082-9AF5-F15B091B4CE9}"/>
          </ac:spMkLst>
        </pc:spChg>
        <pc:spChg chg="add del">
          <ac:chgData name="ÖMER ALİ OSMANOĞLU" userId="4b45da3246be371e" providerId="LiveId" clId="{7BFEBB4F-9077-4358-BE55-5DA7275ACB43}" dt="2020-09-16T19:03:15.212" v="4" actId="26606"/>
          <ac:spMkLst>
            <pc:docMk/>
            <pc:sldMk cId="0" sldId="265"/>
            <ac:spMk id="146" creationId="{3FBF03E8-C602-4192-9C52-F84B29FDCC88}"/>
          </ac:spMkLst>
        </pc:spChg>
        <pc:spChg chg="mod">
          <ac:chgData name="ÖMER ALİ OSMANOĞLU" userId="4b45da3246be371e" providerId="LiveId" clId="{7BFEBB4F-9077-4358-BE55-5DA7275ACB43}" dt="2020-09-16T19:06:10.999" v="30" actId="26606"/>
          <ac:spMkLst>
            <pc:docMk/>
            <pc:sldMk cId="0" sldId="265"/>
            <ac:spMk id="16386" creationId="{00000000-0000-0000-0000-000000000000}"/>
          </ac:spMkLst>
        </pc:spChg>
        <pc:spChg chg="add">
          <ac:chgData name="ÖMER ALİ OSMANOĞLU" userId="4b45da3246be371e" providerId="LiveId" clId="{7BFEBB4F-9077-4358-BE55-5DA7275ACB43}" dt="2020-09-16T19:06:10.999" v="30" actId="26606"/>
          <ac:spMkLst>
            <pc:docMk/>
            <pc:sldMk cId="0" sldId="265"/>
            <ac:spMk id="16389" creationId="{4568A54B-9065-40B2-8753-8E0288E828A3}"/>
          </ac:spMkLst>
        </pc:spChg>
        <pc:spChg chg="add del">
          <ac:chgData name="ÖMER ALİ OSMANOĞLU" userId="4b45da3246be371e" providerId="LiveId" clId="{7BFEBB4F-9077-4358-BE55-5DA7275ACB43}" dt="2020-09-16T19:03:17.196" v="6" actId="26606"/>
          <ac:spMkLst>
            <pc:docMk/>
            <pc:sldMk cId="0" sldId="265"/>
            <ac:spMk id="16390" creationId="{C6870151-9189-4C3A-8379-EF3D95827A0A}"/>
          </ac:spMkLst>
        </pc:spChg>
        <pc:spChg chg="add del">
          <ac:chgData name="ÖMER ALİ OSMANOĞLU" userId="4b45da3246be371e" providerId="LiveId" clId="{7BFEBB4F-9077-4358-BE55-5DA7275ACB43}" dt="2020-09-16T19:03:17.196" v="6" actId="26606"/>
          <ac:spMkLst>
            <pc:docMk/>
            <pc:sldMk cId="0" sldId="265"/>
            <ac:spMk id="16392" creationId="{123EA69C-102A-4DD0-9547-05DCD271D159}"/>
          </ac:spMkLst>
        </pc:spChg>
        <pc:spChg chg="add del">
          <ac:chgData name="ÖMER ALİ OSMANOĞLU" userId="4b45da3246be371e" providerId="LiveId" clId="{7BFEBB4F-9077-4358-BE55-5DA7275ACB43}" dt="2020-09-16T19:03:17.196" v="6" actId="26606"/>
          <ac:spMkLst>
            <pc:docMk/>
            <pc:sldMk cId="0" sldId="265"/>
            <ac:spMk id="16393" creationId="{6A862265-5CA3-4C40-8582-7534C3B03C2A}"/>
          </ac:spMkLst>
        </pc:spChg>
        <pc:spChg chg="add del">
          <ac:chgData name="ÖMER ALİ OSMANOĞLU" userId="4b45da3246be371e" providerId="LiveId" clId="{7BFEBB4F-9077-4358-BE55-5DA7275ACB43}" dt="2020-09-16T19:03:17.196" v="6" actId="26606"/>
          <ac:spMkLst>
            <pc:docMk/>
            <pc:sldMk cId="0" sldId="265"/>
            <ac:spMk id="16394" creationId="{600EF80B-0391-4082-9AF5-F15B091B4CE9}"/>
          </ac:spMkLst>
        </pc:spChg>
        <pc:spChg chg="add del">
          <ac:chgData name="ÖMER ALİ OSMANOĞLU" userId="4b45da3246be371e" providerId="LiveId" clId="{7BFEBB4F-9077-4358-BE55-5DA7275ACB43}" dt="2020-09-16T19:03:17.196" v="6" actId="26606"/>
          <ac:spMkLst>
            <pc:docMk/>
            <pc:sldMk cId="0" sldId="265"/>
            <ac:spMk id="16396" creationId="{3FBF03E8-C602-4192-9C52-F84B29FDCC88}"/>
          </ac:spMkLst>
        </pc:spChg>
        <pc:spChg chg="add del">
          <ac:chgData name="ÖMER ALİ OSMANOĞLU" userId="4b45da3246be371e" providerId="LiveId" clId="{7BFEBB4F-9077-4358-BE55-5DA7275ACB43}" dt="2020-09-16T19:05:39.580" v="27" actId="26606"/>
          <ac:spMkLst>
            <pc:docMk/>
            <pc:sldMk cId="0" sldId="265"/>
            <ac:spMk id="16398" creationId="{C6870151-9189-4C3A-8379-EF3D95827A0A}"/>
          </ac:spMkLst>
        </pc:spChg>
        <pc:spChg chg="add del">
          <ac:chgData name="ÖMER ALİ OSMANOĞLU" userId="4b45da3246be371e" providerId="LiveId" clId="{7BFEBB4F-9077-4358-BE55-5DA7275ACB43}" dt="2020-09-16T19:05:39.580" v="27" actId="26606"/>
          <ac:spMkLst>
            <pc:docMk/>
            <pc:sldMk cId="0" sldId="265"/>
            <ac:spMk id="16400" creationId="{123EA69C-102A-4DD0-9547-05DCD271D159}"/>
          </ac:spMkLst>
        </pc:spChg>
        <pc:spChg chg="add del">
          <ac:chgData name="ÖMER ALİ OSMANOĞLU" userId="4b45da3246be371e" providerId="LiveId" clId="{7BFEBB4F-9077-4358-BE55-5DA7275ACB43}" dt="2020-09-16T19:05:39.580" v="27" actId="26606"/>
          <ac:spMkLst>
            <pc:docMk/>
            <pc:sldMk cId="0" sldId="265"/>
            <ac:spMk id="16401" creationId="{6A862265-5CA3-4C40-8582-7534C3B03C2A}"/>
          </ac:spMkLst>
        </pc:spChg>
        <pc:spChg chg="add del">
          <ac:chgData name="ÖMER ALİ OSMANOĞLU" userId="4b45da3246be371e" providerId="LiveId" clId="{7BFEBB4F-9077-4358-BE55-5DA7275ACB43}" dt="2020-09-16T19:05:39.580" v="27" actId="26606"/>
          <ac:spMkLst>
            <pc:docMk/>
            <pc:sldMk cId="0" sldId="265"/>
            <ac:spMk id="16402" creationId="{600EF80B-0391-4082-9AF5-F15B091B4CE9}"/>
          </ac:spMkLst>
        </pc:spChg>
        <pc:spChg chg="add del">
          <ac:chgData name="ÖMER ALİ OSMANOĞLU" userId="4b45da3246be371e" providerId="LiveId" clId="{7BFEBB4F-9077-4358-BE55-5DA7275ACB43}" dt="2020-09-16T19:05:39.580" v="27" actId="26606"/>
          <ac:spMkLst>
            <pc:docMk/>
            <pc:sldMk cId="0" sldId="265"/>
            <ac:spMk id="16404" creationId="{3FBF03E8-C602-4192-9C52-F84B29FDCC88}"/>
          </ac:spMkLst>
        </pc:spChg>
        <pc:picChg chg="add">
          <ac:chgData name="ÖMER ALİ OSMANOĞLU" userId="4b45da3246be371e" providerId="LiveId" clId="{7BFEBB4F-9077-4358-BE55-5DA7275ACB43}" dt="2020-09-16T19:06:10.999" v="30" actId="26606"/>
          <ac:picMkLst>
            <pc:docMk/>
            <pc:sldMk cId="0" sldId="265"/>
            <ac:picMk id="70" creationId="{E830C57C-0BFC-4772-9847-F7063C4C93AC}"/>
          </ac:picMkLst>
        </pc:picChg>
        <pc:picChg chg="add">
          <ac:chgData name="ÖMER ALİ OSMANOĞLU" userId="4b45da3246be371e" providerId="LiveId" clId="{7BFEBB4F-9077-4358-BE55-5DA7275ACB43}" dt="2020-09-16T19:06:10.999" v="30" actId="26606"/>
          <ac:picMkLst>
            <pc:docMk/>
            <pc:sldMk cId="0" sldId="265"/>
            <ac:picMk id="79" creationId="{051D0F8B-A6FE-4009-88A1-49ABE7CEF2AC}"/>
          </ac:picMkLst>
        </pc:picChg>
        <pc:picChg chg="add del">
          <ac:chgData name="ÖMER ALİ OSMANOĞLU" userId="4b45da3246be371e" providerId="LiveId" clId="{7BFEBB4F-9077-4358-BE55-5DA7275ACB43}" dt="2020-09-16T19:03:15.212" v="4" actId="26606"/>
          <ac:picMkLst>
            <pc:docMk/>
            <pc:sldMk cId="0" sldId="265"/>
            <ac:picMk id="16388" creationId="{8FF01378-3CB8-46D0-9EDD-588EA4611FDB}"/>
          </ac:picMkLst>
        </pc:picChg>
        <pc:picChg chg="add del">
          <ac:chgData name="ÖMER ALİ OSMANOĞLU" userId="4b45da3246be371e" providerId="LiveId" clId="{7BFEBB4F-9077-4358-BE55-5DA7275ACB43}" dt="2020-09-16T19:03:17.196" v="6" actId="26606"/>
          <ac:picMkLst>
            <pc:docMk/>
            <pc:sldMk cId="0" sldId="265"/>
            <ac:picMk id="16391" creationId="{C0C793E8-2220-4385-B928-A2C36C23C324}"/>
          </ac:picMkLst>
        </pc:picChg>
        <pc:picChg chg="add del">
          <ac:chgData name="ÖMER ALİ OSMANOĞLU" userId="4b45da3246be371e" providerId="LiveId" clId="{7BFEBB4F-9077-4358-BE55-5DA7275ACB43}" dt="2020-09-16T19:05:39.580" v="27" actId="26606"/>
          <ac:picMkLst>
            <pc:docMk/>
            <pc:sldMk cId="0" sldId="265"/>
            <ac:picMk id="16399" creationId="{8FF01378-3CB8-46D0-9EDD-588EA4611FDB}"/>
          </ac:picMkLst>
        </pc:picChg>
        <pc:cxnChg chg="add del">
          <ac:chgData name="ÖMER ALİ OSMANOĞLU" userId="4b45da3246be371e" providerId="LiveId" clId="{7BFEBB4F-9077-4358-BE55-5DA7275ACB43}" dt="2020-09-16T19:06:06.203" v="29"/>
          <ac:cxnSpMkLst>
            <pc:docMk/>
            <pc:sldMk cId="0" sldId="265"/>
            <ac:cxnSpMk id="73" creationId="{9EC65442-F244-409C-BF44-C5D6472E810A}"/>
          </ac:cxnSpMkLst>
        </pc:cxnChg>
        <pc:cxnChg chg="add">
          <ac:chgData name="ÖMER ALİ OSMANOĞLU" userId="4b45da3246be371e" providerId="LiveId" clId="{7BFEBB4F-9077-4358-BE55-5DA7275ACB43}" dt="2020-09-16T19:06:10.999" v="30" actId="26606"/>
          <ac:cxnSpMkLst>
            <pc:docMk/>
            <pc:sldMk cId="0" sldId="265"/>
            <ac:cxnSpMk id="75" creationId="{515F3B72-790F-4B1A-90DE-5EC31C829B9E}"/>
          </ac:cxnSpMkLst>
        </pc:cxnChg>
        <pc:cxnChg chg="add">
          <ac:chgData name="ÖMER ALİ OSMANOĞLU" userId="4b45da3246be371e" providerId="LiveId" clId="{7BFEBB4F-9077-4358-BE55-5DA7275ACB43}" dt="2020-09-16T19:06:10.999" v="30" actId="26606"/>
          <ac:cxnSpMkLst>
            <pc:docMk/>
            <pc:sldMk cId="0" sldId="265"/>
            <ac:cxnSpMk id="81" creationId="{4C5057B3-E936-43A2-9EEE-514EF0434FE2}"/>
          </ac:cxnSpMkLst>
        </pc:cxnChg>
        <pc:cxnChg chg="add del">
          <ac:chgData name="ÖMER ALİ OSMANOĞLU" userId="4b45da3246be371e" providerId="LiveId" clId="{7BFEBB4F-9077-4358-BE55-5DA7275ACB43}" dt="2020-09-16T19:03:15.212" v="4" actId="26606"/>
          <ac:cxnSpMkLst>
            <pc:docMk/>
            <pc:sldMk cId="0" sldId="265"/>
            <ac:cxnSpMk id="144" creationId="{D33AC32D-5F44-45F7-A0BD-7C11A86BED57}"/>
          </ac:cxnSpMkLst>
        </pc:cxnChg>
        <pc:cxnChg chg="add del">
          <ac:chgData name="ÖMER ALİ OSMANOĞLU" userId="4b45da3246be371e" providerId="LiveId" clId="{7BFEBB4F-9077-4358-BE55-5DA7275ACB43}" dt="2020-09-16T19:03:17.196" v="6" actId="26606"/>
          <ac:cxnSpMkLst>
            <pc:docMk/>
            <pc:sldMk cId="0" sldId="265"/>
            <ac:cxnSpMk id="16395" creationId="{D33AC32D-5F44-45F7-A0BD-7C11A86BED57}"/>
          </ac:cxnSpMkLst>
        </pc:cxnChg>
        <pc:cxnChg chg="add del">
          <ac:chgData name="ÖMER ALİ OSMANOĞLU" userId="4b45da3246be371e" providerId="LiveId" clId="{7BFEBB4F-9077-4358-BE55-5DA7275ACB43}" dt="2020-09-16T19:05:39.580" v="27" actId="26606"/>
          <ac:cxnSpMkLst>
            <pc:docMk/>
            <pc:sldMk cId="0" sldId="265"/>
            <ac:cxnSpMk id="16403" creationId="{D33AC32D-5F44-45F7-A0BD-7C11A86BED57}"/>
          </ac:cxnSpMkLst>
        </pc:cxnChg>
      </pc:sldChg>
      <pc:sldChg chg="modSp mod">
        <pc:chgData name="ÖMER ALİ OSMANOĞLU" userId="4b45da3246be371e" providerId="LiveId" clId="{7BFEBB4F-9077-4358-BE55-5DA7275ACB43}" dt="2020-09-16T19:20:25.334" v="59" actId="108"/>
        <pc:sldMkLst>
          <pc:docMk/>
          <pc:sldMk cId="0" sldId="298"/>
        </pc:sldMkLst>
        <pc:spChg chg="mod">
          <ac:chgData name="ÖMER ALİ OSMANOĞLU" userId="4b45da3246be371e" providerId="LiveId" clId="{7BFEBB4F-9077-4358-BE55-5DA7275ACB43}" dt="2020-09-16T19:06:06.203" v="29"/>
          <ac:spMkLst>
            <pc:docMk/>
            <pc:sldMk cId="0" sldId="298"/>
            <ac:spMk id="22531" creationId="{00000000-0000-0000-0000-000000000000}"/>
          </ac:spMkLst>
        </pc:spChg>
        <pc:spChg chg="mod">
          <ac:chgData name="ÖMER ALİ OSMANOĞLU" userId="4b45da3246be371e" providerId="LiveId" clId="{7BFEBB4F-9077-4358-BE55-5DA7275ACB43}" dt="2020-09-16T19:20:25.334" v="59" actId="108"/>
          <ac:spMkLst>
            <pc:docMk/>
            <pc:sldMk cId="0" sldId="298"/>
            <ac:spMk id="22533" creationId="{00000000-0000-0000-0000-000000000000}"/>
          </ac:spMkLst>
        </pc:spChg>
      </pc:sldChg>
      <pc:sldChg chg="modSp mod">
        <pc:chgData name="ÖMER ALİ OSMANOĞLU" userId="4b45da3246be371e" providerId="LiveId" clId="{7BFEBB4F-9077-4358-BE55-5DA7275ACB43}" dt="2020-09-16T19:02:38.808" v="1" actId="27636"/>
        <pc:sldMkLst>
          <pc:docMk/>
          <pc:sldMk cId="0" sldId="300"/>
        </pc:sldMkLst>
        <pc:spChg chg="mod">
          <ac:chgData name="ÖMER ALİ OSMANOĞLU" userId="4b45da3246be371e" providerId="LiveId" clId="{7BFEBB4F-9077-4358-BE55-5DA7275ACB43}" dt="2020-09-16T19:02:38.808" v="1" actId="27636"/>
          <ac:spMkLst>
            <pc:docMk/>
            <pc:sldMk cId="0" sldId="300"/>
            <ac:spMk id="18434" creationId="{00000000-0000-0000-0000-000000000000}"/>
          </ac:spMkLst>
        </pc:spChg>
      </pc:sldChg>
      <pc:sldChg chg="modSp">
        <pc:chgData name="ÖMER ALİ OSMANOĞLU" userId="4b45da3246be371e" providerId="LiveId" clId="{7BFEBB4F-9077-4358-BE55-5DA7275ACB43}" dt="2020-09-16T19:06:06.203" v="29"/>
        <pc:sldMkLst>
          <pc:docMk/>
          <pc:sldMk cId="0" sldId="301"/>
        </pc:sldMkLst>
        <pc:spChg chg="mod">
          <ac:chgData name="ÖMER ALİ OSMANOĞLU" userId="4b45da3246be371e" providerId="LiveId" clId="{7BFEBB4F-9077-4358-BE55-5DA7275ACB43}" dt="2020-09-16T19:06:06.203" v="29"/>
          <ac:spMkLst>
            <pc:docMk/>
            <pc:sldMk cId="0" sldId="301"/>
            <ac:spMk id="25603" creationId="{00000000-0000-0000-0000-000000000000}"/>
          </ac:spMkLst>
        </pc:spChg>
      </pc:sldChg>
      <pc:sldChg chg="modSp">
        <pc:chgData name="ÖMER ALİ OSMANOĞLU" userId="4b45da3246be371e" providerId="LiveId" clId="{7BFEBB4F-9077-4358-BE55-5DA7275ACB43}" dt="2020-09-16T19:06:06.203" v="29"/>
        <pc:sldMkLst>
          <pc:docMk/>
          <pc:sldMk cId="0" sldId="302"/>
        </pc:sldMkLst>
        <pc:spChg chg="mod">
          <ac:chgData name="ÖMER ALİ OSMANOĞLU" userId="4b45da3246be371e" providerId="LiveId" clId="{7BFEBB4F-9077-4358-BE55-5DA7275ACB43}" dt="2020-09-16T19:06:06.203" v="29"/>
          <ac:spMkLst>
            <pc:docMk/>
            <pc:sldMk cId="0" sldId="302"/>
            <ac:spMk id="57347" creationId="{00000000-0000-0000-0000-000000000000}"/>
          </ac:spMkLst>
        </pc:spChg>
      </pc:sldChg>
      <pc:sldChg chg="modSp">
        <pc:chgData name="ÖMER ALİ OSMANOĞLU" userId="4b45da3246be371e" providerId="LiveId" clId="{7BFEBB4F-9077-4358-BE55-5DA7275ACB43}" dt="2020-09-16T19:06:06.203" v="29"/>
        <pc:sldMkLst>
          <pc:docMk/>
          <pc:sldMk cId="0" sldId="304"/>
        </pc:sldMkLst>
        <pc:spChg chg="mod">
          <ac:chgData name="ÖMER ALİ OSMANOĞLU" userId="4b45da3246be371e" providerId="LiveId" clId="{7BFEBB4F-9077-4358-BE55-5DA7275ACB43}" dt="2020-09-16T19:06:06.203" v="29"/>
          <ac:spMkLst>
            <pc:docMk/>
            <pc:sldMk cId="0" sldId="304"/>
            <ac:spMk id="43011" creationId="{00000000-0000-0000-0000-000000000000}"/>
          </ac:spMkLst>
        </pc:spChg>
      </pc:sldChg>
      <pc:sldChg chg="modSp mod">
        <pc:chgData name="ÖMER ALİ OSMANOĞLU" userId="4b45da3246be371e" providerId="LiveId" clId="{7BFEBB4F-9077-4358-BE55-5DA7275ACB43}" dt="2020-09-16T19:28:40.313" v="74" actId="113"/>
        <pc:sldMkLst>
          <pc:docMk/>
          <pc:sldMk cId="0" sldId="305"/>
        </pc:sldMkLst>
        <pc:spChg chg="mod">
          <ac:chgData name="ÖMER ALİ OSMANOĞLU" userId="4b45da3246be371e" providerId="LiveId" clId="{7BFEBB4F-9077-4358-BE55-5DA7275ACB43}" dt="2020-09-16T19:06:06.203" v="29"/>
          <ac:spMkLst>
            <pc:docMk/>
            <pc:sldMk cId="0" sldId="305"/>
            <ac:spMk id="37891" creationId="{00000000-0000-0000-0000-000000000000}"/>
          </ac:spMkLst>
        </pc:spChg>
        <pc:spChg chg="mod">
          <ac:chgData name="ÖMER ALİ OSMANOĞLU" userId="4b45da3246be371e" providerId="LiveId" clId="{7BFEBB4F-9077-4358-BE55-5DA7275ACB43}" dt="2020-09-16T19:28:40.313" v="74" actId="113"/>
          <ac:spMkLst>
            <pc:docMk/>
            <pc:sldMk cId="0" sldId="305"/>
            <ac:spMk id="37893" creationId="{00000000-0000-0000-0000-000000000000}"/>
          </ac:spMkLst>
        </pc:spChg>
      </pc:sldChg>
      <pc:sldChg chg="modSp">
        <pc:chgData name="ÖMER ALİ OSMANOĞLU" userId="4b45da3246be371e" providerId="LiveId" clId="{7BFEBB4F-9077-4358-BE55-5DA7275ACB43}" dt="2020-09-16T19:06:06.203" v="29"/>
        <pc:sldMkLst>
          <pc:docMk/>
          <pc:sldMk cId="0" sldId="306"/>
        </pc:sldMkLst>
        <pc:spChg chg="mod">
          <ac:chgData name="ÖMER ALİ OSMANOĞLU" userId="4b45da3246be371e" providerId="LiveId" clId="{7BFEBB4F-9077-4358-BE55-5DA7275ACB43}" dt="2020-09-16T19:06:06.203" v="29"/>
          <ac:spMkLst>
            <pc:docMk/>
            <pc:sldMk cId="0" sldId="306"/>
            <ac:spMk id="31747" creationId="{00000000-0000-0000-0000-000000000000}"/>
          </ac:spMkLst>
        </pc:spChg>
      </pc:sldChg>
      <pc:sldChg chg="modSp">
        <pc:chgData name="ÖMER ALİ OSMANOĞLU" userId="4b45da3246be371e" providerId="LiveId" clId="{7BFEBB4F-9077-4358-BE55-5DA7275ACB43}" dt="2020-09-16T19:06:06.203" v="29"/>
        <pc:sldMkLst>
          <pc:docMk/>
          <pc:sldMk cId="0" sldId="307"/>
        </pc:sldMkLst>
        <pc:spChg chg="mod">
          <ac:chgData name="ÖMER ALİ OSMANOĞLU" userId="4b45da3246be371e" providerId="LiveId" clId="{7BFEBB4F-9077-4358-BE55-5DA7275ACB43}" dt="2020-09-16T19:06:06.203" v="29"/>
          <ac:spMkLst>
            <pc:docMk/>
            <pc:sldMk cId="0" sldId="307"/>
            <ac:spMk id="27651" creationId="{00000000-0000-0000-0000-000000000000}"/>
          </ac:spMkLst>
        </pc:spChg>
      </pc:sldChg>
      <pc:sldChg chg="modSp mod">
        <pc:chgData name="ÖMER ALİ OSMANOĞLU" userId="4b45da3246be371e" providerId="LiveId" clId="{7BFEBB4F-9077-4358-BE55-5DA7275ACB43}" dt="2020-09-16T19:21:02.839" v="61" actId="115"/>
        <pc:sldMkLst>
          <pc:docMk/>
          <pc:sldMk cId="0" sldId="308"/>
        </pc:sldMkLst>
        <pc:spChg chg="mod">
          <ac:chgData name="ÖMER ALİ OSMANOĞLU" userId="4b45da3246be371e" providerId="LiveId" clId="{7BFEBB4F-9077-4358-BE55-5DA7275ACB43}" dt="2020-09-16T19:06:06.203" v="29"/>
          <ac:spMkLst>
            <pc:docMk/>
            <pc:sldMk cId="0" sldId="308"/>
            <ac:spMk id="24579" creationId="{00000000-0000-0000-0000-000000000000}"/>
          </ac:spMkLst>
        </pc:spChg>
        <pc:spChg chg="mod">
          <ac:chgData name="ÖMER ALİ OSMANOĞLU" userId="4b45da3246be371e" providerId="LiveId" clId="{7BFEBB4F-9077-4358-BE55-5DA7275ACB43}" dt="2020-09-16T19:21:02.839" v="61" actId="115"/>
          <ac:spMkLst>
            <pc:docMk/>
            <pc:sldMk cId="0" sldId="308"/>
            <ac:spMk id="24581" creationId="{00000000-0000-0000-0000-000000000000}"/>
          </ac:spMkLst>
        </pc:spChg>
      </pc:sldChg>
      <pc:sldChg chg="modSp">
        <pc:chgData name="ÖMER ALİ OSMANOĞLU" userId="4b45da3246be371e" providerId="LiveId" clId="{7BFEBB4F-9077-4358-BE55-5DA7275ACB43}" dt="2020-09-16T19:06:06.203" v="29"/>
        <pc:sldMkLst>
          <pc:docMk/>
          <pc:sldMk cId="0" sldId="310"/>
        </pc:sldMkLst>
        <pc:spChg chg="mod">
          <ac:chgData name="ÖMER ALİ OSMANOĞLU" userId="4b45da3246be371e" providerId="LiveId" clId="{7BFEBB4F-9077-4358-BE55-5DA7275ACB43}" dt="2020-09-16T19:06:06.203" v="29"/>
          <ac:spMkLst>
            <pc:docMk/>
            <pc:sldMk cId="0" sldId="310"/>
            <ac:spMk id="26627" creationId="{00000000-0000-0000-0000-000000000000}"/>
          </ac:spMkLst>
        </pc:spChg>
      </pc:sldChg>
      <pc:sldChg chg="modSp">
        <pc:chgData name="ÖMER ALİ OSMANOĞLU" userId="4b45da3246be371e" providerId="LiveId" clId="{7BFEBB4F-9077-4358-BE55-5DA7275ACB43}" dt="2020-09-16T19:06:06.203" v="29"/>
        <pc:sldMkLst>
          <pc:docMk/>
          <pc:sldMk cId="0" sldId="312"/>
        </pc:sldMkLst>
        <pc:spChg chg="mod">
          <ac:chgData name="ÖMER ALİ OSMANOĞLU" userId="4b45da3246be371e" providerId="LiveId" clId="{7BFEBB4F-9077-4358-BE55-5DA7275ACB43}" dt="2020-09-16T19:06:06.203" v="29"/>
          <ac:spMkLst>
            <pc:docMk/>
            <pc:sldMk cId="0" sldId="312"/>
            <ac:spMk id="30723" creationId="{00000000-0000-0000-0000-000000000000}"/>
          </ac:spMkLst>
        </pc:spChg>
      </pc:sldChg>
      <pc:sldChg chg="modSp mod">
        <pc:chgData name="ÖMER ALİ OSMANOĞLU" userId="4b45da3246be371e" providerId="LiveId" clId="{7BFEBB4F-9077-4358-BE55-5DA7275ACB43}" dt="2020-09-16T19:25:42.519" v="64" actId="113"/>
        <pc:sldMkLst>
          <pc:docMk/>
          <pc:sldMk cId="0" sldId="313"/>
        </pc:sldMkLst>
        <pc:spChg chg="mod">
          <ac:chgData name="ÖMER ALİ OSMANOĞLU" userId="4b45da3246be371e" providerId="LiveId" clId="{7BFEBB4F-9077-4358-BE55-5DA7275ACB43}" dt="2020-09-16T19:06:06.203" v="29"/>
          <ac:spMkLst>
            <pc:docMk/>
            <pc:sldMk cId="0" sldId="313"/>
            <ac:spMk id="32771" creationId="{00000000-0000-0000-0000-000000000000}"/>
          </ac:spMkLst>
        </pc:spChg>
        <pc:spChg chg="mod">
          <ac:chgData name="ÖMER ALİ OSMANOĞLU" userId="4b45da3246be371e" providerId="LiveId" clId="{7BFEBB4F-9077-4358-BE55-5DA7275ACB43}" dt="2020-09-16T19:25:42.519" v="64" actId="113"/>
          <ac:spMkLst>
            <pc:docMk/>
            <pc:sldMk cId="0" sldId="313"/>
            <ac:spMk id="32773" creationId="{00000000-0000-0000-0000-000000000000}"/>
          </ac:spMkLst>
        </pc:spChg>
      </pc:sldChg>
      <pc:sldChg chg="modSp mod">
        <pc:chgData name="ÖMER ALİ OSMANOĞLU" userId="4b45da3246be371e" providerId="LiveId" clId="{7BFEBB4F-9077-4358-BE55-5DA7275ACB43}" dt="2020-09-16T19:26:40.517" v="67" actId="113"/>
        <pc:sldMkLst>
          <pc:docMk/>
          <pc:sldMk cId="0" sldId="314"/>
        </pc:sldMkLst>
        <pc:spChg chg="mod">
          <ac:chgData name="ÖMER ALİ OSMANOĞLU" userId="4b45da3246be371e" providerId="LiveId" clId="{7BFEBB4F-9077-4358-BE55-5DA7275ACB43}" dt="2020-09-16T19:06:06.203" v="29"/>
          <ac:spMkLst>
            <pc:docMk/>
            <pc:sldMk cId="0" sldId="314"/>
            <ac:spMk id="33795" creationId="{00000000-0000-0000-0000-000000000000}"/>
          </ac:spMkLst>
        </pc:spChg>
        <pc:spChg chg="mod">
          <ac:chgData name="ÖMER ALİ OSMANOĞLU" userId="4b45da3246be371e" providerId="LiveId" clId="{7BFEBB4F-9077-4358-BE55-5DA7275ACB43}" dt="2020-09-16T19:26:40.517" v="67" actId="113"/>
          <ac:spMkLst>
            <pc:docMk/>
            <pc:sldMk cId="0" sldId="314"/>
            <ac:spMk id="33797" creationId="{00000000-0000-0000-0000-000000000000}"/>
          </ac:spMkLst>
        </pc:spChg>
      </pc:sldChg>
      <pc:sldChg chg="modSp">
        <pc:chgData name="ÖMER ALİ OSMANOĞLU" userId="4b45da3246be371e" providerId="LiveId" clId="{7BFEBB4F-9077-4358-BE55-5DA7275ACB43}" dt="2020-09-16T19:06:06.203" v="29"/>
        <pc:sldMkLst>
          <pc:docMk/>
          <pc:sldMk cId="0" sldId="315"/>
        </pc:sldMkLst>
        <pc:spChg chg="mod">
          <ac:chgData name="ÖMER ALİ OSMANOĞLU" userId="4b45da3246be371e" providerId="LiveId" clId="{7BFEBB4F-9077-4358-BE55-5DA7275ACB43}" dt="2020-09-16T19:06:06.203" v="29"/>
          <ac:spMkLst>
            <pc:docMk/>
            <pc:sldMk cId="0" sldId="315"/>
            <ac:spMk id="34819" creationId="{00000000-0000-0000-0000-000000000000}"/>
          </ac:spMkLst>
        </pc:spChg>
      </pc:sldChg>
      <pc:sldChg chg="modSp">
        <pc:chgData name="ÖMER ALİ OSMANOĞLU" userId="4b45da3246be371e" providerId="LiveId" clId="{7BFEBB4F-9077-4358-BE55-5DA7275ACB43}" dt="2020-09-16T19:06:06.203" v="29"/>
        <pc:sldMkLst>
          <pc:docMk/>
          <pc:sldMk cId="0" sldId="316"/>
        </pc:sldMkLst>
        <pc:spChg chg="mod">
          <ac:chgData name="ÖMER ALİ OSMANOĞLU" userId="4b45da3246be371e" providerId="LiveId" clId="{7BFEBB4F-9077-4358-BE55-5DA7275ACB43}" dt="2020-09-16T19:06:06.203" v="29"/>
          <ac:spMkLst>
            <pc:docMk/>
            <pc:sldMk cId="0" sldId="316"/>
            <ac:spMk id="38915" creationId="{00000000-0000-0000-0000-000000000000}"/>
          </ac:spMkLst>
        </pc:spChg>
      </pc:sldChg>
      <pc:sldChg chg="modSp">
        <pc:chgData name="ÖMER ALİ OSMANOĞLU" userId="4b45da3246be371e" providerId="LiveId" clId="{7BFEBB4F-9077-4358-BE55-5DA7275ACB43}" dt="2020-09-16T19:06:06.203" v="29"/>
        <pc:sldMkLst>
          <pc:docMk/>
          <pc:sldMk cId="0" sldId="317"/>
        </pc:sldMkLst>
        <pc:spChg chg="mod">
          <ac:chgData name="ÖMER ALİ OSMANOĞLU" userId="4b45da3246be371e" providerId="LiveId" clId="{7BFEBB4F-9077-4358-BE55-5DA7275ACB43}" dt="2020-09-16T19:06:06.203" v="29"/>
          <ac:spMkLst>
            <pc:docMk/>
            <pc:sldMk cId="0" sldId="317"/>
            <ac:spMk id="41987" creationId="{00000000-0000-0000-0000-000000000000}"/>
          </ac:spMkLst>
        </pc:spChg>
      </pc:sldChg>
      <pc:sldChg chg="modSp">
        <pc:chgData name="ÖMER ALİ OSMANOĞLU" userId="4b45da3246be371e" providerId="LiveId" clId="{7BFEBB4F-9077-4358-BE55-5DA7275ACB43}" dt="2020-09-16T19:06:06.203" v="29"/>
        <pc:sldMkLst>
          <pc:docMk/>
          <pc:sldMk cId="0" sldId="318"/>
        </pc:sldMkLst>
        <pc:spChg chg="mod">
          <ac:chgData name="ÖMER ALİ OSMANOĞLU" userId="4b45da3246be371e" providerId="LiveId" clId="{7BFEBB4F-9077-4358-BE55-5DA7275ACB43}" dt="2020-09-16T19:06:06.203" v="29"/>
          <ac:spMkLst>
            <pc:docMk/>
            <pc:sldMk cId="0" sldId="318"/>
            <ac:spMk id="40963" creationId="{00000000-0000-0000-0000-000000000000}"/>
          </ac:spMkLst>
        </pc:spChg>
      </pc:sldChg>
      <pc:sldChg chg="modSp">
        <pc:chgData name="ÖMER ALİ OSMANOĞLU" userId="4b45da3246be371e" providerId="LiveId" clId="{7BFEBB4F-9077-4358-BE55-5DA7275ACB43}" dt="2020-09-16T19:06:06.203" v="29"/>
        <pc:sldMkLst>
          <pc:docMk/>
          <pc:sldMk cId="0" sldId="320"/>
        </pc:sldMkLst>
        <pc:spChg chg="mod">
          <ac:chgData name="ÖMER ALİ OSMANOĞLU" userId="4b45da3246be371e" providerId="LiveId" clId="{7BFEBB4F-9077-4358-BE55-5DA7275ACB43}" dt="2020-09-16T19:06:06.203" v="29"/>
          <ac:spMkLst>
            <pc:docMk/>
            <pc:sldMk cId="0" sldId="320"/>
            <ac:spMk id="39939" creationId="{00000000-0000-0000-0000-000000000000}"/>
          </ac:spMkLst>
        </pc:spChg>
      </pc:sldChg>
      <pc:sldChg chg="modSp">
        <pc:chgData name="ÖMER ALİ OSMANOĞLU" userId="4b45da3246be371e" providerId="LiveId" clId="{7BFEBB4F-9077-4358-BE55-5DA7275ACB43}" dt="2020-09-16T19:06:06.203" v="29"/>
        <pc:sldMkLst>
          <pc:docMk/>
          <pc:sldMk cId="0" sldId="321"/>
        </pc:sldMkLst>
        <pc:spChg chg="mod">
          <ac:chgData name="ÖMER ALİ OSMANOĞLU" userId="4b45da3246be371e" providerId="LiveId" clId="{7BFEBB4F-9077-4358-BE55-5DA7275ACB43}" dt="2020-09-16T19:06:06.203" v="29"/>
          <ac:spMkLst>
            <pc:docMk/>
            <pc:sldMk cId="0" sldId="321"/>
            <ac:spMk id="44035" creationId="{00000000-0000-0000-0000-000000000000}"/>
          </ac:spMkLst>
        </pc:spChg>
      </pc:sldChg>
      <pc:sldChg chg="modSp">
        <pc:chgData name="ÖMER ALİ OSMANOĞLU" userId="4b45da3246be371e" providerId="LiveId" clId="{7BFEBB4F-9077-4358-BE55-5DA7275ACB43}" dt="2020-09-16T19:06:06.203" v="29"/>
        <pc:sldMkLst>
          <pc:docMk/>
          <pc:sldMk cId="0" sldId="322"/>
        </pc:sldMkLst>
        <pc:spChg chg="mod">
          <ac:chgData name="ÖMER ALİ OSMANOĞLU" userId="4b45da3246be371e" providerId="LiveId" clId="{7BFEBB4F-9077-4358-BE55-5DA7275ACB43}" dt="2020-09-16T19:06:06.203" v="29"/>
          <ac:spMkLst>
            <pc:docMk/>
            <pc:sldMk cId="0" sldId="322"/>
            <ac:spMk id="45059" creationId="{00000000-0000-0000-0000-000000000000}"/>
          </ac:spMkLst>
        </pc:spChg>
      </pc:sldChg>
      <pc:sldChg chg="modSp">
        <pc:chgData name="ÖMER ALİ OSMANOĞLU" userId="4b45da3246be371e" providerId="LiveId" clId="{7BFEBB4F-9077-4358-BE55-5DA7275ACB43}" dt="2020-09-16T19:06:06.203" v="29"/>
        <pc:sldMkLst>
          <pc:docMk/>
          <pc:sldMk cId="0" sldId="323"/>
        </pc:sldMkLst>
        <pc:spChg chg="mod">
          <ac:chgData name="ÖMER ALİ OSMANOĞLU" userId="4b45da3246be371e" providerId="LiveId" clId="{7BFEBB4F-9077-4358-BE55-5DA7275ACB43}" dt="2020-09-16T19:06:06.203" v="29"/>
          <ac:spMkLst>
            <pc:docMk/>
            <pc:sldMk cId="0" sldId="323"/>
            <ac:spMk id="46083" creationId="{00000000-0000-0000-0000-000000000000}"/>
          </ac:spMkLst>
        </pc:spChg>
      </pc:sldChg>
      <pc:sldChg chg="modSp">
        <pc:chgData name="ÖMER ALİ OSMANOĞLU" userId="4b45da3246be371e" providerId="LiveId" clId="{7BFEBB4F-9077-4358-BE55-5DA7275ACB43}" dt="2020-09-16T19:06:06.203" v="29"/>
        <pc:sldMkLst>
          <pc:docMk/>
          <pc:sldMk cId="0" sldId="325"/>
        </pc:sldMkLst>
        <pc:spChg chg="mod">
          <ac:chgData name="ÖMER ALİ OSMANOĞLU" userId="4b45da3246be371e" providerId="LiveId" clId="{7BFEBB4F-9077-4358-BE55-5DA7275ACB43}" dt="2020-09-16T19:06:06.203" v="29"/>
          <ac:spMkLst>
            <pc:docMk/>
            <pc:sldMk cId="0" sldId="325"/>
            <ac:spMk id="47107" creationId="{00000000-0000-0000-0000-000000000000}"/>
          </ac:spMkLst>
        </pc:spChg>
      </pc:sldChg>
      <pc:sldChg chg="modSp">
        <pc:chgData name="ÖMER ALİ OSMANOĞLU" userId="4b45da3246be371e" providerId="LiveId" clId="{7BFEBB4F-9077-4358-BE55-5DA7275ACB43}" dt="2020-09-16T19:06:06.203" v="29"/>
        <pc:sldMkLst>
          <pc:docMk/>
          <pc:sldMk cId="0" sldId="326"/>
        </pc:sldMkLst>
        <pc:spChg chg="mod">
          <ac:chgData name="ÖMER ALİ OSMANOĞLU" userId="4b45da3246be371e" providerId="LiveId" clId="{7BFEBB4F-9077-4358-BE55-5DA7275ACB43}" dt="2020-09-16T19:06:06.203" v="29"/>
          <ac:spMkLst>
            <pc:docMk/>
            <pc:sldMk cId="0" sldId="326"/>
            <ac:spMk id="48131" creationId="{00000000-0000-0000-0000-000000000000}"/>
          </ac:spMkLst>
        </pc:spChg>
      </pc:sldChg>
      <pc:sldChg chg="modSp">
        <pc:chgData name="ÖMER ALİ OSMANOĞLU" userId="4b45da3246be371e" providerId="LiveId" clId="{7BFEBB4F-9077-4358-BE55-5DA7275ACB43}" dt="2020-09-16T19:06:06.203" v="29"/>
        <pc:sldMkLst>
          <pc:docMk/>
          <pc:sldMk cId="0" sldId="327"/>
        </pc:sldMkLst>
        <pc:spChg chg="mod">
          <ac:chgData name="ÖMER ALİ OSMANOĞLU" userId="4b45da3246be371e" providerId="LiveId" clId="{7BFEBB4F-9077-4358-BE55-5DA7275ACB43}" dt="2020-09-16T19:06:06.203" v="29"/>
          <ac:spMkLst>
            <pc:docMk/>
            <pc:sldMk cId="0" sldId="327"/>
            <ac:spMk id="49155" creationId="{00000000-0000-0000-0000-000000000000}"/>
          </ac:spMkLst>
        </pc:spChg>
      </pc:sldChg>
      <pc:sldChg chg="modSp">
        <pc:chgData name="ÖMER ALİ OSMANOĞLU" userId="4b45da3246be371e" providerId="LiveId" clId="{7BFEBB4F-9077-4358-BE55-5DA7275ACB43}" dt="2020-09-16T19:06:06.203" v="29"/>
        <pc:sldMkLst>
          <pc:docMk/>
          <pc:sldMk cId="0" sldId="328"/>
        </pc:sldMkLst>
        <pc:spChg chg="mod">
          <ac:chgData name="ÖMER ALİ OSMANOĞLU" userId="4b45da3246be371e" providerId="LiveId" clId="{7BFEBB4F-9077-4358-BE55-5DA7275ACB43}" dt="2020-09-16T19:06:06.203" v="29"/>
          <ac:spMkLst>
            <pc:docMk/>
            <pc:sldMk cId="0" sldId="328"/>
            <ac:spMk id="50179" creationId="{00000000-0000-0000-0000-000000000000}"/>
          </ac:spMkLst>
        </pc:spChg>
      </pc:sldChg>
      <pc:sldChg chg="modSp">
        <pc:chgData name="ÖMER ALİ OSMANOĞLU" userId="4b45da3246be371e" providerId="LiveId" clId="{7BFEBB4F-9077-4358-BE55-5DA7275ACB43}" dt="2020-09-16T19:06:06.203" v="29"/>
        <pc:sldMkLst>
          <pc:docMk/>
          <pc:sldMk cId="0" sldId="329"/>
        </pc:sldMkLst>
        <pc:spChg chg="mod">
          <ac:chgData name="ÖMER ALİ OSMANOĞLU" userId="4b45da3246be371e" providerId="LiveId" clId="{7BFEBB4F-9077-4358-BE55-5DA7275ACB43}" dt="2020-09-16T19:06:06.203" v="29"/>
          <ac:spMkLst>
            <pc:docMk/>
            <pc:sldMk cId="0" sldId="329"/>
            <ac:spMk id="51203" creationId="{00000000-0000-0000-0000-000000000000}"/>
          </ac:spMkLst>
        </pc:spChg>
      </pc:sldChg>
      <pc:sldChg chg="modSp">
        <pc:chgData name="ÖMER ALİ OSMANOĞLU" userId="4b45da3246be371e" providerId="LiveId" clId="{7BFEBB4F-9077-4358-BE55-5DA7275ACB43}" dt="2020-09-16T19:06:06.203" v="29"/>
        <pc:sldMkLst>
          <pc:docMk/>
          <pc:sldMk cId="0" sldId="330"/>
        </pc:sldMkLst>
        <pc:spChg chg="mod">
          <ac:chgData name="ÖMER ALİ OSMANOĞLU" userId="4b45da3246be371e" providerId="LiveId" clId="{7BFEBB4F-9077-4358-BE55-5DA7275ACB43}" dt="2020-09-16T19:06:06.203" v="29"/>
          <ac:spMkLst>
            <pc:docMk/>
            <pc:sldMk cId="0" sldId="330"/>
            <ac:spMk id="52227" creationId="{00000000-0000-0000-0000-000000000000}"/>
          </ac:spMkLst>
        </pc:spChg>
      </pc:sldChg>
      <pc:sldChg chg="modSp">
        <pc:chgData name="ÖMER ALİ OSMANOĞLU" userId="4b45da3246be371e" providerId="LiveId" clId="{7BFEBB4F-9077-4358-BE55-5DA7275ACB43}" dt="2020-09-16T19:06:06.203" v="29"/>
        <pc:sldMkLst>
          <pc:docMk/>
          <pc:sldMk cId="0" sldId="331"/>
        </pc:sldMkLst>
        <pc:spChg chg="mod">
          <ac:chgData name="ÖMER ALİ OSMANOĞLU" userId="4b45da3246be371e" providerId="LiveId" clId="{7BFEBB4F-9077-4358-BE55-5DA7275ACB43}" dt="2020-09-16T19:06:06.203" v="29"/>
          <ac:spMkLst>
            <pc:docMk/>
            <pc:sldMk cId="0" sldId="331"/>
            <ac:spMk id="53251" creationId="{00000000-0000-0000-0000-000000000000}"/>
          </ac:spMkLst>
        </pc:spChg>
      </pc:sldChg>
      <pc:sldChg chg="modSp">
        <pc:chgData name="ÖMER ALİ OSMANOĞLU" userId="4b45da3246be371e" providerId="LiveId" clId="{7BFEBB4F-9077-4358-BE55-5DA7275ACB43}" dt="2020-09-16T19:06:06.203" v="29"/>
        <pc:sldMkLst>
          <pc:docMk/>
          <pc:sldMk cId="0" sldId="332"/>
        </pc:sldMkLst>
        <pc:spChg chg="mod">
          <ac:chgData name="ÖMER ALİ OSMANOĞLU" userId="4b45da3246be371e" providerId="LiveId" clId="{7BFEBB4F-9077-4358-BE55-5DA7275ACB43}" dt="2020-09-16T19:06:06.203" v="29"/>
          <ac:spMkLst>
            <pc:docMk/>
            <pc:sldMk cId="0" sldId="332"/>
            <ac:spMk id="54275" creationId="{00000000-0000-0000-0000-000000000000}"/>
          </ac:spMkLst>
        </pc:spChg>
      </pc:sldChg>
      <pc:sldChg chg="modSp">
        <pc:chgData name="ÖMER ALİ OSMANOĞLU" userId="4b45da3246be371e" providerId="LiveId" clId="{7BFEBB4F-9077-4358-BE55-5DA7275ACB43}" dt="2020-09-16T19:06:06.203" v="29"/>
        <pc:sldMkLst>
          <pc:docMk/>
          <pc:sldMk cId="0" sldId="333"/>
        </pc:sldMkLst>
        <pc:spChg chg="mod">
          <ac:chgData name="ÖMER ALİ OSMANOĞLU" userId="4b45da3246be371e" providerId="LiveId" clId="{7BFEBB4F-9077-4358-BE55-5DA7275ACB43}" dt="2020-09-16T19:06:06.203" v="29"/>
          <ac:spMkLst>
            <pc:docMk/>
            <pc:sldMk cId="0" sldId="333"/>
            <ac:spMk id="55299" creationId="{00000000-0000-0000-0000-000000000000}"/>
          </ac:spMkLst>
        </pc:spChg>
      </pc:sldChg>
      <pc:sldChg chg="modSp">
        <pc:chgData name="ÖMER ALİ OSMANOĞLU" userId="4b45da3246be371e" providerId="LiveId" clId="{7BFEBB4F-9077-4358-BE55-5DA7275ACB43}" dt="2020-09-16T19:06:06.203" v="29"/>
        <pc:sldMkLst>
          <pc:docMk/>
          <pc:sldMk cId="0" sldId="334"/>
        </pc:sldMkLst>
        <pc:spChg chg="mod">
          <ac:chgData name="ÖMER ALİ OSMANOĞLU" userId="4b45da3246be371e" providerId="LiveId" clId="{7BFEBB4F-9077-4358-BE55-5DA7275ACB43}" dt="2020-09-16T19:06:06.203" v="29"/>
          <ac:spMkLst>
            <pc:docMk/>
            <pc:sldMk cId="0" sldId="334"/>
            <ac:spMk id="56323" creationId="{00000000-0000-0000-0000-000000000000}"/>
          </ac:spMkLst>
        </pc:spChg>
      </pc:sldChg>
      <pc:sldChg chg="modSp">
        <pc:chgData name="ÖMER ALİ OSMANOĞLU" userId="4b45da3246be371e" providerId="LiveId" clId="{7BFEBB4F-9077-4358-BE55-5DA7275ACB43}" dt="2020-09-16T19:06:06.203" v="29"/>
        <pc:sldMkLst>
          <pc:docMk/>
          <pc:sldMk cId="0" sldId="335"/>
        </pc:sldMkLst>
        <pc:spChg chg="mod">
          <ac:chgData name="ÖMER ALİ OSMANOĞLU" userId="4b45da3246be371e" providerId="LiveId" clId="{7BFEBB4F-9077-4358-BE55-5DA7275ACB43}" dt="2020-09-16T19:06:06.203" v="29"/>
          <ac:spMkLst>
            <pc:docMk/>
            <pc:sldMk cId="0" sldId="335"/>
            <ac:spMk id="58371" creationId="{00000000-0000-0000-0000-000000000000}"/>
          </ac:spMkLst>
        </pc:spChg>
      </pc:sldChg>
      <pc:sldChg chg="modSp">
        <pc:chgData name="ÖMER ALİ OSMANOĞLU" userId="4b45da3246be371e" providerId="LiveId" clId="{7BFEBB4F-9077-4358-BE55-5DA7275ACB43}" dt="2020-09-16T19:06:06.203" v="29"/>
        <pc:sldMkLst>
          <pc:docMk/>
          <pc:sldMk cId="0" sldId="336"/>
        </pc:sldMkLst>
        <pc:spChg chg="mod">
          <ac:chgData name="ÖMER ALİ OSMANOĞLU" userId="4b45da3246be371e" providerId="LiveId" clId="{7BFEBB4F-9077-4358-BE55-5DA7275ACB43}" dt="2020-09-16T19:06:06.203" v="29"/>
          <ac:spMkLst>
            <pc:docMk/>
            <pc:sldMk cId="0" sldId="336"/>
            <ac:spMk id="59395" creationId="{00000000-0000-0000-0000-000000000000}"/>
          </ac:spMkLst>
        </pc:spChg>
      </pc:sldChg>
      <pc:sldChg chg="modSp">
        <pc:chgData name="ÖMER ALİ OSMANOĞLU" userId="4b45da3246be371e" providerId="LiveId" clId="{7BFEBB4F-9077-4358-BE55-5DA7275ACB43}" dt="2020-09-16T19:06:06.203" v="29"/>
        <pc:sldMkLst>
          <pc:docMk/>
          <pc:sldMk cId="0" sldId="337"/>
        </pc:sldMkLst>
        <pc:spChg chg="mod">
          <ac:chgData name="ÖMER ALİ OSMANOĞLU" userId="4b45da3246be371e" providerId="LiveId" clId="{7BFEBB4F-9077-4358-BE55-5DA7275ACB43}" dt="2020-09-16T19:06:06.203" v="29"/>
          <ac:spMkLst>
            <pc:docMk/>
            <pc:sldMk cId="0" sldId="337"/>
            <ac:spMk id="60419" creationId="{00000000-0000-0000-0000-000000000000}"/>
          </ac:spMkLst>
        </pc:spChg>
      </pc:sldChg>
      <pc:sldChg chg="modSp">
        <pc:chgData name="ÖMER ALİ OSMANOĞLU" userId="4b45da3246be371e" providerId="LiveId" clId="{7BFEBB4F-9077-4358-BE55-5DA7275ACB43}" dt="2020-09-16T19:06:06.203" v="29"/>
        <pc:sldMkLst>
          <pc:docMk/>
          <pc:sldMk cId="0" sldId="338"/>
        </pc:sldMkLst>
        <pc:spChg chg="mod">
          <ac:chgData name="ÖMER ALİ OSMANOĞLU" userId="4b45da3246be371e" providerId="LiveId" clId="{7BFEBB4F-9077-4358-BE55-5DA7275ACB43}" dt="2020-09-16T19:06:06.203" v="29"/>
          <ac:spMkLst>
            <pc:docMk/>
            <pc:sldMk cId="0" sldId="338"/>
            <ac:spMk id="61443" creationId="{00000000-0000-0000-0000-000000000000}"/>
          </ac:spMkLst>
        </pc:spChg>
      </pc:sldChg>
      <pc:sldChg chg="modSp mod">
        <pc:chgData name="ÖMER ALİ OSMANOĞLU" userId="4b45da3246be371e" providerId="LiveId" clId="{7BFEBB4F-9077-4358-BE55-5DA7275ACB43}" dt="2020-09-16T19:27:42.680" v="70" actId="113"/>
        <pc:sldMkLst>
          <pc:docMk/>
          <pc:sldMk cId="0" sldId="339"/>
        </pc:sldMkLst>
        <pc:spChg chg="mod">
          <ac:chgData name="ÖMER ALİ OSMANOĞLU" userId="4b45da3246be371e" providerId="LiveId" clId="{7BFEBB4F-9077-4358-BE55-5DA7275ACB43}" dt="2020-09-16T19:06:06.203" v="29"/>
          <ac:spMkLst>
            <pc:docMk/>
            <pc:sldMk cId="0" sldId="339"/>
            <ac:spMk id="35843" creationId="{00000000-0000-0000-0000-000000000000}"/>
          </ac:spMkLst>
        </pc:spChg>
        <pc:spChg chg="mod">
          <ac:chgData name="ÖMER ALİ OSMANOĞLU" userId="4b45da3246be371e" providerId="LiveId" clId="{7BFEBB4F-9077-4358-BE55-5DA7275ACB43}" dt="2020-09-16T19:27:42.680" v="70" actId="113"/>
          <ac:spMkLst>
            <pc:docMk/>
            <pc:sldMk cId="0" sldId="339"/>
            <ac:spMk id="35845" creationId="{00000000-0000-0000-0000-000000000000}"/>
          </ac:spMkLst>
        </pc:spChg>
      </pc:sldChg>
      <pc:sldChg chg="modSp mod">
        <pc:chgData name="ÖMER ALİ OSMANOĞLU" userId="4b45da3246be371e" providerId="LiveId" clId="{7BFEBB4F-9077-4358-BE55-5DA7275ACB43}" dt="2020-09-16T19:27:56.110" v="72" actId="113"/>
        <pc:sldMkLst>
          <pc:docMk/>
          <pc:sldMk cId="0" sldId="340"/>
        </pc:sldMkLst>
        <pc:spChg chg="mod">
          <ac:chgData name="ÖMER ALİ OSMANOĞLU" userId="4b45da3246be371e" providerId="LiveId" clId="{7BFEBB4F-9077-4358-BE55-5DA7275ACB43}" dt="2020-09-16T19:06:06.203" v="29"/>
          <ac:spMkLst>
            <pc:docMk/>
            <pc:sldMk cId="0" sldId="340"/>
            <ac:spMk id="36867" creationId="{00000000-0000-0000-0000-000000000000}"/>
          </ac:spMkLst>
        </pc:spChg>
        <pc:spChg chg="mod">
          <ac:chgData name="ÖMER ALİ OSMANOĞLU" userId="4b45da3246be371e" providerId="LiveId" clId="{7BFEBB4F-9077-4358-BE55-5DA7275ACB43}" dt="2020-09-16T19:27:56.110" v="72" actId="113"/>
          <ac:spMkLst>
            <pc:docMk/>
            <pc:sldMk cId="0" sldId="340"/>
            <ac:spMk id="36869" creationId="{00000000-0000-0000-0000-000000000000}"/>
          </ac:spMkLst>
        </pc:spChg>
      </pc:sldChg>
      <pc:sldChg chg="modSp">
        <pc:chgData name="ÖMER ALİ OSMANOĞLU" userId="4b45da3246be371e" providerId="LiveId" clId="{7BFEBB4F-9077-4358-BE55-5DA7275ACB43}" dt="2020-09-16T19:06:06.203" v="29"/>
        <pc:sldMkLst>
          <pc:docMk/>
          <pc:sldMk cId="0" sldId="342"/>
        </pc:sldMkLst>
        <pc:spChg chg="mod">
          <ac:chgData name="ÖMER ALİ OSMANOĞLU" userId="4b45da3246be371e" providerId="LiveId" clId="{7BFEBB4F-9077-4358-BE55-5DA7275ACB43}" dt="2020-09-16T19:06:06.203" v="29"/>
          <ac:spMkLst>
            <pc:docMk/>
            <pc:sldMk cId="0" sldId="342"/>
            <ac:spMk id="23555" creationId="{00000000-0000-0000-0000-000000000000}"/>
          </ac:spMkLst>
        </pc:spChg>
      </pc:sldChg>
      <pc:sldChg chg="modSp">
        <pc:chgData name="ÖMER ALİ OSMANOĞLU" userId="4b45da3246be371e" providerId="LiveId" clId="{7BFEBB4F-9077-4358-BE55-5DA7275ACB43}" dt="2020-09-16T19:06:06.203" v="29"/>
        <pc:sldMkLst>
          <pc:docMk/>
          <pc:sldMk cId="0" sldId="344"/>
        </pc:sldMkLst>
        <pc:spChg chg="mod">
          <ac:chgData name="ÖMER ALİ OSMANOĞLU" userId="4b45da3246be371e" providerId="LiveId" clId="{7BFEBB4F-9077-4358-BE55-5DA7275ACB43}" dt="2020-09-16T19:06:06.203" v="29"/>
          <ac:spMkLst>
            <pc:docMk/>
            <pc:sldMk cId="0" sldId="344"/>
            <ac:spMk id="28675" creationId="{00000000-0000-0000-0000-000000000000}"/>
          </ac:spMkLst>
        </pc:spChg>
      </pc:sldChg>
      <pc:sldChg chg="modSp">
        <pc:chgData name="ÖMER ALİ OSMANOĞLU" userId="4b45da3246be371e" providerId="LiveId" clId="{7BFEBB4F-9077-4358-BE55-5DA7275ACB43}" dt="2020-09-16T19:06:06.203" v="29"/>
        <pc:sldMkLst>
          <pc:docMk/>
          <pc:sldMk cId="0" sldId="345"/>
        </pc:sldMkLst>
        <pc:spChg chg="mod">
          <ac:chgData name="ÖMER ALİ OSMANOĞLU" userId="4b45da3246be371e" providerId="LiveId" clId="{7BFEBB4F-9077-4358-BE55-5DA7275ACB43}" dt="2020-09-16T19:06:06.203" v="29"/>
          <ac:spMkLst>
            <pc:docMk/>
            <pc:sldMk cId="0" sldId="345"/>
            <ac:spMk id="29699" creationId="{00000000-0000-0000-0000-000000000000}"/>
          </ac:spMkLst>
        </pc:spChg>
      </pc:sldChg>
      <pc:sldChg chg="modSp">
        <pc:chgData name="ÖMER ALİ OSMANOĞLU" userId="4b45da3246be371e" providerId="LiveId" clId="{7BFEBB4F-9077-4358-BE55-5DA7275ACB43}" dt="2020-09-16T19:06:06.203" v="29"/>
        <pc:sldMkLst>
          <pc:docMk/>
          <pc:sldMk cId="0" sldId="346"/>
        </pc:sldMkLst>
        <pc:spChg chg="mod">
          <ac:chgData name="ÖMER ALİ OSMANOĞLU" userId="4b45da3246be371e" providerId="LiveId" clId="{7BFEBB4F-9077-4358-BE55-5DA7275ACB43}" dt="2020-09-16T19:06:06.203" v="29"/>
          <ac:spMkLst>
            <pc:docMk/>
            <pc:sldMk cId="0" sldId="346"/>
            <ac:spMk id="68611" creationId="{00000000-0000-0000-0000-000000000000}"/>
          </ac:spMkLst>
        </pc:spChg>
      </pc:sldChg>
      <pc:sldChg chg="modSp setBg">
        <pc:chgData name="ÖMER ALİ OSMANOĞLU" userId="4b45da3246be371e" providerId="LiveId" clId="{7BFEBB4F-9077-4358-BE55-5DA7275ACB43}" dt="2020-09-16T19:18:13.247" v="52"/>
        <pc:sldMkLst>
          <pc:docMk/>
          <pc:sldMk cId="0" sldId="359"/>
        </pc:sldMkLst>
        <pc:spChg chg="mod">
          <ac:chgData name="ÖMER ALİ OSMANOĞLU" userId="4b45da3246be371e" providerId="LiveId" clId="{7BFEBB4F-9077-4358-BE55-5DA7275ACB43}" dt="2020-09-16T19:18:13.247" v="52"/>
          <ac:spMkLst>
            <pc:docMk/>
            <pc:sldMk cId="0" sldId="359"/>
            <ac:spMk id="20483" creationId="{00000000-0000-0000-0000-000000000000}"/>
          </ac:spMkLst>
        </pc:spChg>
      </pc:sldChg>
      <pc:sldChg chg="addSp delSp modSp mod setBg setFolMasterObjs">
        <pc:chgData name="ÖMER ALİ OSMANOĞLU" userId="4b45da3246be371e" providerId="LiveId" clId="{7BFEBB4F-9077-4358-BE55-5DA7275ACB43}" dt="2020-09-16T19:15:29.479" v="41" actId="108"/>
        <pc:sldMkLst>
          <pc:docMk/>
          <pc:sldMk cId="0" sldId="360"/>
        </pc:sldMkLst>
        <pc:spChg chg="add del">
          <ac:chgData name="ÖMER ALİ OSMANOĞLU" userId="4b45da3246be371e" providerId="LiveId" clId="{7BFEBB4F-9077-4358-BE55-5DA7275ACB43}" dt="2020-09-16T19:04:47.021" v="14" actId="26606"/>
          <ac:spMkLst>
            <pc:docMk/>
            <pc:sldMk cId="0" sldId="360"/>
            <ac:spMk id="137" creationId="{324E43EB-867C-4B35-9A5C-E435157C7297}"/>
          </ac:spMkLst>
        </pc:spChg>
        <pc:spChg chg="add del">
          <ac:chgData name="ÖMER ALİ OSMANOĞLU" userId="4b45da3246be371e" providerId="LiveId" clId="{7BFEBB4F-9077-4358-BE55-5DA7275ACB43}" dt="2020-09-16T19:04:47.021" v="14" actId="26606"/>
          <ac:spMkLst>
            <pc:docMk/>
            <pc:sldMk cId="0" sldId="360"/>
            <ac:spMk id="139" creationId="{A7C0F5DA-B59F-4F13-8BB8-FFD8F2C572BC}"/>
          </ac:spMkLst>
        </pc:spChg>
        <pc:spChg chg="add del">
          <ac:chgData name="ÖMER ALİ OSMANOĞLU" userId="4b45da3246be371e" providerId="LiveId" clId="{7BFEBB4F-9077-4358-BE55-5DA7275ACB43}" dt="2020-09-16T19:04:47.021" v="14" actId="26606"/>
          <ac:spMkLst>
            <pc:docMk/>
            <pc:sldMk cId="0" sldId="360"/>
            <ac:spMk id="141" creationId="{9CEA1DEC-CC9E-4776-9E08-048A15BFA6CA}"/>
          </ac:spMkLst>
        </pc:spChg>
        <pc:spChg chg="add del">
          <ac:chgData name="ÖMER ALİ OSMANOĞLU" userId="4b45da3246be371e" providerId="LiveId" clId="{7BFEBB4F-9077-4358-BE55-5DA7275ACB43}" dt="2020-09-16T19:04:47.021" v="14" actId="26606"/>
          <ac:spMkLst>
            <pc:docMk/>
            <pc:sldMk cId="0" sldId="360"/>
            <ac:spMk id="143" creationId="{9CE399CF-F4B8-4832-A8CB-B93F6B1EF44B}"/>
          </ac:spMkLst>
        </pc:spChg>
        <pc:spChg chg="add del">
          <ac:chgData name="ÖMER ALİ OSMANOĞLU" userId="4b45da3246be371e" providerId="LiveId" clId="{7BFEBB4F-9077-4358-BE55-5DA7275ACB43}" dt="2020-09-16T19:04:47.021" v="14" actId="26606"/>
          <ac:spMkLst>
            <pc:docMk/>
            <pc:sldMk cId="0" sldId="360"/>
            <ac:spMk id="145" creationId="{1F23E73A-FDC8-462C-83C1-3AA8961449CF}"/>
          </ac:spMkLst>
        </pc:spChg>
        <pc:spChg chg="mod">
          <ac:chgData name="ÖMER ALİ OSMANOĞLU" userId="4b45da3246be371e" providerId="LiveId" clId="{7BFEBB4F-9077-4358-BE55-5DA7275ACB43}" dt="2020-09-16T19:05:32.455" v="22" actId="26606"/>
          <ac:spMkLst>
            <pc:docMk/>
            <pc:sldMk cId="0" sldId="360"/>
            <ac:spMk id="14338" creationId="{00000000-0000-0000-0000-000000000000}"/>
          </ac:spMkLst>
        </pc:spChg>
        <pc:spChg chg="mod ord">
          <ac:chgData name="ÖMER ALİ OSMANOĞLU" userId="4b45da3246be371e" providerId="LiveId" clId="{7BFEBB4F-9077-4358-BE55-5DA7275ACB43}" dt="2020-09-16T19:06:06.203" v="29"/>
          <ac:spMkLst>
            <pc:docMk/>
            <pc:sldMk cId="0" sldId="360"/>
            <ac:spMk id="17411" creationId="{00000000-0000-0000-0000-000000000000}"/>
          </ac:spMkLst>
        </pc:spChg>
        <pc:spChg chg="mod ord">
          <ac:chgData name="ÖMER ALİ OSMANOĞLU" userId="4b45da3246be371e" providerId="LiveId" clId="{7BFEBB4F-9077-4358-BE55-5DA7275ACB43}" dt="2020-09-16T19:15:29.479" v="41" actId="108"/>
          <ac:spMkLst>
            <pc:docMk/>
            <pc:sldMk cId="0" sldId="360"/>
            <ac:spMk id="17412" creationId="{00000000-0000-0000-0000-000000000000}"/>
          </ac:spMkLst>
        </pc:spChg>
        <pc:spChg chg="add del">
          <ac:chgData name="ÖMER ALİ OSMANOĞLU" userId="4b45da3246be371e" providerId="LiveId" clId="{7BFEBB4F-9077-4358-BE55-5DA7275ACB43}" dt="2020-09-16T19:05:32.455" v="22" actId="26606"/>
          <ac:spMkLst>
            <pc:docMk/>
            <pc:sldMk cId="0" sldId="360"/>
            <ac:spMk id="17414" creationId="{B219AE65-9B94-44EA-BEF3-EF4BFA169C81}"/>
          </ac:spMkLst>
        </pc:spChg>
        <pc:spChg chg="add del">
          <ac:chgData name="ÖMER ALİ OSMANOĞLU" userId="4b45da3246be371e" providerId="LiveId" clId="{7BFEBB4F-9077-4358-BE55-5DA7275ACB43}" dt="2020-09-16T19:05:32.455" v="22" actId="26606"/>
          <ac:spMkLst>
            <pc:docMk/>
            <pc:sldMk cId="0" sldId="360"/>
            <ac:spMk id="17415" creationId="{F0C81A57-9CD5-461B-8FFE-4A8CB6CFBE01}"/>
          </ac:spMkLst>
        </pc:spChg>
        <pc:grpChg chg="add del">
          <ac:chgData name="ÖMER ALİ OSMANOĞLU" userId="4b45da3246be371e" providerId="LiveId" clId="{7BFEBB4F-9077-4358-BE55-5DA7275ACB43}" dt="2020-09-16T19:05:32.455" v="22" actId="26606"/>
          <ac:grpSpMkLst>
            <pc:docMk/>
            <pc:sldMk cId="0" sldId="360"/>
            <ac:grpSpMk id="17416" creationId="{3086C462-37F4-494D-8292-CCB95221CC1A}"/>
          </ac:grpSpMkLst>
        </pc:grpChg>
        <pc:picChg chg="add del mod ord">
          <ac:chgData name="ÖMER ALİ OSMANOĞLU" userId="4b45da3246be371e" providerId="LiveId" clId="{7BFEBB4F-9077-4358-BE55-5DA7275ACB43}" dt="2020-09-16T19:05:32.002" v="21" actId="26606"/>
          <ac:picMkLst>
            <pc:docMk/>
            <pc:sldMk cId="0" sldId="360"/>
            <ac:picMk id="206" creationId="{CC66D4D2-5E4E-4E0F-AE68-FF0631EED336}"/>
          </ac:picMkLst>
        </pc:picChg>
        <pc:cxnChg chg="add del">
          <ac:chgData name="ÖMER ALİ OSMANOĞLU" userId="4b45da3246be371e" providerId="LiveId" clId="{7BFEBB4F-9077-4358-BE55-5DA7275ACB43}" dt="2020-09-16T19:05:32.455" v="22" actId="26606"/>
          <ac:cxnSpMkLst>
            <pc:docMk/>
            <pc:sldMk cId="0" sldId="360"/>
            <ac:cxnSpMk id="17418" creationId="{AD23B2CD-009B-425A-9616-1E1AD1D5AB46}"/>
          </ac:cxnSpMkLst>
        </pc:cxnChg>
      </pc:sldChg>
      <pc:sldChg chg="modSp">
        <pc:chgData name="ÖMER ALİ OSMANOĞLU" userId="4b45da3246be371e" providerId="LiveId" clId="{7BFEBB4F-9077-4358-BE55-5DA7275ACB43}" dt="2020-09-16T19:06:06.203" v="29"/>
        <pc:sldMkLst>
          <pc:docMk/>
          <pc:sldMk cId="0" sldId="371"/>
        </pc:sldMkLst>
        <pc:spChg chg="mod">
          <ac:chgData name="ÖMER ALİ OSMANOĞLU" userId="4b45da3246be371e" providerId="LiveId" clId="{7BFEBB4F-9077-4358-BE55-5DA7275ACB43}" dt="2020-09-16T19:06:06.203" v="29"/>
          <ac:spMkLst>
            <pc:docMk/>
            <pc:sldMk cId="0" sldId="371"/>
            <ac:spMk id="63491" creationId="{00000000-0000-0000-0000-000000000000}"/>
          </ac:spMkLst>
        </pc:spChg>
      </pc:sldChg>
      <pc:sldChg chg="modSp">
        <pc:chgData name="ÖMER ALİ OSMANOĞLU" userId="4b45da3246be371e" providerId="LiveId" clId="{7BFEBB4F-9077-4358-BE55-5DA7275ACB43}" dt="2020-09-16T19:06:06.203" v="29"/>
        <pc:sldMkLst>
          <pc:docMk/>
          <pc:sldMk cId="0" sldId="373"/>
        </pc:sldMkLst>
        <pc:spChg chg="mod">
          <ac:chgData name="ÖMER ALİ OSMANOĞLU" userId="4b45da3246be371e" providerId="LiveId" clId="{7BFEBB4F-9077-4358-BE55-5DA7275ACB43}" dt="2020-09-16T19:06:06.203" v="29"/>
          <ac:spMkLst>
            <pc:docMk/>
            <pc:sldMk cId="0" sldId="373"/>
            <ac:spMk id="62467" creationId="{00000000-0000-0000-0000-000000000000}"/>
          </ac:spMkLst>
        </pc:spChg>
      </pc:sldChg>
      <pc:sldChg chg="modSp">
        <pc:chgData name="ÖMER ALİ OSMANOĞLU" userId="4b45da3246be371e" providerId="LiveId" clId="{7BFEBB4F-9077-4358-BE55-5DA7275ACB43}" dt="2020-09-16T19:06:06.203" v="29"/>
        <pc:sldMkLst>
          <pc:docMk/>
          <pc:sldMk cId="0" sldId="374"/>
        </pc:sldMkLst>
        <pc:spChg chg="mod">
          <ac:chgData name="ÖMER ALİ OSMANOĞLU" userId="4b45da3246be371e" providerId="LiveId" clId="{7BFEBB4F-9077-4358-BE55-5DA7275ACB43}" dt="2020-09-16T19:06:06.203" v="29"/>
          <ac:spMkLst>
            <pc:docMk/>
            <pc:sldMk cId="0" sldId="374"/>
            <ac:spMk id="64515" creationId="{00000000-0000-0000-0000-000000000000}"/>
          </ac:spMkLst>
        </pc:spChg>
      </pc:sldChg>
      <pc:sldChg chg="modSp">
        <pc:chgData name="ÖMER ALİ OSMANOĞLU" userId="4b45da3246be371e" providerId="LiveId" clId="{7BFEBB4F-9077-4358-BE55-5DA7275ACB43}" dt="2020-09-16T19:06:06.203" v="29"/>
        <pc:sldMkLst>
          <pc:docMk/>
          <pc:sldMk cId="0" sldId="375"/>
        </pc:sldMkLst>
        <pc:spChg chg="mod">
          <ac:chgData name="ÖMER ALİ OSMANOĞLU" userId="4b45da3246be371e" providerId="LiveId" clId="{7BFEBB4F-9077-4358-BE55-5DA7275ACB43}" dt="2020-09-16T19:06:06.203" v="29"/>
          <ac:spMkLst>
            <pc:docMk/>
            <pc:sldMk cId="0" sldId="375"/>
            <ac:spMk id="65539" creationId="{00000000-0000-0000-0000-000000000000}"/>
          </ac:spMkLst>
        </pc:spChg>
      </pc:sldChg>
      <pc:sldChg chg="modSp">
        <pc:chgData name="ÖMER ALİ OSMANOĞLU" userId="4b45da3246be371e" providerId="LiveId" clId="{7BFEBB4F-9077-4358-BE55-5DA7275ACB43}" dt="2020-09-16T19:06:06.203" v="29"/>
        <pc:sldMkLst>
          <pc:docMk/>
          <pc:sldMk cId="0" sldId="376"/>
        </pc:sldMkLst>
        <pc:spChg chg="mod">
          <ac:chgData name="ÖMER ALİ OSMANOĞLU" userId="4b45da3246be371e" providerId="LiveId" clId="{7BFEBB4F-9077-4358-BE55-5DA7275ACB43}" dt="2020-09-16T19:06:06.203" v="29"/>
          <ac:spMkLst>
            <pc:docMk/>
            <pc:sldMk cId="0" sldId="376"/>
            <ac:spMk id="67587" creationId="{00000000-0000-0000-0000-000000000000}"/>
          </ac:spMkLst>
        </pc:spChg>
      </pc:sldChg>
      <pc:sldChg chg="modSp mod">
        <pc:chgData name="ÖMER ALİ OSMANOĞLU" userId="4b45da3246be371e" providerId="LiveId" clId="{7BFEBB4F-9077-4358-BE55-5DA7275ACB43}" dt="2020-09-16T19:18:08.654" v="51" actId="108"/>
        <pc:sldMkLst>
          <pc:docMk/>
          <pc:sldMk cId="0" sldId="377"/>
        </pc:sldMkLst>
        <pc:spChg chg="mod">
          <ac:chgData name="ÖMER ALİ OSMANOĞLU" userId="4b45da3246be371e" providerId="LiveId" clId="{7BFEBB4F-9077-4358-BE55-5DA7275ACB43}" dt="2020-09-16T19:06:06.203" v="29"/>
          <ac:spMkLst>
            <pc:docMk/>
            <pc:sldMk cId="0" sldId="377"/>
            <ac:spMk id="19459" creationId="{00000000-0000-0000-0000-000000000000}"/>
          </ac:spMkLst>
        </pc:spChg>
        <pc:spChg chg="mod">
          <ac:chgData name="ÖMER ALİ OSMANOĞLU" userId="4b45da3246be371e" providerId="LiveId" clId="{7BFEBB4F-9077-4358-BE55-5DA7275ACB43}" dt="2020-09-16T19:18:08.654" v="51" actId="108"/>
          <ac:spMkLst>
            <pc:docMk/>
            <pc:sldMk cId="0" sldId="377"/>
            <ac:spMk id="19460" creationId="{00000000-0000-0000-0000-000000000000}"/>
          </ac:spMkLst>
        </pc:spChg>
      </pc:sldChg>
      <pc:sldChg chg="addSp delSp modSp mod setBg setFolMasterObjs">
        <pc:chgData name="ÖMER ALİ OSMANOĞLU" userId="4b45da3246be371e" providerId="LiveId" clId="{7BFEBB4F-9077-4358-BE55-5DA7275ACB43}" dt="2020-09-16T19:17:40.750" v="50" actId="108"/>
        <pc:sldMkLst>
          <pc:docMk/>
          <pc:sldMk cId="0" sldId="378"/>
        </pc:sldMkLst>
        <pc:spChg chg="add del">
          <ac:chgData name="ÖMER ALİ OSMANOĞLU" userId="4b45da3246be371e" providerId="LiveId" clId="{7BFEBB4F-9077-4358-BE55-5DA7275ACB43}" dt="2020-09-16T19:15:48.807" v="43" actId="26606"/>
          <ac:spMkLst>
            <pc:docMk/>
            <pc:sldMk cId="0" sldId="378"/>
            <ac:spMk id="74" creationId="{FD6EDB49-211E-499D-9A08-6C5FF3D060F7}"/>
          </ac:spMkLst>
        </pc:spChg>
        <pc:spChg chg="add del">
          <ac:chgData name="ÖMER ALİ OSMANOĞLU" userId="4b45da3246be371e" providerId="LiveId" clId="{7BFEBB4F-9077-4358-BE55-5DA7275ACB43}" dt="2020-09-16T19:15:48.807" v="43" actId="26606"/>
          <ac:spMkLst>
            <pc:docMk/>
            <pc:sldMk cId="0" sldId="378"/>
            <ac:spMk id="76" creationId="{38F9F37E-D3CF-4F3D-96C2-25307819DF2D}"/>
          </ac:spMkLst>
        </pc:spChg>
        <pc:spChg chg="add del">
          <ac:chgData name="ÖMER ALİ OSMANOĞLU" userId="4b45da3246be371e" providerId="LiveId" clId="{7BFEBB4F-9077-4358-BE55-5DA7275ACB43}" dt="2020-09-16T19:15:48.807" v="43" actId="26606"/>
          <ac:spMkLst>
            <pc:docMk/>
            <pc:sldMk cId="0" sldId="378"/>
            <ac:spMk id="78" creationId="{C5FFF17D-767C-40E7-8C89-962F1F54BCD0}"/>
          </ac:spMkLst>
        </pc:spChg>
        <pc:spChg chg="add del">
          <ac:chgData name="ÖMER ALİ OSMANOĞLU" userId="4b45da3246be371e" providerId="LiveId" clId="{7BFEBB4F-9077-4358-BE55-5DA7275ACB43}" dt="2020-09-16T19:15:48.807" v="43" actId="26606"/>
          <ac:spMkLst>
            <pc:docMk/>
            <pc:sldMk cId="0" sldId="378"/>
            <ac:spMk id="80" creationId="{E69F39E1-619D-4D9E-8823-8BD8CC3206B6}"/>
          </ac:spMkLst>
        </pc:spChg>
        <pc:spChg chg="add del">
          <ac:chgData name="ÖMER ALİ OSMANOĞLU" userId="4b45da3246be371e" providerId="LiveId" clId="{7BFEBB4F-9077-4358-BE55-5DA7275ACB43}" dt="2020-09-16T19:15:48.807" v="43" actId="26606"/>
          <ac:spMkLst>
            <pc:docMk/>
            <pc:sldMk cId="0" sldId="378"/>
            <ac:spMk id="82" creationId="{C8C53F47-DF50-454F-A5A6-6B969748D972}"/>
          </ac:spMkLst>
        </pc:spChg>
        <pc:spChg chg="mod">
          <ac:chgData name="ÖMER ALİ OSMANOĞLU" userId="4b45da3246be371e" providerId="LiveId" clId="{7BFEBB4F-9077-4358-BE55-5DA7275ACB43}" dt="2020-09-16T19:15:48.807" v="43" actId="26606"/>
          <ac:spMkLst>
            <pc:docMk/>
            <pc:sldMk cId="0" sldId="378"/>
            <ac:spMk id="15362" creationId="{00000000-0000-0000-0000-000000000000}"/>
          </ac:spMkLst>
        </pc:spChg>
        <pc:spChg chg="mod ord">
          <ac:chgData name="ÖMER ALİ OSMANOĞLU" userId="4b45da3246be371e" providerId="LiveId" clId="{7BFEBB4F-9077-4358-BE55-5DA7275ACB43}" dt="2020-09-16T19:15:48.807" v="43" actId="26606"/>
          <ac:spMkLst>
            <pc:docMk/>
            <pc:sldMk cId="0" sldId="378"/>
            <ac:spMk id="18435" creationId="{00000000-0000-0000-0000-000000000000}"/>
          </ac:spMkLst>
        </pc:spChg>
        <pc:spChg chg="mod">
          <ac:chgData name="ÖMER ALİ OSMANOĞLU" userId="4b45da3246be371e" providerId="LiveId" clId="{7BFEBB4F-9077-4358-BE55-5DA7275ACB43}" dt="2020-09-16T19:17:40.750" v="50" actId="108"/>
          <ac:spMkLst>
            <pc:docMk/>
            <pc:sldMk cId="0" sldId="378"/>
            <ac:spMk id="18436" creationId="{00000000-0000-0000-0000-000000000000}"/>
          </ac:spMkLst>
        </pc:spChg>
        <pc:picChg chg="add del">
          <ac:chgData name="ÖMER ALİ OSMANOĞLU" userId="4b45da3246be371e" providerId="LiveId" clId="{7BFEBB4F-9077-4358-BE55-5DA7275ACB43}" dt="2020-09-16T19:15:48.807" v="43" actId="26606"/>
          <ac:picMkLst>
            <pc:docMk/>
            <pc:sldMk cId="0" sldId="378"/>
            <ac:picMk id="84" creationId="{D8699095-CEB1-4E14-B995-7B7553B9BEE7}"/>
          </ac:picMkLst>
        </pc:picChg>
      </pc:sldChg>
      <pc:sldMasterChg chg="modTransition modSldLayout">
        <pc:chgData name="ÖMER ALİ OSMANOĞLU" userId="4b45da3246be371e" providerId="LiveId" clId="{7BFEBB4F-9077-4358-BE55-5DA7275ACB43}" dt="2020-09-16T19:02:38.246" v="0"/>
        <pc:sldMasterMkLst>
          <pc:docMk/>
          <pc:sldMasterMk cId="2233526835" sldId="2147484706"/>
        </pc:sldMasterMkLst>
        <pc:sldLayoutChg chg="modTransition">
          <pc:chgData name="ÖMER ALİ OSMANOĞLU" userId="4b45da3246be371e" providerId="LiveId" clId="{7BFEBB4F-9077-4358-BE55-5DA7275ACB43}" dt="2020-09-16T19:02:38.246" v="0"/>
          <pc:sldLayoutMkLst>
            <pc:docMk/>
            <pc:sldMasterMk cId="2233526835" sldId="2147484706"/>
            <pc:sldLayoutMk cId="3726157359" sldId="2147484708"/>
          </pc:sldLayoutMkLst>
        </pc:sldLayoutChg>
        <pc:sldLayoutChg chg="modTransition">
          <pc:chgData name="ÖMER ALİ OSMANOĞLU" userId="4b45da3246be371e" providerId="LiveId" clId="{7BFEBB4F-9077-4358-BE55-5DA7275ACB43}" dt="2020-09-16T19:02:38.246" v="0"/>
          <pc:sldLayoutMkLst>
            <pc:docMk/>
            <pc:sldMasterMk cId="2233526835" sldId="2147484706"/>
            <pc:sldLayoutMk cId="1599065942" sldId="2147484710"/>
          </pc:sldLayoutMkLst>
        </pc:sldLayoutChg>
        <pc:sldLayoutChg chg="modTransition">
          <pc:chgData name="ÖMER ALİ OSMANOĞLU" userId="4b45da3246be371e" providerId="LiveId" clId="{7BFEBB4F-9077-4358-BE55-5DA7275ACB43}" dt="2020-09-16T19:02:38.246" v="0"/>
          <pc:sldLayoutMkLst>
            <pc:docMk/>
            <pc:sldMasterMk cId="2233526835" sldId="2147484706"/>
            <pc:sldLayoutMk cId="2938123803" sldId="2147484711"/>
          </pc:sldLayoutMkLst>
        </pc:sldLayoutChg>
        <pc:sldLayoutChg chg="modTransition">
          <pc:chgData name="ÖMER ALİ OSMANOĞLU" userId="4b45da3246be371e" providerId="LiveId" clId="{7BFEBB4F-9077-4358-BE55-5DA7275ACB43}" dt="2020-09-16T19:02:38.246" v="0"/>
          <pc:sldLayoutMkLst>
            <pc:docMk/>
            <pc:sldMasterMk cId="2233526835" sldId="2147484706"/>
            <pc:sldLayoutMk cId="224357343" sldId="2147484712"/>
          </pc:sldLayoutMkLst>
        </pc:sldLayoutChg>
        <pc:sldLayoutChg chg="modTransition">
          <pc:chgData name="ÖMER ALİ OSMANOĞLU" userId="4b45da3246be371e" providerId="LiveId" clId="{7BFEBB4F-9077-4358-BE55-5DA7275ACB43}" dt="2020-09-16T19:02:38.246" v="0"/>
          <pc:sldLayoutMkLst>
            <pc:docMk/>
            <pc:sldMasterMk cId="2233526835" sldId="2147484706"/>
            <pc:sldLayoutMk cId="2908942419" sldId="2147484713"/>
          </pc:sldLayoutMkLst>
        </pc:sldLayoutChg>
        <pc:sldLayoutChg chg="modTransition">
          <pc:chgData name="ÖMER ALİ OSMANOĞLU" userId="4b45da3246be371e" providerId="LiveId" clId="{7BFEBB4F-9077-4358-BE55-5DA7275ACB43}" dt="2020-09-16T19:02:38.246" v="0"/>
          <pc:sldLayoutMkLst>
            <pc:docMk/>
            <pc:sldMasterMk cId="2233526835" sldId="2147484706"/>
            <pc:sldLayoutMk cId="2654764086" sldId="2147484714"/>
          </pc:sldLayoutMkLst>
        </pc:sldLayoutChg>
        <pc:sldLayoutChg chg="modTransition">
          <pc:chgData name="ÖMER ALİ OSMANOĞLU" userId="4b45da3246be371e" providerId="LiveId" clId="{7BFEBB4F-9077-4358-BE55-5DA7275ACB43}" dt="2020-09-16T19:02:38.246" v="0"/>
          <pc:sldLayoutMkLst>
            <pc:docMk/>
            <pc:sldMasterMk cId="2233526835" sldId="2147484706"/>
            <pc:sldLayoutMk cId="2083895333" sldId="2147484715"/>
          </pc:sldLayoutMkLst>
        </pc:sldLayoutChg>
        <pc:sldLayoutChg chg="modTransition">
          <pc:chgData name="ÖMER ALİ OSMANOĞLU" userId="4b45da3246be371e" providerId="LiveId" clId="{7BFEBB4F-9077-4358-BE55-5DA7275ACB43}" dt="2020-09-16T19:02:38.246" v="0"/>
          <pc:sldLayoutMkLst>
            <pc:docMk/>
            <pc:sldMasterMk cId="2233526835" sldId="2147484706"/>
            <pc:sldLayoutMk cId="1635379488" sldId="2147484717"/>
          </pc:sldLayoutMkLst>
        </pc:sldLayoutChg>
      </pc:sldMasterChg>
      <pc:sldMasterChg chg="modTransition modSldLayout">
        <pc:chgData name="ÖMER ALİ OSMANOĞLU" userId="4b45da3246be371e" providerId="LiveId" clId="{7BFEBB4F-9077-4358-BE55-5DA7275ACB43}" dt="2020-09-16T19:06:06.203" v="29"/>
        <pc:sldMasterMkLst>
          <pc:docMk/>
          <pc:sldMasterMk cId="2097128689" sldId="2147484718"/>
        </pc:sldMasterMkLst>
        <pc:sldLayoutChg chg="modTransition">
          <pc:chgData name="ÖMER ALİ OSMANOĞLU" userId="4b45da3246be371e" providerId="LiveId" clId="{7BFEBB4F-9077-4358-BE55-5DA7275ACB43}" dt="2020-09-16T19:06:06.203" v="29"/>
          <pc:sldLayoutMkLst>
            <pc:docMk/>
            <pc:sldMasterMk cId="2097128689" sldId="2147484718"/>
            <pc:sldLayoutMk cId="393543862" sldId="2147484720"/>
          </pc:sldLayoutMkLst>
        </pc:sldLayoutChg>
        <pc:sldLayoutChg chg="modTransition">
          <pc:chgData name="ÖMER ALİ OSMANOĞLU" userId="4b45da3246be371e" providerId="LiveId" clId="{7BFEBB4F-9077-4358-BE55-5DA7275ACB43}" dt="2020-09-16T19:06:06.203" v="29"/>
          <pc:sldLayoutMkLst>
            <pc:docMk/>
            <pc:sldMasterMk cId="2097128689" sldId="2147484718"/>
            <pc:sldLayoutMk cId="2367871968" sldId="2147484722"/>
          </pc:sldLayoutMkLst>
        </pc:sldLayoutChg>
        <pc:sldLayoutChg chg="modTransition">
          <pc:chgData name="ÖMER ALİ OSMANOĞLU" userId="4b45da3246be371e" providerId="LiveId" clId="{7BFEBB4F-9077-4358-BE55-5DA7275ACB43}" dt="2020-09-16T19:06:06.203" v="29"/>
          <pc:sldLayoutMkLst>
            <pc:docMk/>
            <pc:sldMasterMk cId="2097128689" sldId="2147484718"/>
            <pc:sldLayoutMk cId="1454414617" sldId="2147484723"/>
          </pc:sldLayoutMkLst>
        </pc:sldLayoutChg>
        <pc:sldLayoutChg chg="modTransition">
          <pc:chgData name="ÖMER ALİ OSMANOĞLU" userId="4b45da3246be371e" providerId="LiveId" clId="{7BFEBB4F-9077-4358-BE55-5DA7275ACB43}" dt="2020-09-16T19:06:06.203" v="29"/>
          <pc:sldLayoutMkLst>
            <pc:docMk/>
            <pc:sldMasterMk cId="2097128689" sldId="2147484718"/>
            <pc:sldLayoutMk cId="2375939924" sldId="2147484724"/>
          </pc:sldLayoutMkLst>
        </pc:sldLayoutChg>
        <pc:sldLayoutChg chg="modTransition">
          <pc:chgData name="ÖMER ALİ OSMANOĞLU" userId="4b45da3246be371e" providerId="LiveId" clId="{7BFEBB4F-9077-4358-BE55-5DA7275ACB43}" dt="2020-09-16T19:06:06.203" v="29"/>
          <pc:sldLayoutMkLst>
            <pc:docMk/>
            <pc:sldMasterMk cId="2097128689" sldId="2147484718"/>
            <pc:sldLayoutMk cId="3130488895" sldId="2147484725"/>
          </pc:sldLayoutMkLst>
        </pc:sldLayoutChg>
        <pc:sldLayoutChg chg="modTransition">
          <pc:chgData name="ÖMER ALİ OSMANOĞLU" userId="4b45da3246be371e" providerId="LiveId" clId="{7BFEBB4F-9077-4358-BE55-5DA7275ACB43}" dt="2020-09-16T19:06:06.203" v="29"/>
          <pc:sldLayoutMkLst>
            <pc:docMk/>
            <pc:sldMasterMk cId="2097128689" sldId="2147484718"/>
            <pc:sldLayoutMk cId="2388551318" sldId="2147484726"/>
          </pc:sldLayoutMkLst>
        </pc:sldLayoutChg>
        <pc:sldLayoutChg chg="modTransition">
          <pc:chgData name="ÖMER ALİ OSMANOĞLU" userId="4b45da3246be371e" providerId="LiveId" clId="{7BFEBB4F-9077-4358-BE55-5DA7275ACB43}" dt="2020-09-16T19:06:06.203" v="29"/>
          <pc:sldLayoutMkLst>
            <pc:docMk/>
            <pc:sldMasterMk cId="2097128689" sldId="2147484718"/>
            <pc:sldLayoutMk cId="3007554867" sldId="2147484727"/>
          </pc:sldLayoutMkLst>
        </pc:sldLayoutChg>
        <pc:sldLayoutChg chg="modTransition">
          <pc:chgData name="ÖMER ALİ OSMANOĞLU" userId="4b45da3246be371e" providerId="LiveId" clId="{7BFEBB4F-9077-4358-BE55-5DA7275ACB43}" dt="2020-09-16T19:06:06.203" v="29"/>
          <pc:sldLayoutMkLst>
            <pc:docMk/>
            <pc:sldMasterMk cId="2097128689" sldId="2147484718"/>
            <pc:sldLayoutMk cId="2456512638" sldId="2147484729"/>
          </pc:sldLayoutMkLst>
        </pc:sldLayoutChg>
      </pc:sldMasterChg>
      <pc:sldMasterChg chg="modTransition modSldLayout">
        <pc:chgData name="ÖMER ALİ OSMANOĞLU" userId="4b45da3246be371e" providerId="LiveId" clId="{7BFEBB4F-9077-4358-BE55-5DA7275ACB43}" dt="2020-09-16T19:05:38.845" v="26"/>
        <pc:sldMasterMkLst>
          <pc:docMk/>
          <pc:sldMasterMk cId="3292405863" sldId="2147484718"/>
        </pc:sldMasterMkLst>
        <pc:sldLayoutChg chg="modTransition">
          <pc:chgData name="ÖMER ALİ OSMANOĞLU" userId="4b45da3246be371e" providerId="LiveId" clId="{7BFEBB4F-9077-4358-BE55-5DA7275ACB43}" dt="2020-09-16T19:05:38.845" v="26"/>
          <pc:sldLayoutMkLst>
            <pc:docMk/>
            <pc:sldMasterMk cId="3292405863" sldId="2147484718"/>
            <pc:sldLayoutMk cId="763791928" sldId="2147484720"/>
          </pc:sldLayoutMkLst>
        </pc:sldLayoutChg>
        <pc:sldLayoutChg chg="modTransition">
          <pc:chgData name="ÖMER ALİ OSMANOĞLU" userId="4b45da3246be371e" providerId="LiveId" clId="{7BFEBB4F-9077-4358-BE55-5DA7275ACB43}" dt="2020-09-16T19:05:38.845" v="26"/>
          <pc:sldLayoutMkLst>
            <pc:docMk/>
            <pc:sldMasterMk cId="3292405863" sldId="2147484718"/>
            <pc:sldLayoutMk cId="1541260214" sldId="2147484722"/>
          </pc:sldLayoutMkLst>
        </pc:sldLayoutChg>
        <pc:sldLayoutChg chg="modTransition">
          <pc:chgData name="ÖMER ALİ OSMANOĞLU" userId="4b45da3246be371e" providerId="LiveId" clId="{7BFEBB4F-9077-4358-BE55-5DA7275ACB43}" dt="2020-09-16T19:05:38.845" v="26"/>
          <pc:sldLayoutMkLst>
            <pc:docMk/>
            <pc:sldMasterMk cId="3292405863" sldId="2147484718"/>
            <pc:sldLayoutMk cId="533066020" sldId="2147484723"/>
          </pc:sldLayoutMkLst>
        </pc:sldLayoutChg>
        <pc:sldLayoutChg chg="modTransition">
          <pc:chgData name="ÖMER ALİ OSMANOĞLU" userId="4b45da3246be371e" providerId="LiveId" clId="{7BFEBB4F-9077-4358-BE55-5DA7275ACB43}" dt="2020-09-16T19:05:38.845" v="26"/>
          <pc:sldLayoutMkLst>
            <pc:docMk/>
            <pc:sldMasterMk cId="3292405863" sldId="2147484718"/>
            <pc:sldLayoutMk cId="3190199416" sldId="2147484724"/>
          </pc:sldLayoutMkLst>
        </pc:sldLayoutChg>
        <pc:sldLayoutChg chg="modTransition">
          <pc:chgData name="ÖMER ALİ OSMANOĞLU" userId="4b45da3246be371e" providerId="LiveId" clId="{7BFEBB4F-9077-4358-BE55-5DA7275ACB43}" dt="2020-09-16T19:05:38.845" v="26"/>
          <pc:sldLayoutMkLst>
            <pc:docMk/>
            <pc:sldMasterMk cId="3292405863" sldId="2147484718"/>
            <pc:sldLayoutMk cId="2942103774" sldId="2147484725"/>
          </pc:sldLayoutMkLst>
        </pc:sldLayoutChg>
        <pc:sldLayoutChg chg="modTransition">
          <pc:chgData name="ÖMER ALİ OSMANOĞLU" userId="4b45da3246be371e" providerId="LiveId" clId="{7BFEBB4F-9077-4358-BE55-5DA7275ACB43}" dt="2020-09-16T19:05:38.845" v="26"/>
          <pc:sldLayoutMkLst>
            <pc:docMk/>
            <pc:sldMasterMk cId="3292405863" sldId="2147484718"/>
            <pc:sldLayoutMk cId="2462539059" sldId="2147484726"/>
          </pc:sldLayoutMkLst>
        </pc:sldLayoutChg>
        <pc:sldLayoutChg chg="modTransition">
          <pc:chgData name="ÖMER ALİ OSMANOĞLU" userId="4b45da3246be371e" providerId="LiveId" clId="{7BFEBB4F-9077-4358-BE55-5DA7275ACB43}" dt="2020-09-16T19:05:38.845" v="26"/>
          <pc:sldLayoutMkLst>
            <pc:docMk/>
            <pc:sldMasterMk cId="3292405863" sldId="2147484718"/>
            <pc:sldLayoutMk cId="1778846247" sldId="2147484727"/>
          </pc:sldLayoutMkLst>
        </pc:sldLayoutChg>
        <pc:sldLayoutChg chg="modTransition">
          <pc:chgData name="ÖMER ALİ OSMANOĞLU" userId="4b45da3246be371e" providerId="LiveId" clId="{7BFEBB4F-9077-4358-BE55-5DA7275ACB43}" dt="2020-09-16T19:05:38.845" v="26"/>
          <pc:sldLayoutMkLst>
            <pc:docMk/>
            <pc:sldMasterMk cId="3292405863" sldId="2147484718"/>
            <pc:sldLayoutMk cId="963454908" sldId="2147484729"/>
          </pc:sldLayoutMkLst>
        </pc:sldLayoutChg>
      </pc:sldMasterChg>
      <pc:sldMasterChg chg="modTransition modSldLayout">
        <pc:chgData name="ÖMER ALİ OSMANOĞLU" userId="4b45da3246be371e" providerId="LiveId" clId="{7BFEBB4F-9077-4358-BE55-5DA7275ACB43}" dt="2020-09-16T19:05:36.861" v="25"/>
        <pc:sldMasterMkLst>
          <pc:docMk/>
          <pc:sldMasterMk cId="900879843" sldId="2147484730"/>
        </pc:sldMasterMkLst>
        <pc:sldLayoutChg chg="modTransition">
          <pc:chgData name="ÖMER ALİ OSMANOĞLU" userId="4b45da3246be371e" providerId="LiveId" clId="{7BFEBB4F-9077-4358-BE55-5DA7275ACB43}" dt="2020-09-16T19:05:36.861" v="25"/>
          <pc:sldLayoutMkLst>
            <pc:docMk/>
            <pc:sldMasterMk cId="900879843" sldId="2147484730"/>
            <pc:sldLayoutMk cId="682424256" sldId="2147484732"/>
          </pc:sldLayoutMkLst>
        </pc:sldLayoutChg>
        <pc:sldLayoutChg chg="modTransition">
          <pc:chgData name="ÖMER ALİ OSMANOĞLU" userId="4b45da3246be371e" providerId="LiveId" clId="{7BFEBB4F-9077-4358-BE55-5DA7275ACB43}" dt="2020-09-16T19:05:36.861" v="25"/>
          <pc:sldLayoutMkLst>
            <pc:docMk/>
            <pc:sldMasterMk cId="900879843" sldId="2147484730"/>
            <pc:sldLayoutMk cId="3534472279" sldId="2147484734"/>
          </pc:sldLayoutMkLst>
        </pc:sldLayoutChg>
        <pc:sldLayoutChg chg="modTransition">
          <pc:chgData name="ÖMER ALİ OSMANOĞLU" userId="4b45da3246be371e" providerId="LiveId" clId="{7BFEBB4F-9077-4358-BE55-5DA7275ACB43}" dt="2020-09-16T19:05:36.861" v="25"/>
          <pc:sldLayoutMkLst>
            <pc:docMk/>
            <pc:sldMasterMk cId="900879843" sldId="2147484730"/>
            <pc:sldLayoutMk cId="2798170340" sldId="2147484735"/>
          </pc:sldLayoutMkLst>
        </pc:sldLayoutChg>
        <pc:sldLayoutChg chg="modTransition">
          <pc:chgData name="ÖMER ALİ OSMANOĞLU" userId="4b45da3246be371e" providerId="LiveId" clId="{7BFEBB4F-9077-4358-BE55-5DA7275ACB43}" dt="2020-09-16T19:05:36.861" v="25"/>
          <pc:sldLayoutMkLst>
            <pc:docMk/>
            <pc:sldMasterMk cId="900879843" sldId="2147484730"/>
            <pc:sldLayoutMk cId="2888517059" sldId="2147484736"/>
          </pc:sldLayoutMkLst>
        </pc:sldLayoutChg>
        <pc:sldLayoutChg chg="modTransition">
          <pc:chgData name="ÖMER ALİ OSMANOĞLU" userId="4b45da3246be371e" providerId="LiveId" clId="{7BFEBB4F-9077-4358-BE55-5DA7275ACB43}" dt="2020-09-16T19:05:36.861" v="25"/>
          <pc:sldLayoutMkLst>
            <pc:docMk/>
            <pc:sldMasterMk cId="900879843" sldId="2147484730"/>
            <pc:sldLayoutMk cId="3633880382" sldId="2147484737"/>
          </pc:sldLayoutMkLst>
        </pc:sldLayoutChg>
        <pc:sldLayoutChg chg="modTransition">
          <pc:chgData name="ÖMER ALİ OSMANOĞLU" userId="4b45da3246be371e" providerId="LiveId" clId="{7BFEBB4F-9077-4358-BE55-5DA7275ACB43}" dt="2020-09-16T19:05:36.861" v="25"/>
          <pc:sldLayoutMkLst>
            <pc:docMk/>
            <pc:sldMasterMk cId="900879843" sldId="2147484730"/>
            <pc:sldLayoutMk cId="2689046751" sldId="2147484738"/>
          </pc:sldLayoutMkLst>
        </pc:sldLayoutChg>
        <pc:sldLayoutChg chg="modTransition">
          <pc:chgData name="ÖMER ALİ OSMANOĞLU" userId="4b45da3246be371e" providerId="LiveId" clId="{7BFEBB4F-9077-4358-BE55-5DA7275ACB43}" dt="2020-09-16T19:05:36.861" v="25"/>
          <pc:sldLayoutMkLst>
            <pc:docMk/>
            <pc:sldMasterMk cId="900879843" sldId="2147484730"/>
            <pc:sldLayoutMk cId="1382488693" sldId="2147484739"/>
          </pc:sldLayoutMkLst>
        </pc:sldLayoutChg>
        <pc:sldLayoutChg chg="modTransition">
          <pc:chgData name="ÖMER ALİ OSMANOĞLU" userId="4b45da3246be371e" providerId="LiveId" clId="{7BFEBB4F-9077-4358-BE55-5DA7275ACB43}" dt="2020-09-16T19:05:36.861" v="25"/>
          <pc:sldLayoutMkLst>
            <pc:docMk/>
            <pc:sldMasterMk cId="900879843" sldId="2147484730"/>
            <pc:sldLayoutMk cId="1084066916" sldId="2147484741"/>
          </pc:sldLayoutMkLst>
        </pc:sldLayoutChg>
      </pc:sldMasterChg>
      <pc:sldMasterChg chg="modTransition modSldLayout">
        <pc:chgData name="ÖMER ALİ OSMANOĞLU" userId="4b45da3246be371e" providerId="LiveId" clId="{7BFEBB4F-9077-4358-BE55-5DA7275ACB43}" dt="2020-09-16T19:05:35.596" v="24"/>
        <pc:sldMasterMkLst>
          <pc:docMk/>
          <pc:sldMasterMk cId="2055045282" sldId="2147484742"/>
        </pc:sldMasterMkLst>
        <pc:sldLayoutChg chg="modTransition">
          <pc:chgData name="ÖMER ALİ OSMANOĞLU" userId="4b45da3246be371e" providerId="LiveId" clId="{7BFEBB4F-9077-4358-BE55-5DA7275ACB43}" dt="2020-09-16T19:05:35.596" v="24"/>
          <pc:sldLayoutMkLst>
            <pc:docMk/>
            <pc:sldMasterMk cId="2055045282" sldId="2147484742"/>
            <pc:sldLayoutMk cId="2067598290" sldId="2147484744"/>
          </pc:sldLayoutMkLst>
        </pc:sldLayoutChg>
        <pc:sldLayoutChg chg="modTransition">
          <pc:chgData name="ÖMER ALİ OSMANOĞLU" userId="4b45da3246be371e" providerId="LiveId" clId="{7BFEBB4F-9077-4358-BE55-5DA7275ACB43}" dt="2020-09-16T19:05:35.596" v="24"/>
          <pc:sldLayoutMkLst>
            <pc:docMk/>
            <pc:sldMasterMk cId="2055045282" sldId="2147484742"/>
            <pc:sldLayoutMk cId="1580596352" sldId="2147484746"/>
          </pc:sldLayoutMkLst>
        </pc:sldLayoutChg>
        <pc:sldLayoutChg chg="modTransition">
          <pc:chgData name="ÖMER ALİ OSMANOĞLU" userId="4b45da3246be371e" providerId="LiveId" clId="{7BFEBB4F-9077-4358-BE55-5DA7275ACB43}" dt="2020-09-16T19:05:35.596" v="24"/>
          <pc:sldLayoutMkLst>
            <pc:docMk/>
            <pc:sldMasterMk cId="2055045282" sldId="2147484742"/>
            <pc:sldLayoutMk cId="3411074417" sldId="2147484747"/>
          </pc:sldLayoutMkLst>
        </pc:sldLayoutChg>
        <pc:sldLayoutChg chg="modTransition">
          <pc:chgData name="ÖMER ALİ OSMANOĞLU" userId="4b45da3246be371e" providerId="LiveId" clId="{7BFEBB4F-9077-4358-BE55-5DA7275ACB43}" dt="2020-09-16T19:05:35.596" v="24"/>
          <pc:sldLayoutMkLst>
            <pc:docMk/>
            <pc:sldMasterMk cId="2055045282" sldId="2147484742"/>
            <pc:sldLayoutMk cId="1322009081" sldId="2147484748"/>
          </pc:sldLayoutMkLst>
        </pc:sldLayoutChg>
        <pc:sldLayoutChg chg="modTransition">
          <pc:chgData name="ÖMER ALİ OSMANOĞLU" userId="4b45da3246be371e" providerId="LiveId" clId="{7BFEBB4F-9077-4358-BE55-5DA7275ACB43}" dt="2020-09-16T19:05:35.596" v="24"/>
          <pc:sldLayoutMkLst>
            <pc:docMk/>
            <pc:sldMasterMk cId="2055045282" sldId="2147484742"/>
            <pc:sldLayoutMk cId="1834038415" sldId="2147484749"/>
          </pc:sldLayoutMkLst>
        </pc:sldLayoutChg>
        <pc:sldLayoutChg chg="modTransition">
          <pc:chgData name="ÖMER ALİ OSMANOĞLU" userId="4b45da3246be371e" providerId="LiveId" clId="{7BFEBB4F-9077-4358-BE55-5DA7275ACB43}" dt="2020-09-16T19:05:35.596" v="24"/>
          <pc:sldLayoutMkLst>
            <pc:docMk/>
            <pc:sldMasterMk cId="2055045282" sldId="2147484742"/>
            <pc:sldLayoutMk cId="2803180690" sldId="2147484750"/>
          </pc:sldLayoutMkLst>
        </pc:sldLayoutChg>
        <pc:sldLayoutChg chg="modTransition">
          <pc:chgData name="ÖMER ALİ OSMANOĞLU" userId="4b45da3246be371e" providerId="LiveId" clId="{7BFEBB4F-9077-4358-BE55-5DA7275ACB43}" dt="2020-09-16T19:05:35.596" v="24"/>
          <pc:sldLayoutMkLst>
            <pc:docMk/>
            <pc:sldMasterMk cId="2055045282" sldId="2147484742"/>
            <pc:sldLayoutMk cId="4256532348" sldId="2147484751"/>
          </pc:sldLayoutMkLst>
        </pc:sldLayoutChg>
        <pc:sldLayoutChg chg="modTransition">
          <pc:chgData name="ÖMER ALİ OSMANOĞLU" userId="4b45da3246be371e" providerId="LiveId" clId="{7BFEBB4F-9077-4358-BE55-5DA7275ACB43}" dt="2020-09-16T19:05:35.596" v="24"/>
          <pc:sldLayoutMkLst>
            <pc:docMk/>
            <pc:sldMasterMk cId="2055045282" sldId="2147484742"/>
            <pc:sldLayoutMk cId="2848620362" sldId="2147484753"/>
          </pc:sldLayoutMkLst>
        </pc:sldLayoutChg>
      </pc:sldMasterChg>
      <pc:sldMasterChg chg="modTransition modSldLayout">
        <pc:chgData name="ÖMER ALİ OSMANOĞLU" userId="4b45da3246be371e" providerId="LiveId" clId="{7BFEBB4F-9077-4358-BE55-5DA7275ACB43}" dt="2020-09-16T19:05:33.439" v="23"/>
        <pc:sldMasterMkLst>
          <pc:docMk/>
          <pc:sldMasterMk cId="3467353973" sldId="2147484754"/>
        </pc:sldMasterMkLst>
        <pc:sldLayoutChg chg="modTransition">
          <pc:chgData name="ÖMER ALİ OSMANOĞLU" userId="4b45da3246be371e" providerId="LiveId" clId="{7BFEBB4F-9077-4358-BE55-5DA7275ACB43}" dt="2020-09-16T19:05:33.439" v="23"/>
          <pc:sldLayoutMkLst>
            <pc:docMk/>
            <pc:sldMasterMk cId="3467353973" sldId="2147484754"/>
            <pc:sldLayoutMk cId="2249669718" sldId="2147484756"/>
          </pc:sldLayoutMkLst>
        </pc:sldLayoutChg>
        <pc:sldLayoutChg chg="modTransition">
          <pc:chgData name="ÖMER ALİ OSMANOĞLU" userId="4b45da3246be371e" providerId="LiveId" clId="{7BFEBB4F-9077-4358-BE55-5DA7275ACB43}" dt="2020-09-16T19:05:33.439" v="23"/>
          <pc:sldLayoutMkLst>
            <pc:docMk/>
            <pc:sldMasterMk cId="3467353973" sldId="2147484754"/>
            <pc:sldLayoutMk cId="550702309" sldId="2147484758"/>
          </pc:sldLayoutMkLst>
        </pc:sldLayoutChg>
        <pc:sldLayoutChg chg="modTransition">
          <pc:chgData name="ÖMER ALİ OSMANOĞLU" userId="4b45da3246be371e" providerId="LiveId" clId="{7BFEBB4F-9077-4358-BE55-5DA7275ACB43}" dt="2020-09-16T19:05:33.439" v="23"/>
          <pc:sldLayoutMkLst>
            <pc:docMk/>
            <pc:sldMasterMk cId="3467353973" sldId="2147484754"/>
            <pc:sldLayoutMk cId="227590698" sldId="2147484759"/>
          </pc:sldLayoutMkLst>
        </pc:sldLayoutChg>
        <pc:sldLayoutChg chg="modTransition">
          <pc:chgData name="ÖMER ALİ OSMANOĞLU" userId="4b45da3246be371e" providerId="LiveId" clId="{7BFEBB4F-9077-4358-BE55-5DA7275ACB43}" dt="2020-09-16T19:05:33.439" v="23"/>
          <pc:sldLayoutMkLst>
            <pc:docMk/>
            <pc:sldMasterMk cId="3467353973" sldId="2147484754"/>
            <pc:sldLayoutMk cId="1076018948" sldId="2147484760"/>
          </pc:sldLayoutMkLst>
        </pc:sldLayoutChg>
        <pc:sldLayoutChg chg="modTransition">
          <pc:chgData name="ÖMER ALİ OSMANOĞLU" userId="4b45da3246be371e" providerId="LiveId" clId="{7BFEBB4F-9077-4358-BE55-5DA7275ACB43}" dt="2020-09-16T19:05:33.439" v="23"/>
          <pc:sldLayoutMkLst>
            <pc:docMk/>
            <pc:sldMasterMk cId="3467353973" sldId="2147484754"/>
            <pc:sldLayoutMk cId="3243593104" sldId="2147484761"/>
          </pc:sldLayoutMkLst>
        </pc:sldLayoutChg>
        <pc:sldLayoutChg chg="modTransition">
          <pc:chgData name="ÖMER ALİ OSMANOĞLU" userId="4b45da3246be371e" providerId="LiveId" clId="{7BFEBB4F-9077-4358-BE55-5DA7275ACB43}" dt="2020-09-16T19:05:33.439" v="23"/>
          <pc:sldLayoutMkLst>
            <pc:docMk/>
            <pc:sldMasterMk cId="3467353973" sldId="2147484754"/>
            <pc:sldLayoutMk cId="823895453" sldId="2147484762"/>
          </pc:sldLayoutMkLst>
        </pc:sldLayoutChg>
        <pc:sldLayoutChg chg="modTransition">
          <pc:chgData name="ÖMER ALİ OSMANOĞLU" userId="4b45da3246be371e" providerId="LiveId" clId="{7BFEBB4F-9077-4358-BE55-5DA7275ACB43}" dt="2020-09-16T19:05:33.439" v="23"/>
          <pc:sldLayoutMkLst>
            <pc:docMk/>
            <pc:sldMasterMk cId="3467353973" sldId="2147484754"/>
            <pc:sldLayoutMk cId="539286630" sldId="2147484763"/>
          </pc:sldLayoutMkLst>
        </pc:sldLayoutChg>
        <pc:sldLayoutChg chg="modTransition">
          <pc:chgData name="ÖMER ALİ OSMANOĞLU" userId="4b45da3246be371e" providerId="LiveId" clId="{7BFEBB4F-9077-4358-BE55-5DA7275ACB43}" dt="2020-09-16T19:05:33.439" v="23"/>
          <pc:sldLayoutMkLst>
            <pc:docMk/>
            <pc:sldMasterMk cId="3467353973" sldId="2147484754"/>
            <pc:sldLayoutMk cId="4086543290" sldId="2147484771"/>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3076575" cy="512763"/>
          </a:xfrm>
          <a:prstGeom prst="rect">
            <a:avLst/>
          </a:prstGeom>
        </p:spPr>
        <p:txBody>
          <a:bodyPr vert="horz" lIns="94768" tIns="47384" rIns="94768" bIns="47384" rtlCol="0"/>
          <a:lstStyle>
            <a:lvl1pPr algn="l" eaLnBrk="1" fontAlgn="auto" hangingPunct="1">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sz="quarter" idx="1"/>
          </p:nvPr>
        </p:nvSpPr>
        <p:spPr>
          <a:xfrm>
            <a:off x="4021138" y="0"/>
            <a:ext cx="3076575" cy="512763"/>
          </a:xfrm>
          <a:prstGeom prst="rect">
            <a:avLst/>
          </a:prstGeom>
        </p:spPr>
        <p:txBody>
          <a:bodyPr vert="horz" lIns="94768" tIns="47384" rIns="94768" bIns="47384" rtlCol="0"/>
          <a:lstStyle>
            <a:lvl1pPr algn="r" eaLnBrk="1" fontAlgn="auto" hangingPunct="1">
              <a:spcBef>
                <a:spcPts val="0"/>
              </a:spcBef>
              <a:spcAft>
                <a:spcPts val="0"/>
              </a:spcAft>
              <a:defRPr sz="1200">
                <a:latin typeface="+mn-lt"/>
                <a:cs typeface="+mn-cs"/>
              </a:defRPr>
            </a:lvl1pPr>
          </a:lstStyle>
          <a:p>
            <a:pPr>
              <a:defRPr/>
            </a:pPr>
            <a:fld id="{36DE1AAB-2673-448F-9987-E734E38BCE40}" type="datetimeFigureOut">
              <a:rPr lang="tr-TR"/>
              <a:pPr>
                <a:defRPr/>
              </a:pPr>
              <a:t>18.02.2021</a:t>
            </a:fld>
            <a:endParaRPr lang="tr-TR"/>
          </a:p>
        </p:txBody>
      </p:sp>
      <p:sp>
        <p:nvSpPr>
          <p:cNvPr id="4" name="3 Altbilgi Yer Tutucusu"/>
          <p:cNvSpPr>
            <a:spLocks noGrp="1"/>
          </p:cNvSpPr>
          <p:nvPr>
            <p:ph type="ftr" sz="quarter" idx="2"/>
          </p:nvPr>
        </p:nvSpPr>
        <p:spPr>
          <a:xfrm>
            <a:off x="0" y="9720263"/>
            <a:ext cx="3076575" cy="512762"/>
          </a:xfrm>
          <a:prstGeom prst="rect">
            <a:avLst/>
          </a:prstGeom>
        </p:spPr>
        <p:txBody>
          <a:bodyPr vert="horz" lIns="94768" tIns="47384" rIns="94768" bIns="47384" rtlCol="0" anchor="b"/>
          <a:lstStyle>
            <a:lvl1pPr algn="l" eaLnBrk="1" fontAlgn="auto" hangingPunct="1">
              <a:spcBef>
                <a:spcPts val="0"/>
              </a:spcBef>
              <a:spcAft>
                <a:spcPts val="0"/>
              </a:spcAft>
              <a:defRPr sz="1200">
                <a:latin typeface="+mn-lt"/>
                <a:cs typeface="+mn-cs"/>
              </a:defRPr>
            </a:lvl1pPr>
          </a:lstStyle>
          <a:p>
            <a:pPr>
              <a:defRPr/>
            </a:pPr>
            <a:endParaRPr lang="tr-TR"/>
          </a:p>
        </p:txBody>
      </p:sp>
      <p:sp>
        <p:nvSpPr>
          <p:cNvPr id="5" name="4 Slayt Numarası Yer Tutucusu"/>
          <p:cNvSpPr>
            <a:spLocks noGrp="1"/>
          </p:cNvSpPr>
          <p:nvPr>
            <p:ph type="sldNum" sz="quarter" idx="3"/>
          </p:nvPr>
        </p:nvSpPr>
        <p:spPr>
          <a:xfrm>
            <a:off x="4021138" y="9720263"/>
            <a:ext cx="3076575" cy="512762"/>
          </a:xfrm>
          <a:prstGeom prst="rect">
            <a:avLst/>
          </a:prstGeom>
        </p:spPr>
        <p:txBody>
          <a:bodyPr vert="horz" wrap="square" lIns="94768" tIns="47384" rIns="94768" bIns="47384"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2EE47403-8819-4221-AFD5-44F6370A14A3}" type="slidenum">
              <a:rPr lang="tr-TR" altLang="tr-TR"/>
              <a:pPr>
                <a:defRPr/>
              </a:pPr>
              <a:t>‹#›</a:t>
            </a:fld>
            <a:endParaRPr lang="tr-TR" alt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3076575" cy="512763"/>
          </a:xfrm>
          <a:prstGeom prst="rect">
            <a:avLst/>
          </a:prstGeom>
        </p:spPr>
        <p:txBody>
          <a:bodyPr vert="horz" lIns="94768" tIns="47384" rIns="94768" bIns="47384" rtlCol="0"/>
          <a:lstStyle>
            <a:lvl1pPr algn="l" eaLnBrk="1" fontAlgn="auto" hangingPunct="1">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4021138" y="0"/>
            <a:ext cx="3076575" cy="512763"/>
          </a:xfrm>
          <a:prstGeom prst="rect">
            <a:avLst/>
          </a:prstGeom>
        </p:spPr>
        <p:txBody>
          <a:bodyPr vert="horz" lIns="94768" tIns="47384" rIns="94768" bIns="47384" rtlCol="0"/>
          <a:lstStyle>
            <a:lvl1pPr algn="r" eaLnBrk="1" fontAlgn="auto" hangingPunct="1">
              <a:spcBef>
                <a:spcPts val="0"/>
              </a:spcBef>
              <a:spcAft>
                <a:spcPts val="0"/>
              </a:spcAft>
              <a:defRPr sz="1200">
                <a:latin typeface="+mn-lt"/>
                <a:cs typeface="+mn-cs"/>
              </a:defRPr>
            </a:lvl1pPr>
          </a:lstStyle>
          <a:p>
            <a:pPr>
              <a:defRPr/>
            </a:pPr>
            <a:fld id="{D5C5C32C-9C2E-4FFC-AB3C-C51E59A6D0AF}" type="datetimeFigureOut">
              <a:rPr lang="tr-TR"/>
              <a:pPr>
                <a:defRPr/>
              </a:pPr>
              <a:t>18.02.2021</a:t>
            </a:fld>
            <a:endParaRPr lang="tr-TR"/>
          </a:p>
        </p:txBody>
      </p:sp>
      <p:sp>
        <p:nvSpPr>
          <p:cNvPr id="4" name="3 Slayt Görüntüsü Yer Tutucusu"/>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4768" tIns="47384" rIns="94768" bIns="47384" rtlCol="0" anchor="ctr"/>
          <a:lstStyle/>
          <a:p>
            <a:pPr lvl="0"/>
            <a:endParaRPr lang="tr-TR" noProof="0"/>
          </a:p>
        </p:txBody>
      </p:sp>
      <p:sp>
        <p:nvSpPr>
          <p:cNvPr id="5" name="4 Not Yer Tutucusu"/>
          <p:cNvSpPr>
            <a:spLocks noGrp="1"/>
          </p:cNvSpPr>
          <p:nvPr>
            <p:ph type="body" sz="quarter" idx="3"/>
          </p:nvPr>
        </p:nvSpPr>
        <p:spPr>
          <a:xfrm>
            <a:off x="709613" y="4860925"/>
            <a:ext cx="5680075" cy="4605338"/>
          </a:xfrm>
          <a:prstGeom prst="rect">
            <a:avLst/>
          </a:prstGeom>
        </p:spPr>
        <p:txBody>
          <a:bodyPr vert="horz" lIns="94768" tIns="47384" rIns="94768" bIns="47384" rtlCol="0">
            <a:normAutofit/>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5 Altbilgi Yer Tutucusu"/>
          <p:cNvSpPr>
            <a:spLocks noGrp="1"/>
          </p:cNvSpPr>
          <p:nvPr>
            <p:ph type="ftr" sz="quarter" idx="4"/>
          </p:nvPr>
        </p:nvSpPr>
        <p:spPr>
          <a:xfrm>
            <a:off x="0" y="9720263"/>
            <a:ext cx="3076575" cy="512762"/>
          </a:xfrm>
          <a:prstGeom prst="rect">
            <a:avLst/>
          </a:prstGeom>
        </p:spPr>
        <p:txBody>
          <a:bodyPr vert="horz" lIns="94768" tIns="47384" rIns="94768" bIns="47384" rtlCol="0" anchor="b"/>
          <a:lstStyle>
            <a:lvl1pPr algn="l" eaLnBrk="1" fontAlgn="auto" hangingPunct="1">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4021138" y="9720263"/>
            <a:ext cx="3076575" cy="512762"/>
          </a:xfrm>
          <a:prstGeom prst="rect">
            <a:avLst/>
          </a:prstGeom>
        </p:spPr>
        <p:txBody>
          <a:bodyPr vert="horz" wrap="square" lIns="94768" tIns="47384" rIns="94768" bIns="47384"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B67D62B9-B6E0-4490-9139-75182E54142F}"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78182" y="802299"/>
            <a:ext cx="5536652"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478182" y="3531205"/>
            <a:ext cx="5536652"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pPr>
              <a:defRPr/>
            </a:pPr>
            <a:fld id="{1B16EF39-2F25-4CDA-BD3F-7A8E5B78551D}" type="datetimeFigureOut">
              <a:rPr lang="tr-TR" smtClean="0"/>
              <a:pPr>
                <a:defRPr/>
              </a:pPr>
              <a:t>18.02.2021</a:t>
            </a:fld>
            <a:endParaRPr lang="tr-TR"/>
          </a:p>
        </p:txBody>
      </p:sp>
      <p:sp>
        <p:nvSpPr>
          <p:cNvPr id="5" name="Footer Placeholder 4"/>
          <p:cNvSpPr>
            <a:spLocks noGrp="1"/>
          </p:cNvSpPr>
          <p:nvPr>
            <p:ph type="ftr" sz="quarter" idx="11"/>
          </p:nvPr>
        </p:nvSpPr>
        <p:spPr>
          <a:xfrm>
            <a:off x="2478181" y="329308"/>
            <a:ext cx="3004429" cy="309201"/>
          </a:xfrm>
        </p:spPr>
        <p:txBody>
          <a:bodyPr/>
          <a:lstStyle/>
          <a:p>
            <a:pPr>
              <a:defRPr/>
            </a:pPr>
            <a:endParaRPr lang="tr-TR"/>
          </a:p>
        </p:txBody>
      </p:sp>
      <p:sp>
        <p:nvSpPr>
          <p:cNvPr id="6" name="Slide Number Placeholder 5"/>
          <p:cNvSpPr>
            <a:spLocks noGrp="1"/>
          </p:cNvSpPr>
          <p:nvPr>
            <p:ph type="sldNum" sz="quarter" idx="12"/>
          </p:nvPr>
        </p:nvSpPr>
        <p:spPr>
          <a:xfrm>
            <a:off x="1434703" y="798973"/>
            <a:ext cx="802005" cy="503578"/>
          </a:xfrm>
        </p:spPr>
        <p:txBody>
          <a:bodyPr/>
          <a:lstStyle/>
          <a:p>
            <a:pPr>
              <a:defRPr/>
            </a:pPr>
            <a:fld id="{6F36836E-AA44-41A7-9743-FDD9620C1A14}" type="slidenum">
              <a:rPr lang="tr-TR" altLang="tr-TR" smtClean="0"/>
              <a:pPr>
                <a:defRPr/>
              </a:pPr>
              <a:t>‹#›</a:t>
            </a:fld>
            <a:endParaRPr lang="tr-TR" altLang="tr-TR"/>
          </a:p>
        </p:txBody>
      </p:sp>
      <p:cxnSp>
        <p:nvCxnSpPr>
          <p:cNvPr id="8" name="Straight Connector 7"/>
          <p:cNvCxnSpPr/>
          <p:nvPr/>
        </p:nvCxnSpPr>
        <p:spPr>
          <a:xfrm>
            <a:off x="2316514" y="798973"/>
            <a:ext cx="0" cy="254475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2944928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fld id="{26A71356-2A58-404E-B5E7-1D3AF5E02110}" type="datetimeFigureOut">
              <a:rPr lang="tr-TR" smtClean="0"/>
              <a:pPr>
                <a:defRPr/>
              </a:pPr>
              <a:t>18.02.2021</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E01EC8FA-8C9B-4A73-A68D-344967E53408}" type="slidenum">
              <a:rPr lang="tr-TR" altLang="tr-TR" smtClean="0"/>
              <a:pPr>
                <a:defRPr/>
              </a:pPr>
              <a:t>‹#›</a:t>
            </a:fld>
            <a:endParaRPr lang="tr-TR" altLang="tr-TR"/>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92225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881269"/>
            <a:ext cx="1103027" cy="4577594"/>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535413" y="881269"/>
            <a:ext cx="5209173" cy="457759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11D1D348-8BF1-49DE-93E1-F0FD0488CACD}" type="slidenum">
              <a:rPr lang="tr-TR" altLang="tr-TR" smtClean="0"/>
              <a:pPr>
                <a:defRPr/>
              </a:pPr>
              <a:t>‹#›</a:t>
            </a:fld>
            <a:endParaRPr lang="tr-TR" altLang="tr-TR"/>
          </a:p>
        </p:txBody>
      </p:sp>
      <p:cxnSp>
        <p:nvCxnSpPr>
          <p:cNvPr id="8" name="Straight Connector 7"/>
          <p:cNvCxnSpPr/>
          <p:nvPr/>
        </p:nvCxnSpPr>
        <p:spPr>
          <a:xfrm flipH="1">
            <a:off x="6918028" y="719273"/>
            <a:ext cx="1096806"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6512638"/>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Dikdörtgen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extLst>
      <p:ext uri="{BB962C8B-B14F-4D97-AF65-F5344CB8AC3E}">
        <p14:creationId xmlns:p14="http://schemas.microsoft.com/office/powerpoint/2010/main" val="1256931658"/>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1F03F0BB-05CD-4A58-8C81-ACF722FBBACA}" type="slidenum">
              <a:rPr lang="tr-TR" altLang="tr-TR" smtClean="0"/>
              <a:pPr>
                <a:defRPr/>
              </a:pPr>
              <a:t>‹#›</a:t>
            </a:fld>
            <a:endParaRPr lang="tr-TR" altLang="tr-TR"/>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354386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535411" y="1756130"/>
            <a:ext cx="5525081"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35412" y="3806196"/>
            <a:ext cx="5525081"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pPr>
              <a:defRPr/>
            </a:pPr>
            <a:fld id="{26A71356-2A58-404E-B5E7-1D3AF5E02110}" type="datetimeFigureOut">
              <a:rPr lang="tr-TR" smtClean="0"/>
              <a:pPr>
                <a:defRPr/>
              </a:pPr>
              <a:t>18.02.2021</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E01EC8FA-8C9B-4A73-A68D-344967E53408}" type="slidenum">
              <a:rPr lang="tr-TR" altLang="tr-TR" smtClean="0"/>
              <a:pPr>
                <a:defRPr/>
              </a:pPr>
              <a:t>‹#›</a:t>
            </a:fld>
            <a:endParaRPr lang="tr-TR" altLang="tr-TR"/>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358796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535413" y="804890"/>
            <a:ext cx="6479421"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35412" y="2013936"/>
            <a:ext cx="3079690" cy="34375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935143" y="2013936"/>
            <a:ext cx="3079690" cy="343755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EE9F0D84-A188-45C5-B7DD-DBACB615D929}" type="slidenum">
              <a:rPr lang="tr-TR" altLang="tr-TR" smtClean="0"/>
              <a:pPr>
                <a:defRPr/>
              </a:pPr>
              <a:t>‹#›</a:t>
            </a:fld>
            <a:endParaRPr lang="tr-TR" altLang="tr-TR"/>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6787196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535413" y="804164"/>
            <a:ext cx="6479422"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5413" y="2019550"/>
            <a:ext cx="3079690"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4" name="Content Placeholder 3"/>
          <p:cNvSpPr>
            <a:spLocks noGrp="1"/>
          </p:cNvSpPr>
          <p:nvPr>
            <p:ph sz="half" idx="2"/>
          </p:nvPr>
        </p:nvSpPr>
        <p:spPr>
          <a:xfrm>
            <a:off x="1535413" y="2824270"/>
            <a:ext cx="3079690"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935142" y="2023004"/>
            <a:ext cx="3079691"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6" name="Content Placeholder 5"/>
          <p:cNvSpPr>
            <a:spLocks noGrp="1"/>
          </p:cNvSpPr>
          <p:nvPr>
            <p:ph sz="quarter" idx="4"/>
          </p:nvPr>
        </p:nvSpPr>
        <p:spPr>
          <a:xfrm>
            <a:off x="4935142" y="2821491"/>
            <a:ext cx="3079691"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4FB88D42-644C-4FDF-90D8-2C070072631D}" type="slidenum">
              <a:rPr lang="tr-TR" altLang="tr-TR" smtClean="0"/>
              <a:pPr>
                <a:defRPr/>
              </a:pPr>
              <a:t>‹#›</a:t>
            </a:fld>
            <a:endParaRPr lang="tr-TR" altLang="tr-TR"/>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5441461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252844D6-D581-4111-9FA2-9D4FE2F092BF}" type="slidenum">
              <a:rPr lang="tr-TR" altLang="tr-TR" smtClean="0"/>
              <a:pPr>
                <a:defRPr/>
              </a:pPr>
              <a:t>‹#›</a:t>
            </a:fld>
            <a:endParaRPr lang="tr-TR" altLang="tr-TR"/>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75939924"/>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tr-TR"/>
          </a:p>
        </p:txBody>
      </p:sp>
      <p:sp>
        <p:nvSpPr>
          <p:cNvPr id="3" name="Footer Placeholder 2"/>
          <p:cNvSpPr>
            <a:spLocks noGrp="1"/>
          </p:cNvSpPr>
          <p:nvPr>
            <p:ph type="ftr" sz="quarter" idx="11"/>
          </p:nvPr>
        </p:nvSpPr>
        <p:spPr/>
        <p:txBody>
          <a:bodyPr/>
          <a:lstStyle/>
          <a:p>
            <a:pPr>
              <a:defRPr/>
            </a:pPr>
            <a:endParaRPr lang="tr-TR"/>
          </a:p>
        </p:txBody>
      </p:sp>
      <p:sp>
        <p:nvSpPr>
          <p:cNvPr id="4" name="Slide Number Placeholder 3"/>
          <p:cNvSpPr>
            <a:spLocks noGrp="1"/>
          </p:cNvSpPr>
          <p:nvPr>
            <p:ph type="sldNum" sz="quarter" idx="12"/>
          </p:nvPr>
        </p:nvSpPr>
        <p:spPr/>
        <p:txBody>
          <a:bodyPr/>
          <a:lstStyle/>
          <a:p>
            <a:pPr>
              <a:defRPr/>
            </a:pPr>
            <a:fld id="{90A4AC00-86DE-43DB-8481-06DF4A76819B}" type="slidenum">
              <a:rPr lang="tr-TR" altLang="tr-TR" smtClean="0"/>
              <a:pPr>
                <a:defRPr/>
              </a:pPr>
              <a:t>‹#›</a:t>
            </a:fld>
            <a:endParaRPr lang="tr-TR" altLang="tr-TR"/>
          </a:p>
        </p:txBody>
      </p:sp>
    </p:spTree>
    <p:extLst>
      <p:ext uri="{BB962C8B-B14F-4D97-AF65-F5344CB8AC3E}">
        <p14:creationId xmlns:p14="http://schemas.microsoft.com/office/powerpoint/2010/main" val="313048889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535356" y="798973"/>
            <a:ext cx="2329635"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535413" y="3205492"/>
            <a:ext cx="2330998"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EDA877E3-49AE-4603-ADE5-11361BEAE9B2}" type="slidenum">
              <a:rPr lang="tr-TR" altLang="tr-TR" smtClean="0"/>
              <a:pPr>
                <a:defRPr/>
              </a:pPr>
              <a:t>‹#›</a:t>
            </a:fld>
            <a:endParaRPr lang="tr-TR" altLang="tr-TR"/>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88551318"/>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6201" y="1129513"/>
            <a:ext cx="3152882"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535412" y="3145992"/>
            <a:ext cx="3148365"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p:cNvSpPr>
            <a:spLocks noGrp="1"/>
          </p:cNvSpPr>
          <p:nvPr>
            <p:ph type="dt" sz="half" idx="10"/>
          </p:nvPr>
        </p:nvSpPr>
        <p:spPr>
          <a:xfrm>
            <a:off x="1535412" y="5469857"/>
            <a:ext cx="3153672" cy="320123"/>
          </a:xfrm>
        </p:spPr>
        <p:txBody>
          <a:bodyPr/>
          <a:lstStyle>
            <a:lvl1pPr algn="l">
              <a:defRPr/>
            </a:lvl1pPr>
          </a:lstStyle>
          <a:p>
            <a:pPr>
              <a:defRPr/>
            </a:pPr>
            <a:endParaRPr lang="tr-TR"/>
          </a:p>
        </p:txBody>
      </p:sp>
      <p:sp>
        <p:nvSpPr>
          <p:cNvPr id="6" name="Footer Placeholder 5"/>
          <p:cNvSpPr>
            <a:spLocks noGrp="1"/>
          </p:cNvSpPr>
          <p:nvPr>
            <p:ph type="ftr" sz="quarter" idx="11"/>
          </p:nvPr>
        </p:nvSpPr>
        <p:spPr>
          <a:xfrm>
            <a:off x="1536252" y="318641"/>
            <a:ext cx="3152831" cy="320931"/>
          </a:xfrm>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6DE92AF6-19F7-493B-B987-654418C5D00B}" type="slidenum">
              <a:rPr lang="tr-TR" altLang="tr-TR" smtClean="0"/>
              <a:pPr>
                <a:defRPr/>
              </a:pPr>
              <a:t>‹#›</a:t>
            </a:fld>
            <a:endParaRPr lang="tr-TR" altLang="tr-TR"/>
          </a:p>
        </p:txBody>
      </p:sp>
      <p:cxnSp>
        <p:nvCxnSpPr>
          <p:cNvPr id="12" name="Straight Connector 11"/>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755486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147322"/>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srcRect t="2873" b="-2873"/>
          <a:stretch/>
        </p:blipFill>
        <p:spPr>
          <a:xfrm>
            <a:off x="0" y="6163056"/>
            <a:ext cx="9144000" cy="715502"/>
          </a:xfrm>
          <a:prstGeom prst="rect">
            <a:avLst/>
          </a:prstGeom>
        </p:spPr>
      </p:pic>
      <p:sp>
        <p:nvSpPr>
          <p:cNvPr id="2" name="Title Placeholder 1"/>
          <p:cNvSpPr>
            <a:spLocks noGrp="1"/>
          </p:cNvSpPr>
          <p:nvPr>
            <p:ph type="title"/>
          </p:nvPr>
        </p:nvSpPr>
        <p:spPr>
          <a:xfrm>
            <a:off x="1535413" y="804520"/>
            <a:ext cx="6479421" cy="1049235"/>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5413" y="2015733"/>
            <a:ext cx="6479421"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pPr>
              <a:defRPr/>
            </a:pPr>
            <a:fld id="{26A71356-2A58-404E-B5E7-1D3AF5E02110}" type="datetimeFigureOut">
              <a:rPr lang="tr-TR" smtClean="0"/>
              <a:pPr>
                <a:defRPr/>
              </a:pPr>
              <a:t>18.02.2021</a:t>
            </a:fld>
            <a:endParaRPr lang="tr-TR"/>
          </a:p>
        </p:txBody>
      </p:sp>
      <p:sp>
        <p:nvSpPr>
          <p:cNvPr id="5" name="Footer Placeholder 4"/>
          <p:cNvSpPr>
            <a:spLocks noGrp="1"/>
          </p:cNvSpPr>
          <p:nvPr>
            <p:ph type="ftr" sz="quarter" idx="3"/>
          </p:nvPr>
        </p:nvSpPr>
        <p:spPr>
          <a:xfrm>
            <a:off x="1535413" y="329308"/>
            <a:ext cx="3942082" cy="309201"/>
          </a:xfrm>
          <a:prstGeom prst="rect">
            <a:avLst/>
          </a:prstGeom>
        </p:spPr>
        <p:txBody>
          <a:bodyPr vert="horz" lIns="91440" tIns="45720" rIns="91440" bIns="45720" rtlCol="0" anchor="ctr"/>
          <a:lstStyle>
            <a:lvl1pPr algn="l">
              <a:defRPr sz="1000">
                <a:solidFill>
                  <a:schemeClr val="tx1">
                    <a:tint val="75000"/>
                  </a:schemeClr>
                </a:solidFill>
              </a:defRPr>
            </a:lvl1pPr>
          </a:lstStyle>
          <a:p>
            <a:pPr>
              <a:defRPr/>
            </a:pPr>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pPr>
              <a:defRPr/>
            </a:pPr>
            <a:fld id="{E01EC8FA-8C9B-4A73-A68D-344967E53408}" type="slidenum">
              <a:rPr lang="tr-TR" altLang="tr-TR" smtClean="0"/>
              <a:pPr>
                <a:defRPr/>
              </a:pPr>
              <a:t>‹#›</a:t>
            </a:fld>
            <a:endParaRPr lang="tr-TR" altLang="tr-TR"/>
          </a:p>
        </p:txBody>
      </p:sp>
      <p:cxnSp>
        <p:nvCxnSpPr>
          <p:cNvPr id="12" name="Straight Connector 11"/>
          <p:cNvCxnSpPr/>
          <p:nvPr/>
        </p:nvCxnSpPr>
        <p:spPr>
          <a:xfrm>
            <a:off x="0" y="6171272"/>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7128689"/>
      </p:ext>
    </p:extLst>
  </p:cSld>
  <p:clrMap bg1="lt1" tx1="dk1" bg2="lt2" tx2="dk2" accent1="accent1" accent2="accent2" accent3="accent3" accent4="accent4" accent5="accent5" accent6="accent6" hlink="hlink" folHlink="folHlink"/>
  <p:sldLayoutIdLst>
    <p:sldLayoutId id="2147484719" r:id="rId1"/>
    <p:sldLayoutId id="2147484720" r:id="rId2"/>
    <p:sldLayoutId id="2147484721" r:id="rId3"/>
    <p:sldLayoutId id="2147484722" r:id="rId4"/>
    <p:sldLayoutId id="2147484723" r:id="rId5"/>
    <p:sldLayoutId id="2147484724" r:id="rId6"/>
    <p:sldLayoutId id="2147484725" r:id="rId7"/>
    <p:sldLayoutId id="2147484726" r:id="rId8"/>
    <p:sldLayoutId id="2147484727" r:id="rId9"/>
    <p:sldLayoutId id="2147484728" r:id="rId10"/>
    <p:sldLayoutId id="2147484729" r:id="rId11"/>
    <p:sldLayoutId id="2147484705" r:id="rId12"/>
  </p:sldLayoutIdLst>
  <p:transition>
    <p:fade/>
  </p:transition>
  <p:hf hdr="0" ftr="0" dt="0"/>
  <p:txStyles>
    <p:titleStyle>
      <a:lvl1pPr algn="l" defTabSz="6858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6389" name="Rectangle 72">
            <a:extLst>
              <a:ext uri="{FF2B5EF4-FFF2-40B4-BE49-F238E27FC236}">
                <a16:creationId xmlns:a16="http://schemas.microsoft.com/office/drawing/2014/main" id="{4568A54B-9065-40B2-8753-8E0288E828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5" name="Straight Connector 74">
            <a:extLst>
              <a:ext uri="{FF2B5EF4-FFF2-40B4-BE49-F238E27FC236}">
                <a16:creationId xmlns:a16="http://schemas.microsoft.com/office/drawing/2014/main" id="{515F3B72-790F-4B1A-90DE-5EC31C829B9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p:nvSpPr>
          <p:cNvPr id="77" name="Rectangle 76">
            <a:extLst>
              <a:ext uri="{FF2B5EF4-FFF2-40B4-BE49-F238E27FC236}">
                <a16:creationId xmlns:a16="http://schemas.microsoft.com/office/drawing/2014/main" id="{A2BED43D-FF5E-4233-9D4F-A509B56034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6386" name="4 İçerik Yer Tutucusu"/>
          <p:cNvSpPr>
            <a:spLocks noGrp="1"/>
          </p:cNvSpPr>
          <p:nvPr>
            <p:ph idx="1"/>
          </p:nvPr>
        </p:nvSpPr>
        <p:spPr>
          <a:xfrm>
            <a:off x="1151021" y="2015732"/>
            <a:ext cx="3066823" cy="3450613"/>
          </a:xfrm>
        </p:spPr>
        <p:txBody>
          <a:bodyPr>
            <a:normAutofit/>
          </a:bodyPr>
          <a:lstStyle/>
          <a:p>
            <a:pPr eaLnBrk="1" hangingPunct="1">
              <a:buFont typeface="Wingdings" panose="05000000000000000000" pitchFamily="2" charset="2"/>
              <a:buNone/>
            </a:pPr>
            <a:r>
              <a:rPr lang="tr-TR" altLang="tr-TR" b="1">
                <a:latin typeface="Arial" panose="020B0604020202020204" pitchFamily="34" charset="0"/>
                <a:cs typeface="Arial" panose="020B0604020202020204" pitchFamily="34" charset="0"/>
              </a:rPr>
              <a:t>PROTOKOL VE KİŞİLER ARASI İLETİŞİM</a:t>
            </a:r>
          </a:p>
        </p:txBody>
      </p:sp>
      <p:pic>
        <p:nvPicPr>
          <p:cNvPr id="70" name="Graphic 69" descr="E-posta">
            <a:extLst>
              <a:ext uri="{FF2B5EF4-FFF2-40B4-BE49-F238E27FC236}">
                <a16:creationId xmlns:a16="http://schemas.microsoft.com/office/drawing/2014/main" id="{E830C57C-0BFC-4772-9847-F7063C4C93A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570808" y="1275798"/>
            <a:ext cx="3720331" cy="3720331"/>
          </a:xfrm>
          <a:prstGeom prst="rect">
            <a:avLst/>
          </a:prstGeom>
        </p:spPr>
      </p:pic>
      <p:pic>
        <p:nvPicPr>
          <p:cNvPr id="79" name="Picture 78">
            <a:extLst>
              <a:ext uri="{FF2B5EF4-FFF2-40B4-BE49-F238E27FC236}">
                <a16:creationId xmlns:a16="http://schemas.microsoft.com/office/drawing/2014/main" id="{051D0F8B-A6FE-4009-88A1-49ABE7CEF2AC}"/>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srcRect t="2769" b="-2769"/>
          <a:stretch/>
        </p:blipFill>
        <p:spPr>
          <a:xfrm>
            <a:off x="0" y="6135624"/>
            <a:ext cx="9144000" cy="742950"/>
          </a:xfrm>
          <a:prstGeom prst="rect">
            <a:avLst/>
          </a:prstGeom>
        </p:spPr>
      </p:pic>
      <p:cxnSp>
        <p:nvCxnSpPr>
          <p:cNvPr id="81" name="Straight Connector 80">
            <a:extLst>
              <a:ext uri="{FF2B5EF4-FFF2-40B4-BE49-F238E27FC236}">
                <a16:creationId xmlns:a16="http://schemas.microsoft.com/office/drawing/2014/main" id="{4C5057B3-E936-43A2-9EEE-514EF0434FE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25603"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8EC6324-7D77-4D98-9207-6A67F44249F1}" type="slidenum">
              <a:rPr lang="tr-TR" altLang="tr-TR" smtClean="0">
                <a:solidFill>
                  <a:srgbClr val="B5A788"/>
                </a:solidFill>
              </a:rPr>
              <a:pPr/>
              <a:t>10</a:t>
            </a:fld>
            <a:endParaRPr lang="tr-TR" altLang="tr-TR">
              <a:solidFill>
                <a:srgbClr val="B5A788"/>
              </a:solidFill>
            </a:endParaRPr>
          </a:p>
        </p:txBody>
      </p:sp>
      <p:sp>
        <p:nvSpPr>
          <p:cNvPr id="25604"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25605" name="8 Dikdörtgen"/>
          <p:cNvSpPr>
            <a:spLocks noChangeArrowheads="1"/>
          </p:cNvSpPr>
          <p:nvPr/>
        </p:nvSpPr>
        <p:spPr bwMode="auto">
          <a:xfrm>
            <a:off x="642938" y="1500188"/>
            <a:ext cx="8143875" cy="409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2800"/>
              <a:t>Resmi (Kamusal) Alanda Bir yöneticinin başarısını ve kalitesini belirleyen 3 husus vardır.</a:t>
            </a:r>
          </a:p>
          <a:p>
            <a:pPr eaLnBrk="1" hangingPunct="1"/>
            <a:endParaRPr lang="tr-TR" altLang="tr-TR" dirty="0"/>
          </a:p>
          <a:p>
            <a:pPr eaLnBrk="1" hangingPunct="1"/>
            <a:r>
              <a:rPr lang="tr-TR" altLang="tr-TR" sz="4400" dirty="0"/>
              <a:t>1- Kişiliği </a:t>
            </a:r>
            <a:r>
              <a:rPr lang="tr-TR" altLang="tr-TR" dirty="0"/>
              <a:t>   	</a:t>
            </a:r>
            <a:r>
              <a:rPr lang="tr-TR" altLang="tr-TR" sz="4400" dirty="0"/>
              <a:t>    %33</a:t>
            </a:r>
          </a:p>
          <a:p>
            <a:pPr eaLnBrk="1" hangingPunct="1"/>
            <a:endParaRPr lang="tr-TR" altLang="tr-TR" dirty="0"/>
          </a:p>
          <a:p>
            <a:pPr eaLnBrk="1" hangingPunct="1"/>
            <a:r>
              <a:rPr lang="tr-TR" altLang="tr-TR" sz="4400" dirty="0"/>
              <a:t>2- İşi</a:t>
            </a:r>
            <a:r>
              <a:rPr lang="tr-TR" altLang="tr-TR" sz="1400" dirty="0"/>
              <a:t>(Bilgi ve becerisi)	</a:t>
            </a:r>
            <a:r>
              <a:rPr lang="tr-TR" altLang="tr-TR" sz="4400" dirty="0"/>
              <a:t>    %33</a:t>
            </a:r>
          </a:p>
          <a:p>
            <a:pPr eaLnBrk="1" hangingPunct="1"/>
            <a:endParaRPr lang="tr-TR" altLang="tr-TR" dirty="0"/>
          </a:p>
          <a:p>
            <a:pPr eaLnBrk="1" hangingPunct="1"/>
            <a:r>
              <a:rPr lang="tr-TR" altLang="tr-TR" sz="4400" dirty="0">
                <a:solidFill>
                  <a:srgbClr val="FF0000"/>
                </a:solidFill>
              </a:rPr>
              <a:t>3-Protokol</a:t>
            </a:r>
            <a:r>
              <a:rPr lang="tr-TR" altLang="tr-TR" sz="1400" dirty="0">
                <a:solidFill>
                  <a:srgbClr val="FF0000"/>
                </a:solidFill>
              </a:rPr>
              <a:t>(Temsil) </a:t>
            </a:r>
            <a:r>
              <a:rPr lang="tr-TR" altLang="tr-TR" sz="4400" dirty="0">
                <a:solidFill>
                  <a:srgbClr val="FF0000"/>
                </a:solidFill>
              </a:rPr>
              <a:t> %34</a:t>
            </a:r>
          </a:p>
          <a:p>
            <a:pPr eaLnBrk="1" hangingPunct="1"/>
            <a:endParaRPr lang="tr-TR" altLang="tr-TR" dirty="0"/>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26627"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55121C1-0BB4-4E25-8740-A536B69B2BC0}" type="slidenum">
              <a:rPr lang="tr-TR" altLang="tr-TR" smtClean="0">
                <a:solidFill>
                  <a:srgbClr val="B5A788"/>
                </a:solidFill>
              </a:rPr>
              <a:pPr/>
              <a:t>11</a:t>
            </a:fld>
            <a:endParaRPr lang="tr-TR" altLang="tr-TR">
              <a:solidFill>
                <a:srgbClr val="B5A788"/>
              </a:solidFill>
            </a:endParaRPr>
          </a:p>
        </p:txBody>
      </p:sp>
      <p:sp>
        <p:nvSpPr>
          <p:cNvPr id="26628"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26629" name="8 Dikdörtgen"/>
          <p:cNvSpPr>
            <a:spLocks noChangeArrowheads="1"/>
          </p:cNvSpPr>
          <p:nvPr/>
        </p:nvSpPr>
        <p:spPr bwMode="auto">
          <a:xfrm>
            <a:off x="714375" y="1285875"/>
            <a:ext cx="7786688" cy="512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pPr>
            <a:r>
              <a:rPr lang="tr-TR" altLang="tr-TR" sz="4400">
                <a:solidFill>
                  <a:srgbClr val="FF0000"/>
                </a:solidFill>
              </a:rPr>
              <a:t>Protokolün Uygulandığı Yerler</a:t>
            </a:r>
          </a:p>
          <a:p>
            <a:pPr eaLnBrk="1" hangingPunct="1">
              <a:lnSpc>
                <a:spcPct val="150000"/>
              </a:lnSpc>
              <a:buFont typeface="Arial" panose="020B0604020202020204" pitchFamily="34" charset="0"/>
              <a:buChar char="•"/>
            </a:pPr>
            <a:r>
              <a:rPr lang="tr-TR" altLang="tr-TR" sz="2400" b="1"/>
              <a:t>Yöneticilerin Makam Odaları</a:t>
            </a:r>
          </a:p>
          <a:p>
            <a:pPr eaLnBrk="1" hangingPunct="1">
              <a:lnSpc>
                <a:spcPct val="150000"/>
              </a:lnSpc>
              <a:buFont typeface="Arial" panose="020B0604020202020204" pitchFamily="34" charset="0"/>
              <a:buChar char="•"/>
            </a:pPr>
            <a:r>
              <a:rPr lang="tr-TR" altLang="tr-TR" sz="2400" b="1"/>
              <a:t>Resmi Otomobiller</a:t>
            </a:r>
          </a:p>
          <a:p>
            <a:pPr eaLnBrk="1" hangingPunct="1">
              <a:lnSpc>
                <a:spcPct val="150000"/>
              </a:lnSpc>
              <a:buFont typeface="Arial" panose="020B0604020202020204" pitchFamily="34" charset="0"/>
              <a:buChar char="•"/>
            </a:pPr>
            <a:r>
              <a:rPr lang="tr-TR" altLang="tr-TR" sz="2400" b="1"/>
              <a:t>Toplantılar </a:t>
            </a:r>
          </a:p>
          <a:p>
            <a:pPr eaLnBrk="1" hangingPunct="1">
              <a:lnSpc>
                <a:spcPct val="150000"/>
              </a:lnSpc>
              <a:buFont typeface="Arial" panose="020B0604020202020204" pitchFamily="34" charset="0"/>
              <a:buChar char="•"/>
            </a:pPr>
            <a:r>
              <a:rPr lang="tr-TR" altLang="tr-TR" sz="2400" b="1"/>
              <a:t>Törenler</a:t>
            </a:r>
          </a:p>
          <a:p>
            <a:pPr eaLnBrk="1" hangingPunct="1">
              <a:lnSpc>
                <a:spcPct val="150000"/>
              </a:lnSpc>
              <a:buFont typeface="Arial" panose="020B0604020202020204" pitchFamily="34" charset="0"/>
              <a:buChar char="•"/>
            </a:pPr>
            <a:r>
              <a:rPr lang="tr-TR" altLang="tr-TR" sz="2400" b="1"/>
              <a:t>Resmi Davet ve Ziyaretler</a:t>
            </a:r>
          </a:p>
          <a:p>
            <a:pPr algn="just" eaLnBrk="1" hangingPunct="1">
              <a:lnSpc>
                <a:spcPct val="150000"/>
              </a:lnSpc>
            </a:pPr>
            <a:r>
              <a:rPr lang="tr-TR" altLang="tr-TR"/>
              <a:t>	Bunların dışında protokol üyeleri ile günlük hayatta karşılaştığınızda eğer görev halinde iseniz protokol kuralları geçerlidir. Ancak görev halinde değilseniz asgari nezaket kuralları geçerlidir.</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27651"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E051B8-7336-49AB-8535-4AED3BAEAAAF}" type="slidenum">
              <a:rPr lang="tr-TR" altLang="tr-TR" smtClean="0">
                <a:solidFill>
                  <a:srgbClr val="B5A788"/>
                </a:solidFill>
              </a:rPr>
              <a:pPr/>
              <a:t>12</a:t>
            </a:fld>
            <a:endParaRPr lang="tr-TR" altLang="tr-TR">
              <a:solidFill>
                <a:srgbClr val="B5A788"/>
              </a:solidFill>
            </a:endParaRPr>
          </a:p>
        </p:txBody>
      </p:sp>
      <p:sp>
        <p:nvSpPr>
          <p:cNvPr id="27652"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9" name="8 Dikdörtgen"/>
          <p:cNvSpPr/>
          <p:nvPr/>
        </p:nvSpPr>
        <p:spPr>
          <a:xfrm>
            <a:off x="714348" y="1142984"/>
            <a:ext cx="8072494" cy="5576911"/>
          </a:xfrm>
          <a:prstGeom prst="rect">
            <a:avLst/>
          </a:prstGeom>
        </p:spPr>
        <p:txBody>
          <a:bodyPr numCol="2">
            <a:spAutoFit/>
          </a:bodyPr>
          <a:lstStyle/>
          <a:p>
            <a:pPr eaLnBrk="1" hangingPunct="1">
              <a:lnSpc>
                <a:spcPct val="90000"/>
              </a:lnSpc>
              <a:defRPr/>
            </a:pPr>
            <a:r>
              <a:rPr lang="tr-TR" sz="2400" dirty="0">
                <a:solidFill>
                  <a:srgbClr val="FF0000"/>
                </a:solidFill>
              </a:rPr>
              <a:t>Protokolün Uygulandığı Durumlar</a:t>
            </a:r>
          </a:p>
          <a:p>
            <a:pPr eaLnBrk="1" hangingPunct="1">
              <a:lnSpc>
                <a:spcPct val="90000"/>
              </a:lnSpc>
              <a:defRPr/>
            </a:pPr>
            <a:endParaRPr lang="tr-TR" b="1" i="1" dirty="0">
              <a:solidFill>
                <a:schemeClr val="accent2"/>
              </a:solidFill>
              <a:latin typeface="Arial" charset="0"/>
            </a:endParaRPr>
          </a:p>
          <a:p>
            <a:pPr eaLnBrk="1" hangingPunct="1">
              <a:lnSpc>
                <a:spcPct val="90000"/>
              </a:lnSpc>
              <a:buFont typeface="Arial" pitchFamily="34" charset="0"/>
              <a:buChar char="•"/>
              <a:defRPr/>
            </a:pPr>
            <a:r>
              <a:rPr lang="tr-TR" b="1" i="1" dirty="0">
                <a:latin typeface="Arial" charset="0"/>
              </a:rPr>
              <a:t>Tanışma ve Tanıştırılmada,</a:t>
            </a: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r>
              <a:rPr lang="tr-TR" b="1" i="1" dirty="0">
                <a:latin typeface="Arial" charset="0"/>
              </a:rPr>
              <a:t>Yazarken ve Konuşurken</a:t>
            </a: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r>
              <a:rPr lang="tr-TR" b="1" i="1" dirty="0">
                <a:latin typeface="Arial" charset="0"/>
              </a:rPr>
              <a:t> Hitap Etmede, </a:t>
            </a: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r>
              <a:rPr lang="tr-TR" b="1" i="1" dirty="0">
                <a:latin typeface="Arial" charset="0"/>
              </a:rPr>
              <a:t>Telefonla Konuşmada, </a:t>
            </a: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r>
              <a:rPr lang="tr-TR" b="1" i="1" dirty="0">
                <a:latin typeface="Arial" charset="0"/>
              </a:rPr>
              <a:t>Giyimde, </a:t>
            </a: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r>
              <a:rPr lang="tr-TR" b="1" i="1" dirty="0">
                <a:latin typeface="Arial" charset="0"/>
              </a:rPr>
              <a:t>Selamlaşmada, </a:t>
            </a: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r>
              <a:rPr lang="tr-TR" b="1" i="1" dirty="0">
                <a:latin typeface="Arial" charset="0"/>
              </a:rPr>
              <a:t>Karşılama ve Uğurlamada, </a:t>
            </a: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r>
              <a:rPr lang="tr-TR" b="1" i="1" dirty="0">
                <a:latin typeface="Arial" charset="0"/>
              </a:rPr>
              <a:t>Otomobilde, </a:t>
            </a: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r>
              <a:rPr lang="tr-TR" b="1" i="1" dirty="0">
                <a:latin typeface="Arial" charset="0"/>
              </a:rPr>
              <a:t>Törenlerde, </a:t>
            </a:r>
          </a:p>
          <a:p>
            <a:pPr eaLnBrk="1" hangingPunct="1">
              <a:lnSpc>
                <a:spcPct val="90000"/>
              </a:lnSpc>
              <a:defRPr/>
            </a:pPr>
            <a:endParaRPr lang="tr-TR" b="1" i="1" dirty="0">
              <a:latin typeface="Arial" charset="0"/>
            </a:endParaRPr>
          </a:p>
          <a:p>
            <a:pPr eaLnBrk="1" hangingPunct="1">
              <a:lnSpc>
                <a:spcPct val="90000"/>
              </a:lnSpc>
              <a:buFont typeface="Arial" pitchFamily="34" charset="0"/>
              <a:buChar char="•"/>
              <a:defRPr/>
            </a:pPr>
            <a:r>
              <a:rPr lang="tr-TR" b="1" i="1" dirty="0">
                <a:latin typeface="Arial" charset="0"/>
              </a:rPr>
              <a:t>Ziyafet ve Görüşmelerde,</a:t>
            </a: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r>
              <a:rPr lang="tr-TR" b="1" i="1" dirty="0">
                <a:latin typeface="Arial" charset="0"/>
              </a:rPr>
              <a:t>Armağan Alıp Vermede,</a:t>
            </a:r>
          </a:p>
          <a:p>
            <a:pPr eaLnBrk="1" hangingPunct="1">
              <a:lnSpc>
                <a:spcPct val="90000"/>
              </a:lnSpc>
              <a:buFont typeface="Arial" pitchFamily="34" charset="0"/>
              <a:buChar char="•"/>
              <a:defRPr/>
            </a:pPr>
            <a:r>
              <a:rPr lang="tr-TR" b="1" i="1" dirty="0">
                <a:latin typeface="Arial" charset="0"/>
              </a:rPr>
              <a:t> </a:t>
            </a:r>
          </a:p>
          <a:p>
            <a:pPr eaLnBrk="1" hangingPunct="1">
              <a:lnSpc>
                <a:spcPct val="90000"/>
              </a:lnSpc>
              <a:buFont typeface="Arial" pitchFamily="34" charset="0"/>
              <a:buChar char="•"/>
              <a:defRPr/>
            </a:pPr>
            <a:r>
              <a:rPr lang="tr-TR" b="1" i="1" dirty="0">
                <a:latin typeface="Arial" charset="0"/>
              </a:rPr>
              <a:t>Çiçek Göndermede, </a:t>
            </a: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r>
              <a:rPr lang="tr-TR" b="1" i="1" dirty="0">
                <a:latin typeface="Arial" charset="0"/>
              </a:rPr>
              <a:t>Sanatsal Etkinliklerde (Sinema, Tiyatro, Konser, Sergi) </a:t>
            </a: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r>
              <a:rPr lang="tr-TR" b="1" i="1" dirty="0">
                <a:latin typeface="Arial" charset="0"/>
              </a:rPr>
              <a:t>Sigara İçmede, </a:t>
            </a:r>
          </a:p>
          <a:p>
            <a:pPr eaLnBrk="1" hangingPunct="1">
              <a:lnSpc>
                <a:spcPct val="90000"/>
              </a:lnSpc>
              <a:buFont typeface="Arial" pitchFamily="34" charset="0"/>
              <a:buChar char="•"/>
              <a:defRPr/>
            </a:pPr>
            <a:endParaRPr lang="tr-TR" b="1" i="1" dirty="0">
              <a:latin typeface="Arial" charset="0"/>
            </a:endParaRPr>
          </a:p>
          <a:p>
            <a:pPr eaLnBrk="1" hangingPunct="1">
              <a:lnSpc>
                <a:spcPct val="90000"/>
              </a:lnSpc>
              <a:buFont typeface="Arial" pitchFamily="34" charset="0"/>
              <a:buChar char="•"/>
              <a:defRPr/>
            </a:pPr>
            <a:r>
              <a:rPr lang="tr-TR" b="1" i="1" dirty="0">
                <a:latin typeface="Arial" charset="0"/>
              </a:rPr>
              <a:t>Davetlerde (Resepsiyonlarda, Kokteyller, Yemekler, Büfeler, Özel Amaçlı Davetler) </a:t>
            </a:r>
          </a:p>
          <a:p>
            <a:pPr eaLnBrk="1" hangingPunct="1">
              <a:lnSpc>
                <a:spcPct val="90000"/>
              </a:lnSpc>
              <a:defRPr/>
            </a:pPr>
            <a:endParaRPr lang="tr-TR" b="1" i="1" dirty="0">
              <a:latin typeface="Arial" charset="0"/>
            </a:endParaRPr>
          </a:p>
          <a:p>
            <a:pPr eaLnBrk="1" hangingPunct="1">
              <a:lnSpc>
                <a:spcPct val="90000"/>
              </a:lnSpc>
              <a:buFont typeface="Arial" pitchFamily="34" charset="0"/>
              <a:buChar char="•"/>
              <a:defRPr/>
            </a:pPr>
            <a:endParaRPr lang="tr-TR" b="1" i="1" dirty="0">
              <a:latin typeface="Arial" charset="0"/>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28675"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1759531-D043-4188-908A-5AE2DDAD4DAF}" type="slidenum">
              <a:rPr lang="tr-TR" altLang="tr-TR" smtClean="0">
                <a:solidFill>
                  <a:srgbClr val="B5A788"/>
                </a:solidFill>
              </a:rPr>
              <a:pPr/>
              <a:t>13</a:t>
            </a:fld>
            <a:endParaRPr lang="tr-TR" altLang="tr-TR">
              <a:solidFill>
                <a:srgbClr val="B5A788"/>
              </a:solidFill>
            </a:endParaRPr>
          </a:p>
        </p:txBody>
      </p:sp>
      <p:sp>
        <p:nvSpPr>
          <p:cNvPr id="28676"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28677" name="8 Dikdörtgen"/>
          <p:cNvSpPr>
            <a:spLocks noChangeArrowheads="1"/>
          </p:cNvSpPr>
          <p:nvPr/>
        </p:nvSpPr>
        <p:spPr bwMode="auto">
          <a:xfrm>
            <a:off x="714375" y="1143000"/>
            <a:ext cx="8072438" cy="613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Wingdings" panose="05000000000000000000" pitchFamily="2" charset="2"/>
              <a:buNone/>
            </a:pPr>
            <a:r>
              <a:rPr lang="tr-TR" altLang="tr-TR" sz="2400" b="1"/>
              <a:t>İYİ BİR YÖNETİCİNİN;</a:t>
            </a:r>
          </a:p>
          <a:p>
            <a:pPr eaLnBrk="1" hangingPunct="1"/>
            <a:r>
              <a:rPr lang="tr-TR" altLang="tr-TR" sz="2400"/>
              <a:t> EVİ</a:t>
            </a:r>
          </a:p>
          <a:p>
            <a:pPr eaLnBrk="1" hangingPunct="1"/>
            <a:r>
              <a:rPr lang="tr-TR" altLang="tr-TR" sz="2400"/>
              <a:t>     EŞİ</a:t>
            </a:r>
          </a:p>
          <a:p>
            <a:pPr eaLnBrk="1" hangingPunct="1"/>
            <a:r>
              <a:rPr lang="tr-TR" altLang="tr-TR" sz="2400"/>
              <a:t>         ELBİSESİ</a:t>
            </a:r>
          </a:p>
          <a:p>
            <a:pPr eaLnBrk="1" hangingPunct="1"/>
            <a:r>
              <a:rPr lang="tr-TR" altLang="tr-TR" sz="2400"/>
              <a:t>            ARABASI</a:t>
            </a:r>
          </a:p>
          <a:p>
            <a:pPr eaLnBrk="1" hangingPunct="1"/>
            <a:r>
              <a:rPr lang="tr-TR" altLang="tr-TR" sz="2400"/>
              <a:t>               MAKAM ODASI </a:t>
            </a:r>
          </a:p>
          <a:p>
            <a:pPr eaLnBrk="1" hangingPunct="1"/>
            <a:r>
              <a:rPr lang="tr-TR" altLang="tr-TR" sz="2400"/>
              <a:t>                   AYAKKABISI </a:t>
            </a:r>
          </a:p>
          <a:p>
            <a:pPr eaLnBrk="1" hangingPunct="1"/>
            <a:r>
              <a:rPr lang="tr-TR" altLang="tr-TR" sz="2400"/>
              <a:t>                      ÇANTASI</a:t>
            </a:r>
          </a:p>
          <a:p>
            <a:pPr eaLnBrk="1" hangingPunct="1"/>
            <a:r>
              <a:rPr lang="tr-TR" altLang="tr-TR" sz="2400"/>
              <a:t>                         KRAVATI</a:t>
            </a:r>
          </a:p>
          <a:p>
            <a:pPr eaLnBrk="1" hangingPunct="1"/>
            <a:r>
              <a:rPr lang="tr-TR" altLang="tr-TR" sz="2400"/>
              <a:t>                            SAATİ</a:t>
            </a:r>
          </a:p>
          <a:p>
            <a:pPr eaLnBrk="1" hangingPunct="1"/>
            <a:r>
              <a:rPr lang="tr-TR" altLang="tr-TR" sz="2400"/>
              <a:t>                               KALEMİ</a:t>
            </a:r>
          </a:p>
          <a:p>
            <a:pPr eaLnBrk="1" hangingPunct="1"/>
            <a:r>
              <a:rPr lang="tr-TR" altLang="tr-TR" sz="2400"/>
              <a:t>                                  İMZASI </a:t>
            </a:r>
          </a:p>
          <a:p>
            <a:pPr eaLnBrk="1" hangingPunct="1"/>
            <a:r>
              <a:rPr lang="tr-TR" altLang="tr-TR" sz="2400"/>
              <a:t>                                     KONUŞMASI</a:t>
            </a:r>
            <a:endParaRPr lang="tr-TR" altLang="tr-TR" sz="2400" b="1"/>
          </a:p>
          <a:p>
            <a:pPr eaLnBrk="1" hangingPunct="1">
              <a:buFont typeface="Wingdings" panose="05000000000000000000" pitchFamily="2" charset="2"/>
              <a:buNone/>
            </a:pPr>
            <a:r>
              <a:rPr lang="tr-TR" altLang="tr-TR" sz="2400" b="1"/>
              <a:t>İYİ OLMALIDIR. BU KİŞİSEL KALİTENİZİN ÖTESİNDE DEVLETİ TEMSİL ETMENİN GEREĞİDİR.</a:t>
            </a:r>
          </a:p>
          <a:p>
            <a:pPr eaLnBrk="1" hangingPunct="1">
              <a:lnSpc>
                <a:spcPct val="90000"/>
              </a:lnSpc>
            </a:pPr>
            <a:endParaRPr lang="tr-TR" altLang="tr-TR" b="1" i="1"/>
          </a:p>
          <a:p>
            <a:pPr eaLnBrk="1" hangingPunct="1">
              <a:lnSpc>
                <a:spcPct val="90000"/>
              </a:lnSpc>
              <a:buFont typeface="Arial" panose="020B0604020202020204" pitchFamily="34" charset="0"/>
              <a:buChar char="•"/>
            </a:pPr>
            <a:endParaRPr lang="tr-TR" altLang="tr-TR" b="1" i="1"/>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29699"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7022679-3552-42AB-8589-1EFCB79ABF4E}" type="slidenum">
              <a:rPr lang="tr-TR" altLang="tr-TR" smtClean="0">
                <a:solidFill>
                  <a:srgbClr val="B5A788"/>
                </a:solidFill>
              </a:rPr>
              <a:pPr/>
              <a:t>14</a:t>
            </a:fld>
            <a:endParaRPr lang="tr-TR" altLang="tr-TR">
              <a:solidFill>
                <a:srgbClr val="B5A788"/>
              </a:solidFill>
            </a:endParaRPr>
          </a:p>
        </p:txBody>
      </p:sp>
      <p:sp>
        <p:nvSpPr>
          <p:cNvPr id="29700"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29701" name="8 Dikdörtgen"/>
          <p:cNvSpPr>
            <a:spLocks noChangeArrowheads="1"/>
          </p:cNvSpPr>
          <p:nvPr/>
        </p:nvSpPr>
        <p:spPr bwMode="auto">
          <a:xfrm>
            <a:off x="642938" y="1928813"/>
            <a:ext cx="8072437" cy="2436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Font typeface="Wingdings" panose="05000000000000000000" pitchFamily="2" charset="2"/>
              <a:buNone/>
            </a:pPr>
            <a:r>
              <a:rPr lang="tr-TR" altLang="tr-TR" sz="2400" b="1" dirty="0">
                <a:solidFill>
                  <a:srgbClr val="FF0000"/>
                </a:solidFill>
              </a:rPr>
              <a:t>KAMUSAL VE SOSYAL YAŞAMDA </a:t>
            </a:r>
          </a:p>
          <a:p>
            <a:pPr algn="ctr" eaLnBrk="1" hangingPunct="1">
              <a:buFont typeface="Wingdings" panose="05000000000000000000" pitchFamily="2" charset="2"/>
              <a:buNone/>
            </a:pPr>
            <a:endParaRPr lang="tr-TR" altLang="tr-TR" sz="2400" b="1" dirty="0"/>
          </a:p>
          <a:p>
            <a:pPr algn="ctr" eaLnBrk="1" hangingPunct="1">
              <a:buFont typeface="Wingdings" panose="05000000000000000000" pitchFamily="2" charset="2"/>
              <a:buNone/>
            </a:pPr>
            <a:r>
              <a:rPr lang="tr-TR" altLang="tr-TR" sz="2400" dirty="0"/>
              <a:t>Kalıcı izlenimin </a:t>
            </a:r>
            <a:r>
              <a:rPr lang="tr-TR" altLang="tr-TR" sz="2000" b="1" u="sng" dirty="0">
                <a:effectLst>
                  <a:outerShdw blurRad="38100" dist="38100" dir="2700000" algn="tl">
                    <a:srgbClr val="000000">
                      <a:alpha val="43137"/>
                    </a:srgbClr>
                  </a:outerShdw>
                </a:effectLst>
                <a:latin typeface="Comic Sans MS" panose="030F0702030302020204" pitchFamily="66" charset="0"/>
              </a:rPr>
              <a:t>%90’ı ilk on saniyede </a:t>
            </a:r>
            <a:r>
              <a:rPr lang="tr-TR" altLang="tr-TR" sz="2400" dirty="0"/>
              <a:t>%10’u </a:t>
            </a:r>
            <a:r>
              <a:rPr lang="tr-TR" altLang="tr-TR" sz="2000" b="1" u="sng" dirty="0">
                <a:effectLst>
                  <a:outerShdw blurRad="38100" dist="38100" dir="2700000" algn="tl">
                    <a:srgbClr val="000000">
                      <a:alpha val="43137"/>
                    </a:srgbClr>
                  </a:outerShdw>
                </a:effectLst>
                <a:latin typeface="Comic Sans MS" panose="030F0702030302020204" pitchFamily="66" charset="0"/>
              </a:rPr>
              <a:t>son on saniyede protokol </a:t>
            </a:r>
            <a:r>
              <a:rPr lang="tr-TR" altLang="tr-TR" sz="2400" dirty="0"/>
              <a:t>ve </a:t>
            </a:r>
            <a:r>
              <a:rPr lang="tr-TR" altLang="tr-TR" sz="2000" b="1" u="sng" dirty="0">
                <a:effectLst>
                  <a:outerShdw blurRad="38100" dist="38100" dir="2700000" algn="tl">
                    <a:srgbClr val="000000">
                      <a:alpha val="43137"/>
                    </a:srgbClr>
                  </a:outerShdw>
                </a:effectLst>
                <a:latin typeface="Comic Sans MS" panose="030F0702030302020204" pitchFamily="66" charset="0"/>
              </a:rPr>
              <a:t>sosyal davranış </a:t>
            </a:r>
            <a:r>
              <a:rPr lang="tr-TR" altLang="tr-TR" sz="2400" dirty="0"/>
              <a:t>kurallarına uymakla ya da uymamakla  elde edilir.</a:t>
            </a:r>
          </a:p>
          <a:p>
            <a:pPr eaLnBrk="1" hangingPunct="1">
              <a:lnSpc>
                <a:spcPct val="90000"/>
              </a:lnSpc>
            </a:pPr>
            <a:endParaRPr lang="tr-TR" altLang="tr-TR" b="1" i="1" dirty="0"/>
          </a:p>
          <a:p>
            <a:pPr eaLnBrk="1" hangingPunct="1">
              <a:lnSpc>
                <a:spcPct val="90000"/>
              </a:lnSpc>
              <a:buFont typeface="Arial" panose="020B0604020202020204" pitchFamily="34" charset="0"/>
              <a:buChar char="•"/>
            </a:pPr>
            <a:endParaRPr lang="tr-TR" altLang="tr-TR" b="1" i="1" dirty="0"/>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30723"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4C9467F-02C6-40D7-81A3-F1218403A897}" type="slidenum">
              <a:rPr lang="tr-TR" altLang="tr-TR" smtClean="0">
                <a:solidFill>
                  <a:srgbClr val="B5A788"/>
                </a:solidFill>
              </a:rPr>
              <a:pPr/>
              <a:t>15</a:t>
            </a:fld>
            <a:endParaRPr lang="tr-TR" altLang="tr-TR">
              <a:solidFill>
                <a:srgbClr val="B5A788"/>
              </a:solidFill>
            </a:endParaRPr>
          </a:p>
        </p:txBody>
      </p:sp>
      <p:sp>
        <p:nvSpPr>
          <p:cNvPr id="30724"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30725" name="8 Dikdörtgen"/>
          <p:cNvSpPr>
            <a:spLocks noChangeArrowheads="1"/>
          </p:cNvSpPr>
          <p:nvPr/>
        </p:nvSpPr>
        <p:spPr bwMode="auto">
          <a:xfrm>
            <a:off x="785813" y="1357313"/>
            <a:ext cx="7715250" cy="4776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pPr>
            <a:r>
              <a:rPr lang="tr-TR" altLang="tr-TR" sz="2400" b="1" dirty="0"/>
              <a:t>ERKEK GİYİMİNDE DİKKAT EDİLMESİ GEREKEN HUSUSLAR</a:t>
            </a:r>
          </a:p>
          <a:p>
            <a:pPr eaLnBrk="1" hangingPunct="1">
              <a:lnSpc>
                <a:spcPct val="90000"/>
              </a:lnSpc>
            </a:pPr>
            <a:endParaRPr lang="tr-TR" altLang="tr-TR" dirty="0"/>
          </a:p>
          <a:p>
            <a:pPr algn="just" eaLnBrk="1" hangingPunct="1">
              <a:lnSpc>
                <a:spcPct val="90000"/>
              </a:lnSpc>
              <a:buFont typeface="Arial" panose="020B0604020202020204" pitchFamily="34" charset="0"/>
              <a:buChar char="•"/>
            </a:pPr>
            <a:r>
              <a:rPr lang="tr-TR" altLang="tr-TR" dirty="0"/>
              <a:t>Ayakta iken </a:t>
            </a:r>
            <a:r>
              <a:rPr lang="tr-TR" altLang="tr-TR" sz="2000" b="1" u="sng" dirty="0">
                <a:effectLst>
                  <a:outerShdw blurRad="38100" dist="38100" dir="2700000" algn="tl">
                    <a:srgbClr val="000000">
                      <a:alpha val="43137"/>
                    </a:srgbClr>
                  </a:outerShdw>
                </a:effectLst>
                <a:latin typeface="Comic Sans MS" panose="030F0702030302020204" pitchFamily="66" charset="0"/>
              </a:rPr>
              <a:t>kravatın en uç kısmı kemere </a:t>
            </a:r>
            <a:r>
              <a:rPr lang="tr-TR" altLang="tr-TR" dirty="0"/>
              <a:t>dokunmalıdır. Kravatın elbise ve gömlek ile uyumlu olması önemlidir. Kravat mümkün olduğu ölçüde her seferinde yeniden bağlanmalıdır.</a:t>
            </a:r>
          </a:p>
          <a:p>
            <a:pPr algn="just" eaLnBrk="1" hangingPunct="1">
              <a:lnSpc>
                <a:spcPct val="90000"/>
              </a:lnSpc>
            </a:pPr>
            <a:endParaRPr lang="tr-TR" altLang="tr-TR" dirty="0"/>
          </a:p>
          <a:p>
            <a:pPr algn="just" eaLnBrk="1" hangingPunct="1">
              <a:lnSpc>
                <a:spcPct val="90000"/>
              </a:lnSpc>
              <a:buFont typeface="Arial" panose="020B0604020202020204" pitchFamily="34" charset="0"/>
              <a:buChar char="•"/>
            </a:pPr>
            <a:r>
              <a:rPr lang="tr-TR" altLang="tr-TR" sz="2000" b="1" u="sng" dirty="0">
                <a:effectLst>
                  <a:outerShdw blurRad="38100" dist="38100" dir="2700000" algn="tl">
                    <a:srgbClr val="000000">
                      <a:alpha val="43137"/>
                    </a:srgbClr>
                  </a:outerShdw>
                </a:effectLst>
                <a:latin typeface="Comic Sans MS" panose="030F0702030302020204" pitchFamily="66" charset="0"/>
              </a:rPr>
              <a:t>Ceket eteğinin uzunluğunu </a:t>
            </a:r>
            <a:r>
              <a:rPr lang="tr-TR" altLang="tr-TR" dirty="0"/>
              <a:t>kollar aşağıya doğru sarkıtıldığında </a:t>
            </a:r>
            <a:r>
              <a:rPr lang="tr-TR" altLang="tr-TR" sz="2000" b="1" u="sng" dirty="0">
                <a:effectLst>
                  <a:outerShdw blurRad="38100" dist="38100" dir="2700000" algn="tl">
                    <a:srgbClr val="000000">
                      <a:alpha val="43137"/>
                    </a:srgbClr>
                  </a:outerShdw>
                </a:effectLst>
                <a:latin typeface="Comic Sans MS" panose="030F0702030302020204" pitchFamily="66" charset="0"/>
              </a:rPr>
              <a:t>avuç içinin ortasına</a:t>
            </a:r>
            <a:r>
              <a:rPr lang="tr-TR" altLang="tr-TR" dirty="0"/>
              <a:t> denk gelecek şekilde seçilmelidir.</a:t>
            </a:r>
          </a:p>
          <a:p>
            <a:pPr algn="just" eaLnBrk="1" hangingPunct="1">
              <a:lnSpc>
                <a:spcPct val="90000"/>
              </a:lnSpc>
              <a:buFont typeface="Arial" panose="020B0604020202020204" pitchFamily="34" charset="0"/>
              <a:buChar char="•"/>
            </a:pPr>
            <a:endParaRPr lang="tr-TR" altLang="tr-TR" dirty="0"/>
          </a:p>
          <a:p>
            <a:pPr algn="just" eaLnBrk="1" hangingPunct="1">
              <a:buFont typeface="Arial" panose="020B0604020202020204" pitchFamily="34" charset="0"/>
              <a:buChar char="•"/>
            </a:pPr>
            <a:r>
              <a:rPr lang="tr-TR" altLang="tr-TR" sz="2000" b="1" u="sng" dirty="0">
                <a:effectLst>
                  <a:outerShdw blurRad="38100" dist="38100" dir="2700000" algn="tl">
                    <a:srgbClr val="000000">
                      <a:alpha val="43137"/>
                    </a:srgbClr>
                  </a:outerShdw>
                </a:effectLst>
                <a:latin typeface="Comic Sans MS" panose="030F0702030302020204" pitchFamily="66" charset="0"/>
              </a:rPr>
              <a:t>Kemer göbek üzerinde </a:t>
            </a:r>
            <a:r>
              <a:rPr lang="tr-TR" altLang="tr-TR" dirty="0"/>
              <a:t>olmalıdır. Kemerin elbise ile uyumlu olması önemlidir.</a:t>
            </a:r>
          </a:p>
          <a:p>
            <a:pPr algn="just" eaLnBrk="1" hangingPunct="1">
              <a:buFont typeface="Arial" panose="020B0604020202020204" pitchFamily="34" charset="0"/>
              <a:buChar char="•"/>
            </a:pPr>
            <a:endParaRPr lang="tr-TR" altLang="tr-TR" dirty="0"/>
          </a:p>
          <a:p>
            <a:pPr algn="just" eaLnBrk="1" hangingPunct="1">
              <a:buFont typeface="Arial" panose="020B0604020202020204" pitchFamily="34" charset="0"/>
              <a:buChar char="•"/>
            </a:pPr>
            <a:r>
              <a:rPr lang="tr-TR" altLang="tr-TR" sz="2000" b="1" u="sng" dirty="0">
                <a:effectLst>
                  <a:outerShdw blurRad="38100" dist="38100" dir="2700000" algn="tl">
                    <a:srgbClr val="000000">
                      <a:alpha val="43137"/>
                    </a:srgbClr>
                  </a:outerShdw>
                </a:effectLst>
                <a:latin typeface="Comic Sans MS" panose="030F0702030302020204" pitchFamily="66" charset="0"/>
              </a:rPr>
              <a:t>Manşetler</a:t>
            </a:r>
            <a:r>
              <a:rPr lang="tr-TR" altLang="tr-TR" dirty="0"/>
              <a:t> ceket kolundan uzun olmalıdır. Bileğinizi </a:t>
            </a:r>
            <a:r>
              <a:rPr lang="tr-TR" altLang="tr-TR" sz="2000" b="1" u="sng" dirty="0">
                <a:effectLst>
                  <a:outerShdw blurRad="38100" dist="38100" dir="2700000" algn="tl">
                    <a:srgbClr val="000000">
                      <a:alpha val="43137"/>
                    </a:srgbClr>
                  </a:outerShdw>
                </a:effectLst>
                <a:latin typeface="Comic Sans MS" panose="030F0702030302020204" pitchFamily="66" charset="0"/>
              </a:rPr>
              <a:t>rahatça sararak </a:t>
            </a:r>
            <a:r>
              <a:rPr lang="tr-TR" altLang="tr-TR" dirty="0"/>
              <a:t>hiçbir rahatsızlık vermeden saatinizi taşımanıza izin vermelidir. </a:t>
            </a:r>
          </a:p>
          <a:p>
            <a:pPr eaLnBrk="1" hangingPunct="1">
              <a:buFont typeface="Arial" panose="020B0604020202020204" pitchFamily="34" charset="0"/>
              <a:buChar char="•"/>
            </a:pPr>
            <a:endParaRPr lang="tr-TR" altLang="tr-TR" dirty="0"/>
          </a:p>
          <a:p>
            <a:pPr eaLnBrk="1" hangingPunct="1">
              <a:lnSpc>
                <a:spcPct val="90000"/>
              </a:lnSpc>
            </a:pPr>
            <a:endParaRPr lang="tr-TR" altLang="tr-TR" b="1" dirty="0"/>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31747"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9D50E33-CA99-418C-A0AA-9B1054B4F808}" type="slidenum">
              <a:rPr lang="tr-TR" altLang="tr-TR" smtClean="0">
                <a:solidFill>
                  <a:srgbClr val="B5A788"/>
                </a:solidFill>
              </a:rPr>
              <a:pPr/>
              <a:t>16</a:t>
            </a:fld>
            <a:endParaRPr lang="tr-TR" altLang="tr-TR">
              <a:solidFill>
                <a:srgbClr val="B5A788"/>
              </a:solidFill>
            </a:endParaRPr>
          </a:p>
        </p:txBody>
      </p:sp>
      <p:sp>
        <p:nvSpPr>
          <p:cNvPr id="31748"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31749" name="8 Dikdörtgen"/>
          <p:cNvSpPr>
            <a:spLocks noChangeArrowheads="1"/>
          </p:cNvSpPr>
          <p:nvPr/>
        </p:nvSpPr>
        <p:spPr bwMode="auto">
          <a:xfrm>
            <a:off x="878094" y="742498"/>
            <a:ext cx="7715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dirty="0"/>
              <a:t>ERKEK GİYİMİNDE DİKKAT EDİLMESİ GEREKEN HUSUSLAR</a:t>
            </a:r>
          </a:p>
          <a:p>
            <a:pPr eaLnBrk="1" hangingPunct="1"/>
            <a:endParaRPr lang="tr-TR" altLang="tr-TR" dirty="0"/>
          </a:p>
          <a:p>
            <a:pPr eaLnBrk="1" hangingPunct="1">
              <a:buFont typeface="Arial" panose="020B0604020202020204" pitchFamily="34" charset="0"/>
              <a:buChar char="•"/>
            </a:pPr>
            <a:r>
              <a:rPr lang="tr-TR" altLang="tr-TR" sz="2000" b="1" u="sng" dirty="0">
                <a:effectLst>
                  <a:outerShdw blurRad="38100" dist="38100" dir="2700000" algn="tl">
                    <a:srgbClr val="000000">
                      <a:alpha val="43137"/>
                    </a:srgbClr>
                  </a:outerShdw>
                </a:effectLst>
                <a:latin typeface="Comic Sans MS" panose="030F0702030302020204" pitchFamily="66" charset="0"/>
              </a:rPr>
              <a:t>Pardösü</a:t>
            </a:r>
            <a:r>
              <a:rPr lang="tr-TR" altLang="tr-TR" dirty="0"/>
              <a:t> hiçbir rahatsızlık vermeden </a:t>
            </a:r>
            <a:r>
              <a:rPr lang="tr-TR" altLang="tr-TR" sz="2000" b="1" u="sng" dirty="0">
                <a:effectLst>
                  <a:outerShdw blurRad="38100" dist="38100" dir="2700000" algn="tl">
                    <a:srgbClr val="000000">
                      <a:alpha val="43137"/>
                    </a:srgbClr>
                  </a:outerShdw>
                </a:effectLst>
                <a:latin typeface="Comic Sans MS" panose="030F0702030302020204" pitchFamily="66" charset="0"/>
              </a:rPr>
              <a:t>ceket üzerine giyilebilmeli</a:t>
            </a:r>
            <a:r>
              <a:rPr lang="tr-TR" altLang="tr-TR" dirty="0"/>
              <a:t>, </a:t>
            </a:r>
            <a:r>
              <a:rPr lang="tr-TR" altLang="tr-TR" sz="2000" b="1" u="sng" dirty="0">
                <a:effectLst>
                  <a:outerShdw blurRad="38100" dist="38100" dir="2700000" algn="tl">
                    <a:srgbClr val="000000">
                      <a:alpha val="43137"/>
                    </a:srgbClr>
                  </a:outerShdw>
                </a:effectLst>
                <a:latin typeface="Comic Sans MS" panose="030F0702030302020204" pitchFamily="66" charset="0"/>
              </a:rPr>
              <a:t>dizleri kapatmalı,</a:t>
            </a:r>
          </a:p>
          <a:p>
            <a:pPr eaLnBrk="1" hangingPunct="1">
              <a:buFont typeface="Arial" panose="020B0604020202020204" pitchFamily="34" charset="0"/>
              <a:buChar char="•"/>
            </a:pPr>
            <a:endParaRPr lang="tr-TR" altLang="tr-TR" dirty="0"/>
          </a:p>
          <a:p>
            <a:pPr eaLnBrk="1" hangingPunct="1">
              <a:buFont typeface="Arial" panose="020B0604020202020204" pitchFamily="34" charset="0"/>
              <a:buChar char="•"/>
            </a:pPr>
            <a:r>
              <a:rPr lang="tr-TR" altLang="tr-TR" sz="2000" b="1" u="sng" dirty="0">
                <a:effectLst>
                  <a:outerShdw blurRad="38100" dist="38100" dir="2700000" algn="tl">
                    <a:srgbClr val="000000">
                      <a:alpha val="43137"/>
                    </a:srgbClr>
                  </a:outerShdw>
                </a:effectLst>
                <a:latin typeface="Comic Sans MS" panose="030F0702030302020204" pitchFamily="66" charset="0"/>
              </a:rPr>
              <a:t>Pardösü kolları bilek kemiklerinin üzerine </a:t>
            </a:r>
            <a:r>
              <a:rPr lang="tr-TR" altLang="tr-TR" dirty="0"/>
              <a:t>gelmeli protokolde </a:t>
            </a:r>
            <a:r>
              <a:rPr lang="tr-TR" altLang="tr-TR" sz="2000" b="1" u="sng" dirty="0">
                <a:effectLst>
                  <a:outerShdw blurRad="38100" dist="38100" dir="2700000" algn="tl">
                    <a:srgbClr val="000000">
                      <a:alpha val="43137"/>
                    </a:srgbClr>
                  </a:outerShdw>
                </a:effectLst>
                <a:latin typeface="Comic Sans MS" panose="030F0702030302020204" pitchFamily="66" charset="0"/>
              </a:rPr>
              <a:t>koyu renk takım</a:t>
            </a:r>
            <a:r>
              <a:rPr lang="tr-TR" altLang="tr-TR" dirty="0"/>
              <a:t> elbiseler tercih </a:t>
            </a:r>
            <a:r>
              <a:rPr lang="tr-TR" altLang="tr-TR" dirty="0" err="1"/>
              <a:t>edilir.Genel</a:t>
            </a:r>
            <a:r>
              <a:rPr lang="tr-TR" altLang="tr-TR" dirty="0"/>
              <a:t> olarak lacivert ve siyah tonları. </a:t>
            </a:r>
          </a:p>
          <a:p>
            <a:pPr eaLnBrk="1" hangingPunct="1">
              <a:buFont typeface="Arial" panose="020B0604020202020204" pitchFamily="34" charset="0"/>
              <a:buChar char="•"/>
            </a:pPr>
            <a:endParaRPr lang="tr-TR" altLang="tr-TR" dirty="0"/>
          </a:p>
          <a:p>
            <a:pPr eaLnBrk="1" hangingPunct="1">
              <a:buFont typeface="Arial" panose="020B0604020202020204" pitchFamily="34" charset="0"/>
              <a:buChar char="•"/>
            </a:pPr>
            <a:r>
              <a:rPr lang="tr-TR" altLang="tr-TR" sz="2000" b="1" u="sng" dirty="0">
                <a:effectLst>
                  <a:outerShdw blurRad="38100" dist="38100" dir="2700000" algn="tl">
                    <a:srgbClr val="000000">
                      <a:alpha val="43137"/>
                    </a:srgbClr>
                  </a:outerShdw>
                </a:effectLst>
                <a:latin typeface="Comic Sans MS" panose="030F0702030302020204" pitchFamily="66" charset="0"/>
              </a:rPr>
              <a:t>3 düğmeli cekette</a:t>
            </a:r>
            <a:r>
              <a:rPr lang="tr-TR" altLang="tr-TR" dirty="0"/>
              <a:t>, alttaki düğmenin </a:t>
            </a:r>
            <a:r>
              <a:rPr lang="tr-TR" altLang="tr-TR" sz="2000" b="1" u="sng" dirty="0">
                <a:effectLst>
                  <a:outerShdw blurRad="38100" dist="38100" dir="2700000" algn="tl">
                    <a:srgbClr val="000000">
                      <a:alpha val="43137"/>
                    </a:srgbClr>
                  </a:outerShdw>
                </a:effectLst>
                <a:latin typeface="Comic Sans MS" panose="030F0702030302020204" pitchFamily="66" charset="0"/>
              </a:rPr>
              <a:t>açık bırakılması daha </a:t>
            </a:r>
            <a:r>
              <a:rPr lang="tr-TR" altLang="tr-TR" dirty="0"/>
              <a:t>uygun olur. </a:t>
            </a:r>
          </a:p>
          <a:p>
            <a:pPr eaLnBrk="1" hangingPunct="1">
              <a:buFont typeface="Arial" panose="020B0604020202020204" pitchFamily="34" charset="0"/>
              <a:buChar char="•"/>
            </a:pPr>
            <a:endParaRPr lang="tr-TR" altLang="tr-TR" dirty="0"/>
          </a:p>
          <a:p>
            <a:pPr eaLnBrk="1" hangingPunct="1">
              <a:buFont typeface="Arial" panose="020B0604020202020204" pitchFamily="34" charset="0"/>
              <a:buChar char="•"/>
            </a:pPr>
            <a:r>
              <a:rPr lang="tr-TR" altLang="tr-TR" sz="2000" b="1" u="sng" dirty="0">
                <a:effectLst>
                  <a:outerShdw blurRad="38100" dist="38100" dir="2700000" algn="tl">
                    <a:srgbClr val="000000">
                      <a:alpha val="43137"/>
                    </a:srgbClr>
                  </a:outerShdw>
                </a:effectLst>
                <a:latin typeface="Comic Sans MS" panose="030F0702030302020204" pitchFamily="66" charset="0"/>
              </a:rPr>
              <a:t>Gömlek beyaz</a:t>
            </a:r>
            <a:r>
              <a:rPr lang="tr-TR" altLang="tr-TR" dirty="0"/>
              <a:t> olmalıdır. </a:t>
            </a:r>
            <a:r>
              <a:rPr lang="tr-TR" altLang="tr-TR" sz="2000" b="1" u="sng" dirty="0">
                <a:effectLst>
                  <a:outerShdw blurRad="38100" dist="38100" dir="2700000" algn="tl">
                    <a:srgbClr val="000000">
                      <a:alpha val="43137"/>
                    </a:srgbClr>
                  </a:outerShdw>
                </a:effectLst>
                <a:latin typeface="Comic Sans MS" panose="030F0702030302020204" pitchFamily="66" charset="0"/>
              </a:rPr>
              <a:t>Açık mavi tonları </a:t>
            </a:r>
            <a:r>
              <a:rPr lang="tr-TR" altLang="tr-TR" dirty="0"/>
              <a:t>de olabilir. Gömlek tek renk ise kravat çizgili olabilir. Gömlek çizgili ise </a:t>
            </a:r>
            <a:r>
              <a:rPr lang="tr-TR" altLang="tr-TR" sz="2000" b="1" u="sng" dirty="0">
                <a:effectLst>
                  <a:outerShdw blurRad="38100" dist="38100" dir="2700000" algn="tl">
                    <a:srgbClr val="000000">
                      <a:alpha val="43137"/>
                    </a:srgbClr>
                  </a:outerShdw>
                </a:effectLst>
                <a:latin typeface="Comic Sans MS" panose="030F0702030302020204" pitchFamily="66" charset="0"/>
              </a:rPr>
              <a:t>tek renk kravat takılmalıdır</a:t>
            </a:r>
            <a:r>
              <a:rPr lang="tr-TR" altLang="tr-TR" dirty="0"/>
              <a:t>.</a:t>
            </a:r>
          </a:p>
          <a:p>
            <a:pPr eaLnBrk="1" hangingPunct="1">
              <a:buFont typeface="Arial" panose="020B0604020202020204" pitchFamily="34" charset="0"/>
              <a:buChar char="•"/>
            </a:pPr>
            <a:endParaRPr lang="tr-TR" altLang="tr-TR" dirty="0"/>
          </a:p>
          <a:p>
            <a:pPr eaLnBrk="1" hangingPunct="1">
              <a:buFont typeface="Arial" panose="020B0604020202020204" pitchFamily="34" charset="0"/>
              <a:buChar char="•"/>
            </a:pPr>
            <a:r>
              <a:rPr lang="tr-TR" altLang="tr-TR" dirty="0"/>
              <a:t>Ayakkabı </a:t>
            </a:r>
            <a:r>
              <a:rPr lang="tr-TR" altLang="tr-TR" sz="2000" b="1" u="sng" dirty="0">
                <a:effectLst>
                  <a:outerShdw blurRad="38100" dist="38100" dir="2700000" algn="tl">
                    <a:srgbClr val="000000">
                      <a:alpha val="43137"/>
                    </a:srgbClr>
                  </a:outerShdw>
                </a:effectLst>
                <a:latin typeface="Comic Sans MS" panose="030F0702030302020204" pitchFamily="66" charset="0"/>
              </a:rPr>
              <a:t>siyah ve bağcıklı</a:t>
            </a:r>
            <a:r>
              <a:rPr lang="tr-TR" altLang="tr-TR" dirty="0"/>
              <a:t> olmalıdır. </a:t>
            </a:r>
            <a:endParaRPr lang="tr-TR" altLang="tr-TR" b="1" dirty="0"/>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32771"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DBF3CBB-7674-4B39-9E11-B315D4CCF3D8}" type="slidenum">
              <a:rPr lang="tr-TR" altLang="tr-TR" smtClean="0">
                <a:solidFill>
                  <a:srgbClr val="B5A788"/>
                </a:solidFill>
              </a:rPr>
              <a:pPr/>
              <a:t>17</a:t>
            </a:fld>
            <a:endParaRPr lang="tr-TR" altLang="tr-TR">
              <a:solidFill>
                <a:srgbClr val="B5A788"/>
              </a:solidFill>
            </a:endParaRPr>
          </a:p>
        </p:txBody>
      </p:sp>
      <p:sp>
        <p:nvSpPr>
          <p:cNvPr id="32772"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32773" name="8 Dikdörtgen"/>
          <p:cNvSpPr>
            <a:spLocks noChangeArrowheads="1"/>
          </p:cNvSpPr>
          <p:nvPr/>
        </p:nvSpPr>
        <p:spPr bwMode="auto">
          <a:xfrm>
            <a:off x="785813" y="1714500"/>
            <a:ext cx="7715250" cy="357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dirty="0"/>
              <a:t>ERKEK GİYİMİNDE DİKKAT EDİLMESİ GEREKEN HUSUSLAR</a:t>
            </a:r>
          </a:p>
          <a:p>
            <a:pPr algn="just" eaLnBrk="1" hangingPunct="1"/>
            <a:endParaRPr lang="tr-TR" altLang="tr-TR" dirty="0"/>
          </a:p>
          <a:p>
            <a:pPr algn="just" eaLnBrk="1" hangingPunct="1">
              <a:buFont typeface="Arial" panose="020B0604020202020204" pitchFamily="34" charset="0"/>
              <a:buChar char="•"/>
            </a:pPr>
            <a:r>
              <a:rPr lang="tr-TR" altLang="tr-TR" dirty="0"/>
              <a:t>Çorap </a:t>
            </a:r>
            <a:r>
              <a:rPr lang="tr-TR" altLang="tr-TR" b="1" dirty="0"/>
              <a:t>siyah renklidir</a:t>
            </a:r>
            <a:r>
              <a:rPr lang="tr-TR" altLang="tr-TR" dirty="0"/>
              <a:t>. Ayakkabı, çanta ve kemer </a:t>
            </a:r>
            <a:r>
              <a:rPr lang="tr-TR" altLang="tr-TR" b="1" dirty="0"/>
              <a:t>aynı renkte </a:t>
            </a:r>
            <a:r>
              <a:rPr lang="tr-TR" altLang="tr-TR" dirty="0"/>
              <a:t>olmalıdır. Saat kordonunda aynı olması iyi olur.</a:t>
            </a:r>
          </a:p>
          <a:p>
            <a:pPr algn="just" eaLnBrk="1" hangingPunct="1"/>
            <a:endParaRPr lang="tr-TR" altLang="tr-TR" dirty="0"/>
          </a:p>
          <a:p>
            <a:pPr algn="just" eaLnBrk="1" hangingPunct="1">
              <a:buFont typeface="Arial" panose="020B0604020202020204" pitchFamily="34" charset="0"/>
              <a:buChar char="•"/>
            </a:pPr>
            <a:r>
              <a:rPr lang="tr-TR" altLang="tr-TR" dirty="0"/>
              <a:t>Süs mendilinde </a:t>
            </a:r>
            <a:r>
              <a:rPr lang="tr-TR" altLang="tr-TR" b="1" dirty="0"/>
              <a:t>renk sınırlaması </a:t>
            </a:r>
            <a:r>
              <a:rPr lang="tr-TR" altLang="tr-TR" dirty="0"/>
              <a:t>yoktur.</a:t>
            </a:r>
          </a:p>
          <a:p>
            <a:pPr algn="just" eaLnBrk="1" hangingPunct="1"/>
            <a:r>
              <a:rPr lang="tr-TR" altLang="tr-TR" dirty="0"/>
              <a:t> </a:t>
            </a:r>
          </a:p>
          <a:p>
            <a:pPr algn="just" eaLnBrk="1" hangingPunct="1">
              <a:buFont typeface="Arial" panose="020B0604020202020204" pitchFamily="34" charset="0"/>
              <a:buChar char="•"/>
            </a:pPr>
            <a:r>
              <a:rPr lang="tr-TR" altLang="tr-TR" dirty="0"/>
              <a:t>Takım elbisenin </a:t>
            </a:r>
            <a:r>
              <a:rPr lang="tr-TR" altLang="tr-TR" b="1" dirty="0"/>
              <a:t>kolunun kısalığı</a:t>
            </a:r>
            <a:r>
              <a:rPr lang="tr-TR" altLang="tr-TR" dirty="0"/>
              <a:t>, sırtta ya da yaka altında </a:t>
            </a:r>
            <a:r>
              <a:rPr lang="tr-TR" altLang="tr-TR" b="1" dirty="0"/>
              <a:t>potluk</a:t>
            </a:r>
            <a:r>
              <a:rPr lang="tr-TR" altLang="tr-TR" dirty="0"/>
              <a:t>, bileklerde </a:t>
            </a:r>
            <a:r>
              <a:rPr lang="tr-TR" altLang="tr-TR" b="1" dirty="0"/>
              <a:t>potluk,</a:t>
            </a:r>
            <a:r>
              <a:rPr lang="tr-TR" altLang="tr-TR" dirty="0"/>
              <a:t> çok yüksek pantolon beli, </a:t>
            </a:r>
            <a:r>
              <a:rPr lang="tr-TR" altLang="tr-TR" b="1" dirty="0"/>
              <a:t>kısa pantolon paç</a:t>
            </a:r>
            <a:r>
              <a:rPr lang="tr-TR" altLang="tr-TR" dirty="0"/>
              <a:t>ası estetiği bozan hususlardır.</a:t>
            </a:r>
          </a:p>
          <a:p>
            <a:pPr algn="just" eaLnBrk="1" hangingPunct="1">
              <a:lnSpc>
                <a:spcPct val="90000"/>
              </a:lnSpc>
            </a:pPr>
            <a:endParaRPr lang="tr-TR" altLang="tr-TR" b="1" dirty="0"/>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33795"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F6859E9-9B21-4993-AEF7-F9995CA09E7D}" type="slidenum">
              <a:rPr lang="tr-TR" altLang="tr-TR" smtClean="0">
                <a:solidFill>
                  <a:srgbClr val="B5A788"/>
                </a:solidFill>
              </a:rPr>
              <a:pPr/>
              <a:t>18</a:t>
            </a:fld>
            <a:endParaRPr lang="tr-TR" altLang="tr-TR">
              <a:solidFill>
                <a:srgbClr val="B5A788"/>
              </a:solidFill>
            </a:endParaRPr>
          </a:p>
        </p:txBody>
      </p:sp>
      <p:sp>
        <p:nvSpPr>
          <p:cNvPr id="33796"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33797" name="8 Dikdörtgen"/>
          <p:cNvSpPr>
            <a:spLocks noChangeArrowheads="1"/>
          </p:cNvSpPr>
          <p:nvPr/>
        </p:nvSpPr>
        <p:spPr bwMode="auto">
          <a:xfrm>
            <a:off x="785813" y="1714500"/>
            <a:ext cx="7715250" cy="357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dirty="0"/>
              <a:t>ERKEK GİYİMİNDE DİKKAT EDİLMESİ GEREKEN HUSUSLAR</a:t>
            </a:r>
          </a:p>
          <a:p>
            <a:pPr algn="just" eaLnBrk="1" hangingPunct="1"/>
            <a:endParaRPr lang="tr-TR" altLang="tr-TR" dirty="0"/>
          </a:p>
          <a:p>
            <a:pPr algn="just" eaLnBrk="1" hangingPunct="1"/>
            <a:r>
              <a:rPr lang="tr-TR" altLang="tr-TR" dirty="0"/>
              <a:t>	Üst amirinizin giydiği kıyafet sizin için bir ölçü olabilir ancak protokol uygulamasında </a:t>
            </a:r>
            <a:r>
              <a:rPr lang="tr-TR" altLang="tr-TR" dirty="0" err="1"/>
              <a:t>aslolan</a:t>
            </a:r>
            <a:r>
              <a:rPr lang="tr-TR" altLang="tr-TR" dirty="0"/>
              <a:t> kıyafet takım elbisedir. Amir ile bir araya gelinecek durumlarda onu </a:t>
            </a:r>
            <a:r>
              <a:rPr lang="tr-TR" altLang="tr-TR" b="1" dirty="0"/>
              <a:t>takım elbise ile ve yukarıda </a:t>
            </a:r>
            <a:r>
              <a:rPr lang="tr-TR" altLang="tr-TR" dirty="0"/>
              <a:t>belirtilen şartlara özen göstererek karşılamak bir protokol gereğidir. </a:t>
            </a:r>
          </a:p>
          <a:p>
            <a:pPr algn="just" eaLnBrk="1" hangingPunct="1"/>
            <a:endParaRPr lang="tr-TR" altLang="tr-TR" dirty="0"/>
          </a:p>
          <a:p>
            <a:pPr algn="just" eaLnBrk="1" hangingPunct="1"/>
            <a:r>
              <a:rPr lang="tr-TR" altLang="tr-TR" dirty="0"/>
              <a:t>	Öngörülmeyen karşılaşmalarda </a:t>
            </a:r>
            <a:r>
              <a:rPr lang="tr-TR" altLang="tr-TR" b="1" dirty="0"/>
              <a:t>ceket giymek ya da kravat düzeltmek </a:t>
            </a:r>
            <a:r>
              <a:rPr lang="tr-TR" altLang="tr-TR" dirty="0"/>
              <a:t>ne kadar önemliyse üzerinizde </a:t>
            </a:r>
            <a:r>
              <a:rPr lang="tr-TR" altLang="tr-TR" b="1" dirty="0"/>
              <a:t>varsa pardösünüzü çıkarmak da o</a:t>
            </a:r>
            <a:r>
              <a:rPr lang="tr-TR" altLang="tr-TR" dirty="0"/>
              <a:t> kadar önemlidir. </a:t>
            </a:r>
          </a:p>
          <a:p>
            <a:pPr algn="just" eaLnBrk="1" hangingPunct="1">
              <a:lnSpc>
                <a:spcPct val="90000"/>
              </a:lnSpc>
            </a:pPr>
            <a:endParaRPr lang="tr-TR" altLang="tr-TR" b="1" dirty="0"/>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34819"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E81BB35-99DE-4BAF-A7A1-DA745813F7A6}" type="slidenum">
              <a:rPr lang="tr-TR" altLang="tr-TR" smtClean="0">
                <a:solidFill>
                  <a:srgbClr val="B5A788"/>
                </a:solidFill>
              </a:rPr>
              <a:pPr/>
              <a:t>19</a:t>
            </a:fld>
            <a:endParaRPr lang="tr-TR" altLang="tr-TR">
              <a:solidFill>
                <a:srgbClr val="B5A788"/>
              </a:solidFill>
            </a:endParaRPr>
          </a:p>
        </p:txBody>
      </p:sp>
      <p:sp>
        <p:nvSpPr>
          <p:cNvPr id="34820"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34821" name="8 Dikdörtgen"/>
          <p:cNvSpPr>
            <a:spLocks noChangeArrowheads="1"/>
          </p:cNvSpPr>
          <p:nvPr/>
        </p:nvSpPr>
        <p:spPr bwMode="auto">
          <a:xfrm>
            <a:off x="785813" y="1714500"/>
            <a:ext cx="771525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dirty="0"/>
              <a:t>BAYAN GİYİMİNDE DİKKAT EDİLMESİ GEREKEN HUSUSLAR</a:t>
            </a:r>
          </a:p>
          <a:p>
            <a:pPr algn="ctr" eaLnBrk="1" hangingPunct="1"/>
            <a:endParaRPr lang="tr-TR" altLang="tr-TR" sz="2400" b="1" dirty="0"/>
          </a:p>
          <a:p>
            <a:pPr algn="just" eaLnBrk="1" hangingPunct="1"/>
            <a:r>
              <a:rPr lang="tr-TR" altLang="tr-TR" sz="2400" dirty="0"/>
              <a:t>       Bayan giyiminde de yukarıda belirtilen hususlara ek olarak şu ayrıntılar sayılabilir;</a:t>
            </a:r>
          </a:p>
          <a:p>
            <a:pPr algn="just" eaLnBrk="1" hangingPunct="1"/>
            <a:endParaRPr lang="tr-TR" altLang="tr-TR" sz="2400" dirty="0"/>
          </a:p>
          <a:p>
            <a:pPr algn="just" eaLnBrk="1" hangingPunct="1"/>
            <a:r>
              <a:rPr lang="tr-TR" altLang="tr-TR" sz="2400" dirty="0"/>
              <a:t>       Hanımlarda gündüz ve gece koyu renk takım kumaş pantolon- ceket  yarı resmî kıyafettir.</a:t>
            </a:r>
          </a:p>
          <a:p>
            <a:pPr algn="just" eaLnBrk="1" hangingPunct="1">
              <a:buFont typeface="Wingdings" panose="05000000000000000000" pitchFamily="2" charset="2"/>
              <a:buNone/>
            </a:pPr>
            <a:endParaRPr lang="tr-TR" altLang="tr-TR" sz="2400" dirty="0"/>
          </a:p>
          <a:p>
            <a:pPr algn="just" eaLnBrk="1" hangingPunct="1"/>
            <a:r>
              <a:rPr lang="tr-TR" altLang="tr-TR" sz="2400" dirty="0"/>
              <a:t>      Sivil olarak resmî kıyafet hanımlarda gündüz tayyör; gece uzun etek tuvalet; </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1 Başlık"/>
          <p:cNvSpPr>
            <a:spLocks noGrp="1"/>
          </p:cNvSpPr>
          <p:nvPr>
            <p:ph type="title"/>
          </p:nvPr>
        </p:nvSpPr>
        <p:spPr bwMode="auto">
          <a:xfrm>
            <a:off x="900113" y="260350"/>
            <a:ext cx="7704137" cy="576263"/>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dirty="0">
                <a:solidFill>
                  <a:schemeClr val="bg1"/>
                </a:solidFill>
                <a:latin typeface="Arial" charset="0"/>
                <a:cs typeface="Arial" charset="0"/>
              </a:rPr>
              <a:t>DEVLET PROTOKOLÜ VE KİŞİLER ARASI İLETİŞİM</a:t>
            </a:r>
          </a:p>
        </p:txBody>
      </p:sp>
      <p:sp>
        <p:nvSpPr>
          <p:cNvPr id="17411"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72797C4-ADF0-4DC6-9336-292048D6FC5E}" type="slidenum">
              <a:rPr lang="tr-TR" altLang="tr-TR" smtClean="0">
                <a:solidFill>
                  <a:srgbClr val="B5A788"/>
                </a:solidFill>
              </a:rPr>
              <a:pPr/>
              <a:t>2</a:t>
            </a:fld>
            <a:endParaRPr lang="tr-TR" altLang="tr-TR">
              <a:solidFill>
                <a:srgbClr val="B5A788"/>
              </a:solidFill>
            </a:endParaRPr>
          </a:p>
        </p:txBody>
      </p:sp>
      <p:sp>
        <p:nvSpPr>
          <p:cNvPr id="17412" name="4 Dikdörtgen"/>
          <p:cNvSpPr>
            <a:spLocks noChangeArrowheads="1"/>
          </p:cNvSpPr>
          <p:nvPr/>
        </p:nvSpPr>
        <p:spPr bwMode="auto">
          <a:xfrm>
            <a:off x="611188" y="1125538"/>
            <a:ext cx="7715250" cy="590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endParaRPr lang="tr-TR" altLang="tr-TR" b="1" dirty="0"/>
          </a:p>
          <a:p>
            <a:pPr algn="just" eaLnBrk="1" hangingPunct="1"/>
            <a:endParaRPr lang="tr-TR" altLang="tr-TR" b="1" dirty="0"/>
          </a:p>
          <a:p>
            <a:pPr algn="just" eaLnBrk="1" hangingPunct="1"/>
            <a:r>
              <a:rPr lang="tr-TR" altLang="tr-TR" b="1" dirty="0">
                <a:latin typeface="Comic Sans MS" panose="030F0702030302020204" pitchFamily="66" charset="0"/>
              </a:rPr>
              <a:t>Protokol ve İletişim</a:t>
            </a:r>
          </a:p>
          <a:p>
            <a:pPr algn="just" eaLnBrk="1" hangingPunct="1"/>
            <a:endParaRPr lang="tr-TR" altLang="tr-TR" b="1" dirty="0">
              <a:latin typeface="Comic Sans MS" panose="030F0702030302020204" pitchFamily="66" charset="0"/>
            </a:endParaRPr>
          </a:p>
          <a:p>
            <a:pPr algn="just" eaLnBrk="1" hangingPunct="1"/>
            <a:r>
              <a:rPr lang="tr-TR" altLang="tr-TR" dirty="0">
                <a:latin typeface="Comic Sans MS" panose="030F0702030302020204" pitchFamily="66" charset="0"/>
              </a:rPr>
              <a:t>	İnsanları diğer varlıklardan ayıran en güçlü yön </a:t>
            </a:r>
            <a:r>
              <a:rPr lang="tr-TR" altLang="tr-TR" dirty="0">
                <a:solidFill>
                  <a:srgbClr val="FF0000"/>
                </a:solidFill>
                <a:latin typeface="Comic Sans MS" panose="030F0702030302020204" pitchFamily="66" charset="0"/>
              </a:rPr>
              <a:t>sosyal bir varlık olmasıdır. </a:t>
            </a:r>
            <a:r>
              <a:rPr lang="tr-TR" altLang="tr-TR" dirty="0">
                <a:latin typeface="Comic Sans MS" panose="030F0702030302020204" pitchFamily="66" charset="0"/>
              </a:rPr>
              <a:t>Bu sosyalliği oluşturan unsur ise </a:t>
            </a:r>
            <a:r>
              <a:rPr lang="tr-TR" altLang="tr-TR" dirty="0">
                <a:solidFill>
                  <a:srgbClr val="FF0000"/>
                </a:solidFill>
                <a:latin typeface="Comic Sans MS" panose="030F0702030302020204" pitchFamily="66" charset="0"/>
              </a:rPr>
              <a:t>akıldır.</a:t>
            </a:r>
            <a:r>
              <a:rPr lang="tr-TR" altLang="tr-TR" dirty="0">
                <a:latin typeface="Comic Sans MS" panose="030F0702030302020204" pitchFamily="66" charset="0"/>
              </a:rPr>
              <a:t> Aklımız sayesinde diğer insanlar ile birlikte kurallar oluşturarak huzur içerisinde yaşamaktayız. </a:t>
            </a:r>
            <a:r>
              <a:rPr lang="tr-TR" altLang="tr-TR" dirty="0">
                <a:solidFill>
                  <a:srgbClr val="FF0000"/>
                </a:solidFill>
                <a:latin typeface="Comic Sans MS" panose="030F0702030302020204" pitchFamily="66" charset="0"/>
              </a:rPr>
              <a:t>Nezaket, görgü ya da zarafet </a:t>
            </a:r>
            <a:r>
              <a:rPr lang="tr-TR" altLang="tr-TR" dirty="0">
                <a:latin typeface="Comic Sans MS" panose="030F0702030302020204" pitchFamily="66" charset="0"/>
              </a:rPr>
              <a:t>adı verilen bu kurallar bizleri toplum içerisinde daha saygın ve sevilen fertler haline getirir.  Bu kuralların herkes tarafından bilinmesi ve uygulanması ise toplumları daha  </a:t>
            </a:r>
            <a:r>
              <a:rPr lang="tr-TR" altLang="tr-TR" dirty="0">
                <a:solidFill>
                  <a:srgbClr val="FF0000"/>
                </a:solidFill>
                <a:latin typeface="Comic Sans MS" panose="030F0702030302020204" pitchFamily="66" charset="0"/>
              </a:rPr>
              <a:t>çağdaş ve medeni hale </a:t>
            </a:r>
            <a:r>
              <a:rPr lang="tr-TR" altLang="tr-TR" dirty="0">
                <a:latin typeface="Comic Sans MS" panose="030F0702030302020204" pitchFamily="66" charset="0"/>
              </a:rPr>
              <a:t>getirecektir.</a:t>
            </a:r>
          </a:p>
          <a:p>
            <a:pPr algn="just" eaLnBrk="1" hangingPunct="1"/>
            <a:endParaRPr lang="tr-TR" altLang="tr-TR" dirty="0">
              <a:latin typeface="Comic Sans MS" panose="030F0702030302020204" pitchFamily="66" charset="0"/>
            </a:endParaRPr>
          </a:p>
          <a:p>
            <a:pPr algn="just" eaLnBrk="1" hangingPunct="1"/>
            <a:r>
              <a:rPr lang="tr-TR" altLang="tr-TR" dirty="0">
                <a:latin typeface="Comic Sans MS" panose="030F0702030302020204" pitchFamily="66" charset="0"/>
              </a:rPr>
              <a:t>	Hayatın üç temel </a:t>
            </a:r>
            <a:r>
              <a:rPr lang="tr-TR" altLang="tr-TR" dirty="0">
                <a:solidFill>
                  <a:srgbClr val="FF0000"/>
                </a:solidFill>
                <a:latin typeface="Comic Sans MS" panose="030F0702030302020204" pitchFamily="66" charset="0"/>
              </a:rPr>
              <a:t>alanı  ;  özel alan, sosyal alan ve kamusal </a:t>
            </a:r>
            <a:r>
              <a:rPr lang="tr-TR" altLang="tr-TR" dirty="0">
                <a:latin typeface="Comic Sans MS" panose="030F0702030302020204" pitchFamily="66" charset="0"/>
              </a:rPr>
              <a:t>alandır. Bu kavramlar iyi bilinmediği ve  dikkatli kullanılmadığı taktirde birbiriyle karışabilmektedir. Fert olarak </a:t>
            </a:r>
            <a:r>
              <a:rPr lang="tr-TR" altLang="tr-TR" dirty="0">
                <a:solidFill>
                  <a:srgbClr val="FF0000"/>
                </a:solidFill>
                <a:latin typeface="Comic Sans MS" panose="030F0702030302020204" pitchFamily="66" charset="0"/>
              </a:rPr>
              <a:t>en büyük sıkıntılarımızdan </a:t>
            </a:r>
            <a:r>
              <a:rPr lang="tr-TR" altLang="tr-TR" dirty="0">
                <a:latin typeface="Comic Sans MS" panose="030F0702030302020204" pitchFamily="66" charset="0"/>
              </a:rPr>
              <a:t>biri ise sosyal alan ile kamusal alanın kesiştiği yerlerdir. Bizlerin sıfatlarından sıyrılarak, kişiliğimiz ile bulunduğumuz alan olan sosyal alan ile devletin bizlere ya da karşımızdakilere verdiği sıfatlar sebebiyle bulunduğumuz alanların kesiştiği zamanlarda uymamız gereken </a:t>
            </a:r>
            <a:r>
              <a:rPr lang="tr-TR" altLang="tr-TR" dirty="0">
                <a:solidFill>
                  <a:srgbClr val="FF0000"/>
                </a:solidFill>
                <a:latin typeface="Comic Sans MS" panose="030F0702030302020204" pitchFamily="66" charset="0"/>
              </a:rPr>
              <a:t>protokol adı da verilen bazı kurallar </a:t>
            </a:r>
            <a:r>
              <a:rPr lang="tr-TR" altLang="tr-TR" dirty="0">
                <a:latin typeface="Comic Sans MS" panose="030F0702030302020204" pitchFamily="66" charset="0"/>
              </a:rPr>
              <a:t>vardır.</a:t>
            </a:r>
          </a:p>
          <a:p>
            <a:pPr algn="just" eaLnBrk="1" hangingPunct="1"/>
            <a:endParaRPr lang="tr-TR" altLang="tr-TR" dirty="0"/>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35843"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D23C690-97E7-49EC-9226-28D3DF5B1710}" type="slidenum">
              <a:rPr lang="tr-TR" altLang="tr-TR" smtClean="0">
                <a:solidFill>
                  <a:srgbClr val="B5A788"/>
                </a:solidFill>
              </a:rPr>
              <a:pPr/>
              <a:t>20</a:t>
            </a:fld>
            <a:endParaRPr lang="tr-TR" altLang="tr-TR">
              <a:solidFill>
                <a:srgbClr val="B5A788"/>
              </a:solidFill>
            </a:endParaRPr>
          </a:p>
        </p:txBody>
      </p:sp>
      <p:sp>
        <p:nvSpPr>
          <p:cNvPr id="35844"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35845" name="8 Dikdörtgen"/>
          <p:cNvSpPr>
            <a:spLocks noChangeArrowheads="1"/>
          </p:cNvSpPr>
          <p:nvPr/>
        </p:nvSpPr>
        <p:spPr bwMode="auto">
          <a:xfrm>
            <a:off x="785813" y="1714500"/>
            <a:ext cx="77152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dirty="0"/>
              <a:t>BAYAN GİYİMİNDE DİKKAT EDİLMESİ GEREKEN HUSUSLAR</a:t>
            </a:r>
          </a:p>
          <a:p>
            <a:pPr algn="ctr" eaLnBrk="1" hangingPunct="1"/>
            <a:endParaRPr lang="tr-TR" altLang="tr-TR" sz="2400" b="1" dirty="0"/>
          </a:p>
          <a:p>
            <a:pPr algn="just" eaLnBrk="1" hangingPunct="1"/>
            <a:r>
              <a:rPr lang="tr-TR" altLang="tr-TR" sz="2400" dirty="0"/>
              <a:t>	Bayanlar kıyafetlerinde </a:t>
            </a:r>
            <a:r>
              <a:rPr lang="tr-TR" altLang="tr-TR" sz="2400" b="1" dirty="0"/>
              <a:t>aşırıya</a:t>
            </a:r>
            <a:r>
              <a:rPr lang="tr-TR" altLang="tr-TR" sz="2400" dirty="0"/>
              <a:t> kaçmamalıdırlar. Aşırı makyaj, aşırı takı ve aksesuar, aşırı parfüm ortamdakilerin dikkatini dağıtacaktır.</a:t>
            </a:r>
          </a:p>
          <a:p>
            <a:pPr algn="just" eaLnBrk="1" hangingPunct="1"/>
            <a:endParaRPr lang="tr-TR" altLang="tr-TR" sz="2400" dirty="0"/>
          </a:p>
          <a:p>
            <a:pPr algn="just" eaLnBrk="1" hangingPunct="1"/>
            <a:r>
              <a:rPr lang="tr-TR" altLang="tr-TR" sz="2400" dirty="0"/>
              <a:t>	Bayanlar </a:t>
            </a:r>
            <a:r>
              <a:rPr lang="tr-TR" altLang="tr-TR" sz="2400" b="1" dirty="0"/>
              <a:t>saçlarını</a:t>
            </a:r>
            <a:r>
              <a:rPr lang="tr-TR" altLang="tr-TR" sz="2400" dirty="0"/>
              <a:t> çalışma düzenlerini bozmayacak şekilde </a:t>
            </a:r>
            <a:r>
              <a:rPr lang="tr-TR" altLang="tr-TR" sz="2400" b="1" dirty="0"/>
              <a:t>toplamalı ya da bağlamal</a:t>
            </a:r>
            <a:r>
              <a:rPr lang="tr-TR" altLang="tr-TR" sz="2400" dirty="0"/>
              <a:t>ıdır.</a:t>
            </a: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36867"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C7BBF0A-56BE-4EC5-B253-08560F33EB91}" type="slidenum">
              <a:rPr lang="tr-TR" altLang="tr-TR" smtClean="0">
                <a:solidFill>
                  <a:srgbClr val="B5A788"/>
                </a:solidFill>
              </a:rPr>
              <a:pPr/>
              <a:t>21</a:t>
            </a:fld>
            <a:endParaRPr lang="tr-TR" altLang="tr-TR">
              <a:solidFill>
                <a:srgbClr val="B5A788"/>
              </a:solidFill>
            </a:endParaRPr>
          </a:p>
        </p:txBody>
      </p:sp>
      <p:sp>
        <p:nvSpPr>
          <p:cNvPr id="36868"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36869" name="8 Dikdörtgen"/>
          <p:cNvSpPr>
            <a:spLocks noChangeArrowheads="1"/>
          </p:cNvSpPr>
          <p:nvPr/>
        </p:nvSpPr>
        <p:spPr bwMode="auto">
          <a:xfrm>
            <a:off x="785813" y="1714500"/>
            <a:ext cx="771525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2400" b="1" dirty="0"/>
              <a:t>BAYAN VE ERKEK GİYİMİNDE EN ÖNEMLİ HUSUS</a:t>
            </a:r>
          </a:p>
          <a:p>
            <a:pPr algn="just" eaLnBrk="1" hangingPunct="1"/>
            <a:endParaRPr lang="tr-TR" altLang="tr-TR" sz="2400" dirty="0"/>
          </a:p>
          <a:p>
            <a:pPr algn="just" eaLnBrk="1" hangingPunct="1"/>
            <a:r>
              <a:rPr lang="tr-TR" altLang="tr-TR" sz="2400" dirty="0"/>
              <a:t>	Devlet dairesinde çalışan </a:t>
            </a:r>
            <a:r>
              <a:rPr lang="tr-TR" altLang="tr-TR" sz="2400" b="1" dirty="0"/>
              <a:t>tüm personel için </a:t>
            </a:r>
            <a:r>
              <a:rPr lang="tr-TR" altLang="tr-TR" sz="2400" dirty="0"/>
              <a:t>giyim </a:t>
            </a:r>
            <a:r>
              <a:rPr lang="tr-TR" altLang="tr-TR" sz="2400" b="1" dirty="0"/>
              <a:t>ve kişisel bakımda en önem</a:t>
            </a:r>
            <a:r>
              <a:rPr lang="tr-TR" altLang="tr-TR" sz="2400" dirty="0"/>
              <a:t>li husus temizliktir. </a:t>
            </a:r>
          </a:p>
          <a:p>
            <a:pPr algn="just" eaLnBrk="1" hangingPunct="1"/>
            <a:endParaRPr lang="tr-TR" altLang="tr-TR" sz="2400" dirty="0"/>
          </a:p>
          <a:p>
            <a:pPr algn="just" eaLnBrk="1" hangingPunct="1"/>
            <a:r>
              <a:rPr lang="tr-TR" altLang="tr-TR" sz="2400" dirty="0"/>
              <a:t>	Gerek kişisel vücut bakımı ve temizliği gerekse elbise bakımı ve temizliği devleti temsil etmenin ötesinde özel, kişisel ve resmi (kamusal) alan içerisinde sizin değerinizi belirleyen en önemli hususlardan birisidir.</a:t>
            </a: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37891"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6FD27FF-0C3F-4C35-85DC-C52A4C4F2B11}" type="slidenum">
              <a:rPr lang="tr-TR" altLang="tr-TR" smtClean="0">
                <a:solidFill>
                  <a:srgbClr val="B5A788"/>
                </a:solidFill>
              </a:rPr>
              <a:pPr/>
              <a:t>22</a:t>
            </a:fld>
            <a:endParaRPr lang="tr-TR" altLang="tr-TR">
              <a:solidFill>
                <a:srgbClr val="B5A788"/>
              </a:solidFill>
            </a:endParaRPr>
          </a:p>
        </p:txBody>
      </p:sp>
      <p:sp>
        <p:nvSpPr>
          <p:cNvPr id="37892"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37893" name="8 Dikdörtgen"/>
          <p:cNvSpPr>
            <a:spLocks noChangeArrowheads="1"/>
          </p:cNvSpPr>
          <p:nvPr/>
        </p:nvSpPr>
        <p:spPr bwMode="auto">
          <a:xfrm>
            <a:off x="857250" y="1285875"/>
            <a:ext cx="771525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3200" b="1" dirty="0"/>
              <a:t>Görgü ve Nezaket Kuralları</a:t>
            </a:r>
          </a:p>
          <a:p>
            <a:pPr algn="just" eaLnBrk="1" hangingPunct="1"/>
            <a:endParaRPr lang="tr-TR" altLang="tr-TR" sz="2400" dirty="0"/>
          </a:p>
          <a:p>
            <a:pPr algn="just" eaLnBrk="1" hangingPunct="1">
              <a:buFont typeface="Arial" panose="020B0604020202020204" pitchFamily="34" charset="0"/>
              <a:buChar char="•"/>
            </a:pPr>
            <a:r>
              <a:rPr lang="tr-TR" altLang="tr-TR" sz="2400" dirty="0"/>
              <a:t>       Görgü kuralları, toplumun değişmesiyle şekillenir. Olgun toplumlarda nezaket kuralları da olgunlaşmış ve kökleşmiştir.</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     Görgü ve nezaket; </a:t>
            </a:r>
            <a:r>
              <a:rPr lang="tr-TR" altLang="tr-TR" sz="2000" b="1" u="sng" dirty="0">
                <a:effectLst>
                  <a:outerShdw blurRad="38100" dist="38100" dir="2700000" algn="tl">
                    <a:srgbClr val="000000">
                      <a:alpha val="43137"/>
                    </a:srgbClr>
                  </a:outerShdw>
                </a:effectLst>
                <a:latin typeface="Comic Sans MS" panose="030F0702030302020204" pitchFamily="66" charset="0"/>
              </a:rPr>
              <a:t>toplumsal düzenin kişiler arası saygının </a:t>
            </a:r>
            <a:r>
              <a:rPr lang="tr-TR" altLang="tr-TR" sz="2400" dirty="0"/>
              <a:t>insanların birbirilerini sevmesinin başlıca koşuludur ve </a:t>
            </a:r>
            <a:r>
              <a:rPr lang="tr-TR" altLang="tr-TR" sz="2400" b="1" dirty="0"/>
              <a:t>dost kazandırır.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    Görgü kuralları </a:t>
            </a:r>
            <a:r>
              <a:rPr lang="tr-TR" altLang="tr-TR" sz="2400" b="1" dirty="0"/>
              <a:t>toplumun bir ferdi </a:t>
            </a:r>
            <a:r>
              <a:rPr lang="tr-TR" altLang="tr-TR" sz="2400" dirty="0"/>
              <a:t>olmanızdan kaynaklanır, karşınızdakilere sürekli olarak kendinizden söz etmeniz bir süre sonra nezaketsizlik haline gelir.</a:t>
            </a: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38915"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0DB989E-F052-490B-BE07-30EC0C768F15}" type="slidenum">
              <a:rPr lang="tr-TR" altLang="tr-TR" smtClean="0">
                <a:solidFill>
                  <a:srgbClr val="B5A788"/>
                </a:solidFill>
              </a:rPr>
              <a:pPr/>
              <a:t>23</a:t>
            </a:fld>
            <a:endParaRPr lang="tr-TR" altLang="tr-TR">
              <a:solidFill>
                <a:srgbClr val="B5A788"/>
              </a:solidFill>
            </a:endParaRPr>
          </a:p>
        </p:txBody>
      </p:sp>
      <p:sp>
        <p:nvSpPr>
          <p:cNvPr id="38916"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38917" name="8 Dikdörtgen"/>
          <p:cNvSpPr>
            <a:spLocks noChangeArrowheads="1"/>
          </p:cNvSpPr>
          <p:nvPr/>
        </p:nvSpPr>
        <p:spPr bwMode="auto">
          <a:xfrm>
            <a:off x="785813" y="1500188"/>
            <a:ext cx="7715250" cy="418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3200" b="1" dirty="0"/>
              <a:t>Görgü ve Nezaket Kuralları</a:t>
            </a:r>
          </a:p>
          <a:p>
            <a:pPr algn="just" eaLnBrk="1" hangingPunct="1"/>
            <a:endParaRPr lang="tr-TR" altLang="tr-TR" dirty="0"/>
          </a:p>
          <a:p>
            <a:pPr algn="just" eaLnBrk="1" hangingPunct="1">
              <a:buFont typeface="Arial" panose="020B0604020202020204" pitchFamily="34" charset="0"/>
              <a:buChar char="•"/>
            </a:pPr>
            <a:r>
              <a:rPr lang="tr-TR" altLang="tr-TR" sz="2400" dirty="0"/>
              <a:t>     Toplumu oluşturan </a:t>
            </a:r>
            <a:r>
              <a:rPr lang="tr-TR" altLang="tr-TR" sz="2000" b="1" u="sng" dirty="0">
                <a:effectLst>
                  <a:outerShdw blurRad="38100" dist="38100" dir="2700000" algn="tl">
                    <a:srgbClr val="000000">
                      <a:alpha val="43137"/>
                    </a:srgbClr>
                  </a:outerShdw>
                </a:effectLst>
                <a:latin typeface="Comic Sans MS" panose="030F0702030302020204" pitchFamily="66" charset="0"/>
              </a:rPr>
              <a:t>tüm bireylere </a:t>
            </a:r>
            <a:r>
              <a:rPr lang="tr-TR" altLang="tr-TR" sz="2400" dirty="0"/>
              <a:t>ve özellikle </a:t>
            </a:r>
            <a:r>
              <a:rPr lang="tr-TR" altLang="tr-TR" sz="2000" b="1" u="sng" dirty="0">
                <a:effectLst>
                  <a:outerShdw blurRad="38100" dist="38100" dir="2700000" algn="tl">
                    <a:srgbClr val="000000">
                      <a:alpha val="43137"/>
                    </a:srgbClr>
                  </a:outerShdw>
                </a:effectLst>
                <a:latin typeface="Comic Sans MS" panose="030F0702030302020204" pitchFamily="66" charset="0"/>
              </a:rPr>
              <a:t>yaşça büyüklere çocukla</a:t>
            </a:r>
            <a:r>
              <a:rPr lang="tr-TR" altLang="tr-TR" sz="2400" dirty="0"/>
              <a:t>ra ve kadınlara karşı nazik olunuz.</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     Herkesin olduğu gibi sizin de çeşitli istekleriniz hatta haklarınız ve sorumluluklarınız olabilir. Tüm isteklerinizi rica ederek belirtiniz.</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    Hatasız kul olmaz hata yapabilirsiniz ancak özür dilemeniz gerektiğinde, gecikmeden özür dileyiniz.</a:t>
            </a: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39939"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CB8A13B-A9C2-444D-A525-E163A89BB7E8}" type="slidenum">
              <a:rPr lang="tr-TR" altLang="tr-TR" smtClean="0">
                <a:solidFill>
                  <a:srgbClr val="B5A788"/>
                </a:solidFill>
              </a:rPr>
              <a:pPr/>
              <a:t>24</a:t>
            </a:fld>
            <a:endParaRPr lang="tr-TR" altLang="tr-TR">
              <a:solidFill>
                <a:srgbClr val="B5A788"/>
              </a:solidFill>
            </a:endParaRPr>
          </a:p>
        </p:txBody>
      </p:sp>
      <p:sp>
        <p:nvSpPr>
          <p:cNvPr id="39940"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39941" name="8 Dikdörtgen"/>
          <p:cNvSpPr>
            <a:spLocks noChangeArrowheads="1"/>
          </p:cNvSpPr>
          <p:nvPr/>
        </p:nvSpPr>
        <p:spPr bwMode="auto">
          <a:xfrm>
            <a:off x="785813" y="1428750"/>
            <a:ext cx="7715250"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3200" b="1" dirty="0"/>
              <a:t>Görgü ve Nezaket Kuralları</a:t>
            </a:r>
          </a:p>
          <a:p>
            <a:pPr algn="just" eaLnBrk="1" hangingPunct="1"/>
            <a:endParaRPr lang="tr-TR" altLang="tr-TR" dirty="0"/>
          </a:p>
          <a:p>
            <a:pPr algn="just" eaLnBrk="1" hangingPunct="1">
              <a:buFont typeface="Arial" panose="020B0604020202020204" pitchFamily="34" charset="0"/>
              <a:buChar char="•"/>
            </a:pPr>
            <a:r>
              <a:rPr lang="tr-TR" altLang="tr-TR" sz="2400" dirty="0"/>
              <a:t>    İnsanlara karşı alıngan değil, </a:t>
            </a:r>
            <a:r>
              <a:rPr lang="tr-TR" altLang="tr-TR" sz="2000" b="1" u="sng" dirty="0">
                <a:effectLst>
                  <a:outerShdw blurRad="38100" dist="38100" dir="2700000" algn="tl">
                    <a:srgbClr val="000000">
                      <a:alpha val="43137"/>
                    </a:srgbClr>
                  </a:outerShdw>
                </a:effectLst>
                <a:latin typeface="Comic Sans MS" panose="030F0702030302020204" pitchFamily="66" charset="0"/>
              </a:rPr>
              <a:t>anlayışlı hoşgörülü ve iyimser</a:t>
            </a:r>
            <a:r>
              <a:rPr lang="tr-TR" altLang="tr-TR" sz="2400" dirty="0"/>
              <a:t> olunuz. Göstereceğiniz anlayış ve hoşgörü karşınızdakini kazanmanızı sağlar.</a:t>
            </a:r>
          </a:p>
          <a:p>
            <a:pPr algn="just" eaLnBrk="1" hangingPunct="1">
              <a:buFont typeface="Arial" panose="020B0604020202020204" pitchFamily="34" charset="0"/>
              <a:buChar char="•"/>
            </a:pPr>
            <a:r>
              <a:rPr lang="tr-TR" altLang="tr-TR" sz="2400" dirty="0"/>
              <a:t>    Hiçbir varlığı </a:t>
            </a:r>
            <a:r>
              <a:rPr lang="tr-TR" altLang="tr-TR" sz="2400" b="1" u="sng" dirty="0">
                <a:effectLst>
                  <a:outerShdw blurRad="38100" dist="38100" dir="2700000" algn="tl">
                    <a:srgbClr val="000000">
                      <a:alpha val="43137"/>
                    </a:srgbClr>
                  </a:outerShdw>
                </a:effectLst>
                <a:latin typeface="Comic Sans MS" panose="030F0702030302020204" pitchFamily="66" charset="0"/>
              </a:rPr>
              <a:t>küçümsemeyiniz,</a:t>
            </a:r>
            <a:r>
              <a:rPr lang="tr-TR" altLang="tr-TR" sz="2400" dirty="0"/>
              <a:t> insanları küçümsemek onları küçültmez sizin saygınlığınızı azaltır.</a:t>
            </a:r>
          </a:p>
          <a:p>
            <a:pPr algn="just" eaLnBrk="1" hangingPunct="1">
              <a:buFont typeface="Arial" panose="020B0604020202020204" pitchFamily="34" charset="0"/>
              <a:buChar char="•"/>
            </a:pPr>
            <a:r>
              <a:rPr lang="tr-TR" altLang="tr-TR" sz="2400" dirty="0"/>
              <a:t>    </a:t>
            </a:r>
            <a:r>
              <a:rPr lang="tr-TR" altLang="tr-TR" sz="2400" b="1" u="sng" dirty="0">
                <a:effectLst>
                  <a:outerShdw blurRad="38100" dist="38100" dir="2700000" algn="tl">
                    <a:srgbClr val="000000">
                      <a:alpha val="43137"/>
                    </a:srgbClr>
                  </a:outerShdw>
                </a:effectLst>
                <a:latin typeface="Comic Sans MS" panose="030F0702030302020204" pitchFamily="66" charset="0"/>
              </a:rPr>
              <a:t>Her şeyin elinizdeki güç ya da parayla </a:t>
            </a:r>
            <a:r>
              <a:rPr lang="tr-TR" altLang="tr-TR" sz="2400" dirty="0"/>
              <a:t>hallolabileceğini düşünmek yapabileceğiniz en büyük yanlışlardan birisidir. Başkalarına meydan okumayınız.</a:t>
            </a:r>
          </a:p>
          <a:p>
            <a:pPr algn="just" eaLnBrk="1" hangingPunct="1"/>
            <a:endParaRPr lang="tr-TR" altLang="tr-TR" dirty="0"/>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40963"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0F8B3B0-D327-43A1-8345-A4EF79E1CE15}" type="slidenum">
              <a:rPr lang="tr-TR" altLang="tr-TR" smtClean="0">
                <a:solidFill>
                  <a:srgbClr val="B5A788"/>
                </a:solidFill>
              </a:rPr>
              <a:pPr/>
              <a:t>25</a:t>
            </a:fld>
            <a:endParaRPr lang="tr-TR" altLang="tr-TR">
              <a:solidFill>
                <a:srgbClr val="B5A788"/>
              </a:solidFill>
            </a:endParaRPr>
          </a:p>
        </p:txBody>
      </p:sp>
      <p:sp>
        <p:nvSpPr>
          <p:cNvPr id="40964"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40965" name="8 Dikdörtgen"/>
          <p:cNvSpPr>
            <a:spLocks noChangeArrowheads="1"/>
          </p:cNvSpPr>
          <p:nvPr/>
        </p:nvSpPr>
        <p:spPr bwMode="auto">
          <a:xfrm>
            <a:off x="827088" y="1125538"/>
            <a:ext cx="7715250" cy="538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3200" b="1" dirty="0"/>
              <a:t>Görgü ve Nezaket Kuralları</a:t>
            </a:r>
          </a:p>
          <a:p>
            <a:pPr algn="just" eaLnBrk="1" hangingPunct="1"/>
            <a:endParaRPr lang="tr-TR" altLang="tr-TR" sz="2400" dirty="0"/>
          </a:p>
          <a:p>
            <a:pPr algn="just" eaLnBrk="1" hangingPunct="1">
              <a:buFont typeface="Arial" panose="020B0604020202020204" pitchFamily="34" charset="0"/>
              <a:buChar char="•"/>
            </a:pPr>
            <a:r>
              <a:rPr lang="tr-TR" altLang="tr-TR" sz="2400" b="1" u="sng" dirty="0">
                <a:effectLst>
                  <a:outerShdw blurRad="38100" dist="38100" dir="2700000" algn="tl">
                    <a:srgbClr val="000000">
                      <a:alpha val="43137"/>
                    </a:srgbClr>
                  </a:outerShdw>
                </a:effectLst>
                <a:latin typeface="Comic Sans MS" panose="030F0702030302020204" pitchFamily="66" charset="0"/>
              </a:rPr>
              <a:t>      Dedikodudan uzak </a:t>
            </a:r>
            <a:r>
              <a:rPr lang="tr-TR" altLang="tr-TR" sz="2400" dirty="0"/>
              <a:t>durunuz ve çevrenizde dedikodu yapılmasını önleyiniz. Dedikodu kişilere özel değil ortama özeldir. Bu sebeple bir yerde dedikodu ya vardır ya da yoktur.</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    Vereceğiniz </a:t>
            </a:r>
            <a:r>
              <a:rPr lang="tr-TR" altLang="tr-TR" sz="2400" b="1" u="sng" dirty="0">
                <a:effectLst>
                  <a:outerShdw blurRad="38100" dist="38100" dir="2700000" algn="tl">
                    <a:srgbClr val="000000">
                      <a:alpha val="43137"/>
                    </a:srgbClr>
                  </a:outerShdw>
                </a:effectLst>
                <a:latin typeface="Comic Sans MS" panose="030F0702030302020204" pitchFamily="66" charset="0"/>
              </a:rPr>
              <a:t>öğütler ölçülü </a:t>
            </a:r>
            <a:r>
              <a:rPr lang="tr-TR" altLang="tr-TR" sz="2400" dirty="0"/>
              <a:t>olmalıdır. Açıktan ve birilerinin yanında verilen öğüt artık öğüt olmaktan çıkmış ve nezaketsizlik olmuştur</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   Her türlü olay karşısında sinirli değil, </a:t>
            </a:r>
            <a:r>
              <a:rPr lang="tr-TR" altLang="tr-TR" sz="2400" b="1" u="sng" dirty="0">
                <a:effectLst>
                  <a:outerShdw blurRad="38100" dist="38100" dir="2700000" algn="tl">
                    <a:srgbClr val="000000">
                      <a:alpha val="43137"/>
                    </a:srgbClr>
                  </a:outerShdw>
                </a:effectLst>
                <a:latin typeface="Comic Sans MS" panose="030F0702030302020204" pitchFamily="66" charset="0"/>
              </a:rPr>
              <a:t>soğukkanlı </a:t>
            </a:r>
            <a:r>
              <a:rPr lang="tr-TR" altLang="tr-TR" sz="2400" dirty="0"/>
              <a:t>olunuz. Yöneticinin öfkesi değil görev ve sorumlulukları vardır.</a:t>
            </a:r>
            <a:endParaRPr lang="tr-TR" altLang="tr-TR" b="1" dirty="0"/>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41987"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91710CB-85B5-495D-AF20-728FB324A339}" type="slidenum">
              <a:rPr lang="tr-TR" altLang="tr-TR" smtClean="0">
                <a:solidFill>
                  <a:srgbClr val="B5A788"/>
                </a:solidFill>
              </a:rPr>
              <a:pPr/>
              <a:t>26</a:t>
            </a:fld>
            <a:endParaRPr lang="tr-TR" altLang="tr-TR">
              <a:solidFill>
                <a:srgbClr val="B5A788"/>
              </a:solidFill>
            </a:endParaRPr>
          </a:p>
        </p:txBody>
      </p:sp>
      <p:sp>
        <p:nvSpPr>
          <p:cNvPr id="41988"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41989" name="8 Dikdörtgen"/>
          <p:cNvSpPr>
            <a:spLocks noChangeArrowheads="1"/>
          </p:cNvSpPr>
          <p:nvPr/>
        </p:nvSpPr>
        <p:spPr bwMode="auto">
          <a:xfrm>
            <a:off x="785813" y="1500188"/>
            <a:ext cx="7715250" cy="467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3200" b="1" dirty="0"/>
              <a:t>Görgü ve Nezaket Kuralları</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b="1" u="sng" dirty="0">
                <a:effectLst>
                  <a:outerShdw blurRad="38100" dist="38100" dir="2700000" algn="tl">
                    <a:srgbClr val="000000">
                      <a:alpha val="43137"/>
                    </a:srgbClr>
                  </a:outerShdw>
                </a:effectLst>
                <a:latin typeface="Comic Sans MS" panose="030F0702030302020204" pitchFamily="66" charset="0"/>
              </a:rPr>
              <a:t>Güvenilir olmak</a:t>
            </a:r>
            <a:r>
              <a:rPr lang="tr-TR" altLang="tr-TR" sz="2400" dirty="0"/>
              <a:t>, bir protokol kuralının ötesinde kişiliğinizi ortaya koyması açısından büyük önem taşır.</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Çevrenize  ve çevrenizdeki </a:t>
            </a:r>
            <a:r>
              <a:rPr lang="tr-TR" altLang="tr-TR" sz="2400" b="1" u="sng" dirty="0">
                <a:effectLst>
                  <a:outerShdw blurRad="38100" dist="38100" dir="2700000" algn="tl">
                    <a:srgbClr val="000000">
                      <a:alpha val="43137"/>
                    </a:srgbClr>
                  </a:outerShdw>
                </a:effectLst>
                <a:latin typeface="Comic Sans MS" panose="030F0702030302020204" pitchFamily="66" charset="0"/>
              </a:rPr>
              <a:t>insanlara duyarlı olmak </a:t>
            </a:r>
            <a:r>
              <a:rPr lang="tr-TR" altLang="tr-TR" sz="2400" dirty="0"/>
              <a:t>bu çevreyi daha iyi yönetmenizi sağlayacaktır.</a:t>
            </a:r>
            <a:endParaRPr lang="tr-TR" altLang="tr-TR" sz="3200" dirty="0"/>
          </a:p>
          <a:p>
            <a:pPr algn="just" eaLnBrk="1" hangingPunct="1">
              <a:buFont typeface="Arial" panose="020B0604020202020204" pitchFamily="34" charset="0"/>
              <a:buChar char="•"/>
            </a:pPr>
            <a:endParaRPr lang="tr-TR" altLang="tr-TR" sz="3200" dirty="0"/>
          </a:p>
          <a:p>
            <a:pPr algn="just" eaLnBrk="1" hangingPunct="1">
              <a:buFont typeface="Arial" panose="020B0604020202020204" pitchFamily="34" charset="0"/>
              <a:buChar char="•"/>
            </a:pPr>
            <a:r>
              <a:rPr lang="tr-TR" altLang="tr-TR" sz="2400" dirty="0"/>
              <a:t> </a:t>
            </a:r>
            <a:r>
              <a:rPr lang="tr-TR" altLang="tr-TR" sz="2400" b="1" u="sng" dirty="0">
                <a:effectLst>
                  <a:outerShdw blurRad="38100" dist="38100" dir="2700000" algn="tl">
                    <a:srgbClr val="000000">
                      <a:alpha val="43137"/>
                    </a:srgbClr>
                  </a:outerShdw>
                </a:effectLst>
                <a:latin typeface="Comic Sans MS" panose="030F0702030302020204" pitchFamily="66" charset="0"/>
              </a:rPr>
              <a:t>Randevu saatine özen </a:t>
            </a:r>
            <a:r>
              <a:rPr lang="tr-TR" altLang="tr-TR" sz="2400" dirty="0"/>
              <a:t>göstermek modern hayatın en önemli şartlarından birisidir. Birkaç dakikalık gecikme ile günlerce, haftalarca süren emek boşa gidecektir.</a:t>
            </a:r>
            <a:endParaRPr lang="tr-TR" altLang="tr-TR" dirty="0"/>
          </a:p>
          <a:p>
            <a:pPr algn="just" eaLnBrk="1" hangingPunct="1"/>
            <a:endParaRPr lang="tr-TR" altLang="tr-TR" b="1" dirty="0"/>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43011"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8D12216-FD4A-44B6-9DF5-5929F7746915}" type="slidenum">
              <a:rPr lang="tr-TR" altLang="tr-TR" smtClean="0">
                <a:solidFill>
                  <a:srgbClr val="B5A788"/>
                </a:solidFill>
              </a:rPr>
              <a:pPr/>
              <a:t>27</a:t>
            </a:fld>
            <a:endParaRPr lang="tr-TR" altLang="tr-TR">
              <a:solidFill>
                <a:srgbClr val="B5A788"/>
              </a:solidFill>
            </a:endParaRPr>
          </a:p>
        </p:txBody>
      </p:sp>
      <p:sp>
        <p:nvSpPr>
          <p:cNvPr id="43012"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43013" name="8 Dikdörtgen"/>
          <p:cNvSpPr>
            <a:spLocks noChangeArrowheads="1"/>
          </p:cNvSpPr>
          <p:nvPr/>
        </p:nvSpPr>
        <p:spPr bwMode="auto">
          <a:xfrm>
            <a:off x="785813" y="1428750"/>
            <a:ext cx="7715250" cy="529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3200" b="1" dirty="0"/>
              <a:t>Görgü ve Nezaket Kuralları</a:t>
            </a:r>
          </a:p>
          <a:p>
            <a:pPr algn="just" eaLnBrk="1" hangingPunct="1"/>
            <a:endParaRPr lang="tr-TR" altLang="tr-TR" sz="2400" dirty="0"/>
          </a:p>
          <a:p>
            <a:pPr algn="just" eaLnBrk="1" hangingPunct="1">
              <a:buFont typeface="Arial" panose="020B0604020202020204" pitchFamily="34" charset="0"/>
              <a:buChar char="•"/>
            </a:pPr>
            <a:r>
              <a:rPr lang="tr-TR" altLang="tr-TR" sz="2400" dirty="0"/>
              <a:t>Yerli yerinde anlatılacak bir mesele konuşmanın can alıcı noktasını oluştururken; y</a:t>
            </a:r>
            <a:r>
              <a:rPr lang="tr-TR" altLang="tr-TR" sz="2400" b="1" u="sng" dirty="0">
                <a:effectLst>
                  <a:outerShdw blurRad="38100" dist="38100" dir="2700000" algn="tl">
                    <a:srgbClr val="000000">
                      <a:alpha val="43137"/>
                    </a:srgbClr>
                  </a:outerShdw>
                </a:effectLst>
                <a:latin typeface="Comic Sans MS" panose="030F0702030302020204" pitchFamily="66" charset="0"/>
              </a:rPr>
              <a:t>ersiz, soğuk ve sadece bazılarının güleceği </a:t>
            </a:r>
            <a:r>
              <a:rPr lang="tr-TR" altLang="tr-TR" sz="2400" dirty="0"/>
              <a:t>fıkralar anlatmak saygınlığınızı düşürecektir.</a:t>
            </a:r>
          </a:p>
          <a:p>
            <a:pPr algn="just" eaLnBrk="1" hangingPunct="1"/>
            <a:endParaRPr lang="tr-TR" altLang="tr-TR" sz="2400" dirty="0"/>
          </a:p>
          <a:p>
            <a:pPr algn="just" eaLnBrk="1" hangingPunct="1">
              <a:buFont typeface="Arial" panose="020B0604020202020204" pitchFamily="34" charset="0"/>
              <a:buChar char="•"/>
            </a:pPr>
            <a:r>
              <a:rPr lang="tr-TR" altLang="tr-TR" sz="2400" dirty="0"/>
              <a:t>Konuşmaları </a:t>
            </a:r>
            <a:r>
              <a:rPr lang="tr-TR" altLang="tr-TR" sz="2400" b="1" u="sng" dirty="0">
                <a:effectLst>
                  <a:outerShdw blurRad="38100" dist="38100" dir="2700000" algn="tl">
                    <a:srgbClr val="000000">
                      <a:alpha val="43137"/>
                    </a:srgbClr>
                  </a:outerShdw>
                </a:effectLst>
                <a:latin typeface="Comic Sans MS" panose="030F0702030302020204" pitchFamily="66" charset="0"/>
              </a:rPr>
              <a:t>gizlice dinlemek çok nezaketsiz </a:t>
            </a:r>
            <a:r>
              <a:rPr lang="tr-TR" altLang="tr-TR" sz="2400" dirty="0"/>
              <a:t>ve hukuki anlamda suç teşkil eden kaba bir davranıştır.</a:t>
            </a:r>
          </a:p>
          <a:p>
            <a:pPr algn="just" eaLnBrk="1" hangingPunct="1"/>
            <a:endParaRPr lang="tr-TR" altLang="tr-TR" sz="2400" dirty="0"/>
          </a:p>
          <a:p>
            <a:pPr algn="just" eaLnBrk="1" hangingPunct="1">
              <a:buFont typeface="Arial" panose="020B0604020202020204" pitchFamily="34" charset="0"/>
              <a:buChar char="•"/>
            </a:pPr>
            <a:r>
              <a:rPr lang="tr-TR" altLang="tr-TR" sz="2400" dirty="0"/>
              <a:t>Başka bir </a:t>
            </a:r>
            <a:r>
              <a:rPr lang="tr-TR" altLang="tr-TR" sz="2400" b="1" u="sng" dirty="0">
                <a:effectLst>
                  <a:outerShdw blurRad="38100" dist="38100" dir="2700000" algn="tl">
                    <a:srgbClr val="000000">
                      <a:alpha val="43137"/>
                    </a:srgbClr>
                  </a:outerShdw>
                </a:effectLst>
                <a:latin typeface="Comic Sans MS" panose="030F0702030302020204" pitchFamily="66" charset="0"/>
              </a:rPr>
              <a:t>insanın gramerini veya bilgisini </a:t>
            </a:r>
            <a:r>
              <a:rPr lang="tr-TR" altLang="tr-TR" sz="2400" dirty="0"/>
              <a:t>düzeltmek kişiyi rencide edecek ve ilişkilerin bozulmasına sebep olacaktır.</a:t>
            </a:r>
          </a:p>
          <a:p>
            <a:pPr algn="just" eaLnBrk="1" hangingPunct="1"/>
            <a:endParaRPr lang="tr-TR" altLang="tr-TR" b="1" dirty="0"/>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44035"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207D12C-3CD2-4C60-8375-9323DF521EB2}" type="slidenum">
              <a:rPr lang="tr-TR" altLang="tr-TR" smtClean="0">
                <a:solidFill>
                  <a:srgbClr val="B5A788"/>
                </a:solidFill>
              </a:rPr>
              <a:pPr/>
              <a:t>28</a:t>
            </a:fld>
            <a:endParaRPr lang="tr-TR" altLang="tr-TR">
              <a:solidFill>
                <a:srgbClr val="B5A788"/>
              </a:solidFill>
            </a:endParaRPr>
          </a:p>
        </p:txBody>
      </p:sp>
      <p:sp>
        <p:nvSpPr>
          <p:cNvPr id="44036"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44037" name="8 Dikdörtgen"/>
          <p:cNvSpPr>
            <a:spLocks noChangeArrowheads="1"/>
          </p:cNvSpPr>
          <p:nvPr/>
        </p:nvSpPr>
        <p:spPr bwMode="auto">
          <a:xfrm>
            <a:off x="785813" y="1428750"/>
            <a:ext cx="7715250" cy="5552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3200" b="1" dirty="0"/>
              <a:t>Görgü ve Nezaket Kuralları</a:t>
            </a:r>
          </a:p>
          <a:p>
            <a:pPr algn="just" eaLnBrk="1" hangingPunct="1"/>
            <a:endParaRPr lang="tr-TR" altLang="tr-TR" sz="2400" dirty="0"/>
          </a:p>
          <a:p>
            <a:pPr algn="just" eaLnBrk="1" hangingPunct="1">
              <a:lnSpc>
                <a:spcPct val="90000"/>
              </a:lnSpc>
              <a:buFont typeface="Arial" panose="020B0604020202020204" pitchFamily="34" charset="0"/>
              <a:buChar char="•"/>
            </a:pPr>
            <a:r>
              <a:rPr lang="tr-TR" altLang="tr-TR" sz="2400" b="1" u="sng" dirty="0">
                <a:effectLst>
                  <a:outerShdw blurRad="38100" dist="38100" dir="2700000" algn="tl">
                    <a:srgbClr val="000000">
                      <a:alpha val="43137"/>
                    </a:srgbClr>
                  </a:outerShdw>
                </a:effectLst>
                <a:latin typeface="Comic Sans MS" panose="030F0702030302020204" pitchFamily="66" charset="0"/>
              </a:rPr>
              <a:t>Kendi başarınızı bir başkasının </a:t>
            </a:r>
            <a:r>
              <a:rPr lang="tr-TR" altLang="tr-TR" sz="2400" dirty="0"/>
              <a:t>ya da ekibinizdekilerin başarılarının üstüne çıkarmak sizin başarınızı gölgeler.</a:t>
            </a:r>
          </a:p>
          <a:p>
            <a:pPr algn="just" eaLnBrk="1" hangingPunct="1">
              <a:lnSpc>
                <a:spcPct val="90000"/>
              </a:lnSpc>
              <a:buFont typeface="Arial" panose="020B0604020202020204" pitchFamily="34" charset="0"/>
              <a:buChar char="•"/>
            </a:pPr>
            <a:endParaRPr lang="tr-TR" altLang="tr-TR" sz="2400" dirty="0"/>
          </a:p>
          <a:p>
            <a:pPr algn="just" eaLnBrk="1" hangingPunct="1">
              <a:lnSpc>
                <a:spcPct val="90000"/>
              </a:lnSpc>
              <a:buFont typeface="Arial" panose="020B0604020202020204" pitchFamily="34" charset="0"/>
              <a:buChar char="•"/>
            </a:pPr>
            <a:r>
              <a:rPr lang="tr-TR" altLang="tr-TR" sz="2400" b="1" u="sng" dirty="0">
                <a:effectLst>
                  <a:outerShdw blurRad="38100" dist="38100" dir="2700000" algn="tl">
                    <a:srgbClr val="000000">
                      <a:alpha val="43137"/>
                    </a:srgbClr>
                  </a:outerShdw>
                </a:effectLst>
                <a:latin typeface="Comic Sans MS" panose="030F0702030302020204" pitchFamily="66" charset="0"/>
              </a:rPr>
              <a:t>Sesinizin tonu </a:t>
            </a:r>
            <a:r>
              <a:rPr lang="tr-TR" altLang="tr-TR" sz="2400" dirty="0"/>
              <a:t>konuşmanızın içeriğinden daha önemlidir. Kontrol kazanmak veya iddianızı ileri sürmek için sesinizi yükselttiğinizde artık ne söylediğinizin hiçbir önemi kalmaz.</a:t>
            </a:r>
          </a:p>
          <a:p>
            <a:pPr algn="just" eaLnBrk="1" hangingPunct="1">
              <a:lnSpc>
                <a:spcPct val="90000"/>
              </a:lnSpc>
              <a:buFont typeface="Arial" panose="020B0604020202020204" pitchFamily="34" charset="0"/>
              <a:buChar char="•"/>
            </a:pPr>
            <a:endParaRPr lang="tr-TR" altLang="tr-TR" sz="2400" dirty="0"/>
          </a:p>
          <a:p>
            <a:pPr algn="just" eaLnBrk="1" hangingPunct="1">
              <a:lnSpc>
                <a:spcPct val="90000"/>
              </a:lnSpc>
              <a:buFont typeface="Arial" panose="020B0604020202020204" pitchFamily="34" charset="0"/>
              <a:buChar char="•"/>
            </a:pPr>
            <a:r>
              <a:rPr lang="tr-TR" altLang="tr-TR" sz="2400" dirty="0"/>
              <a:t>Sahip olduğunuz </a:t>
            </a:r>
            <a:r>
              <a:rPr lang="tr-TR" altLang="tr-TR" sz="2400" b="1" u="sng" dirty="0">
                <a:effectLst>
                  <a:outerShdw blurRad="38100" dist="38100" dir="2700000" algn="tl">
                    <a:srgbClr val="000000">
                      <a:alpha val="43137"/>
                    </a:srgbClr>
                  </a:outerShdw>
                </a:effectLst>
                <a:latin typeface="Comic Sans MS" panose="030F0702030302020204" pitchFamily="66" charset="0"/>
              </a:rPr>
              <a:t>mülkiyetler veya yetenekler </a:t>
            </a:r>
            <a:r>
              <a:rPr lang="tr-TR" altLang="tr-TR" sz="2400" dirty="0"/>
              <a:t>ile </a:t>
            </a:r>
            <a:r>
              <a:rPr lang="tr-TR" altLang="tr-TR" sz="2400" b="1" u="sng" dirty="0">
                <a:effectLst>
                  <a:outerShdw blurRad="38100" dist="38100" dir="2700000" algn="tl">
                    <a:srgbClr val="000000">
                      <a:alpha val="43137"/>
                    </a:srgbClr>
                  </a:outerShdw>
                </a:effectLst>
                <a:latin typeface="Comic Sans MS" panose="030F0702030302020204" pitchFamily="66" charset="0"/>
              </a:rPr>
              <a:t>övünmek sosy</a:t>
            </a:r>
            <a:r>
              <a:rPr lang="tr-TR" altLang="tr-TR" sz="2400" dirty="0"/>
              <a:t>al alan için bir ölçüye kadar kabul edilse de protokol ortamında ayıp karşılanacaktır.</a:t>
            </a:r>
          </a:p>
          <a:p>
            <a:pPr algn="just" eaLnBrk="1" hangingPunct="1">
              <a:lnSpc>
                <a:spcPct val="90000"/>
              </a:lnSpc>
              <a:buFont typeface="Arial" panose="020B0604020202020204" pitchFamily="34" charset="0"/>
              <a:buChar char="•"/>
            </a:pPr>
            <a:endParaRPr lang="tr-TR" altLang="tr-TR" sz="2400" dirty="0"/>
          </a:p>
          <a:p>
            <a:pPr algn="just" eaLnBrk="1" hangingPunct="1"/>
            <a:endParaRPr lang="tr-TR" altLang="tr-TR" b="1" dirty="0"/>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45059"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282ED8A-2FD2-43E5-8107-4C37A0E99247}" type="slidenum">
              <a:rPr lang="tr-TR" altLang="tr-TR" smtClean="0">
                <a:solidFill>
                  <a:srgbClr val="B5A788"/>
                </a:solidFill>
              </a:rPr>
              <a:pPr/>
              <a:t>29</a:t>
            </a:fld>
            <a:endParaRPr lang="tr-TR" altLang="tr-TR">
              <a:solidFill>
                <a:srgbClr val="B5A788"/>
              </a:solidFill>
            </a:endParaRPr>
          </a:p>
        </p:txBody>
      </p:sp>
      <p:sp>
        <p:nvSpPr>
          <p:cNvPr id="45060"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45061" name="8 Dikdörtgen"/>
          <p:cNvSpPr>
            <a:spLocks noChangeArrowheads="1"/>
          </p:cNvSpPr>
          <p:nvPr/>
        </p:nvSpPr>
        <p:spPr bwMode="auto">
          <a:xfrm>
            <a:off x="785813" y="1428750"/>
            <a:ext cx="7715250"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3200" b="1" dirty="0"/>
              <a:t>Görgü ve Nezaket Kuralları</a:t>
            </a:r>
          </a:p>
          <a:p>
            <a:pPr algn="just" eaLnBrk="1" hangingPunct="1"/>
            <a:endParaRPr lang="tr-TR" altLang="tr-TR" sz="2400" dirty="0"/>
          </a:p>
          <a:p>
            <a:pPr algn="just" eaLnBrk="1" hangingPunct="1">
              <a:buFont typeface="Arial" panose="020B0604020202020204" pitchFamily="34" charset="0"/>
              <a:buChar char="•"/>
            </a:pPr>
            <a:r>
              <a:rPr lang="tr-TR" altLang="tr-TR" sz="2400" dirty="0"/>
              <a:t>İnsanların </a:t>
            </a:r>
            <a:r>
              <a:rPr lang="tr-TR" altLang="tr-TR" sz="2400" b="1" u="sng" dirty="0">
                <a:effectLst>
                  <a:outerShdw blurRad="38100" dist="38100" dir="2700000" algn="tl">
                    <a:srgbClr val="000000">
                      <a:alpha val="43137"/>
                    </a:srgbClr>
                  </a:outerShdw>
                </a:effectLst>
                <a:latin typeface="Comic Sans MS" panose="030F0702030302020204" pitchFamily="66" charset="0"/>
              </a:rPr>
              <a:t>birbirini dinleyerek </a:t>
            </a:r>
            <a:r>
              <a:rPr lang="tr-TR" altLang="tr-TR" sz="2400" dirty="0"/>
              <a:t>sözü bitmeden konuşmaya başlamaması bir nezaket olmasının ötesinde bir toplumsal zorunluluktur. Bu davranışı karşınızdakinin yapmaması sizin de onun gibi davranmanızı gerektirmeyecektir.</a:t>
            </a:r>
          </a:p>
          <a:p>
            <a:pPr algn="just" eaLnBrk="1" hangingPunct="1"/>
            <a:endParaRPr lang="tr-TR" altLang="tr-TR" sz="2400"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1 Başlık"/>
          <p:cNvSpPr>
            <a:spLocks noGrp="1"/>
          </p:cNvSpPr>
          <p:nvPr>
            <p:ph type="title"/>
          </p:nvPr>
        </p:nvSpPr>
        <p:spPr bwMode="auto">
          <a:xfrm>
            <a:off x="900113" y="260350"/>
            <a:ext cx="7704137" cy="576263"/>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18435"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09D8D43-B7F7-490B-9414-3CF44A0534DF}" type="slidenum">
              <a:rPr lang="tr-TR" altLang="tr-TR" smtClean="0">
                <a:solidFill>
                  <a:srgbClr val="B5A788"/>
                </a:solidFill>
              </a:rPr>
              <a:pPr/>
              <a:t>3</a:t>
            </a:fld>
            <a:endParaRPr lang="tr-TR" altLang="tr-TR">
              <a:solidFill>
                <a:srgbClr val="B5A788"/>
              </a:solidFill>
            </a:endParaRPr>
          </a:p>
        </p:txBody>
      </p:sp>
      <p:sp>
        <p:nvSpPr>
          <p:cNvPr id="18436" name="4 Dikdörtgen"/>
          <p:cNvSpPr>
            <a:spLocks noChangeArrowheads="1"/>
          </p:cNvSpPr>
          <p:nvPr/>
        </p:nvSpPr>
        <p:spPr bwMode="auto">
          <a:xfrm>
            <a:off x="611188" y="1125538"/>
            <a:ext cx="771525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dirty="0"/>
              <a:t>	T</a:t>
            </a:r>
            <a:r>
              <a:rPr lang="tr-TR" altLang="tr-TR" dirty="0">
                <a:latin typeface="Comic Sans MS" panose="030F0702030302020204" pitchFamily="66" charset="0"/>
              </a:rPr>
              <a:t>oplulukları ve milletleri temsil eden kurum </a:t>
            </a:r>
            <a:r>
              <a:rPr lang="tr-TR" altLang="tr-TR" b="1" dirty="0">
                <a:solidFill>
                  <a:srgbClr val="FF0000"/>
                </a:solidFill>
                <a:latin typeface="Comic Sans MS" panose="030F0702030302020204" pitchFamily="66" charset="0"/>
              </a:rPr>
              <a:t>DEVLET ’ </a:t>
            </a:r>
            <a:r>
              <a:rPr lang="tr-TR" altLang="tr-TR" dirty="0">
                <a:latin typeface="Comic Sans MS" panose="030F0702030302020204" pitchFamily="66" charset="0"/>
              </a:rPr>
              <a:t>tir. Devlet olmanın </a:t>
            </a:r>
            <a:r>
              <a:rPr lang="tr-TR" altLang="tr-TR" b="1" dirty="0">
                <a:solidFill>
                  <a:srgbClr val="FF0000"/>
                </a:solidFill>
                <a:latin typeface="Comic Sans MS" panose="030F0702030302020204" pitchFamily="66" charset="0"/>
              </a:rPr>
              <a:t>en önemli şartı </a:t>
            </a:r>
            <a:r>
              <a:rPr lang="tr-TR" altLang="tr-TR" dirty="0">
                <a:latin typeface="Comic Sans MS" panose="030F0702030302020204" pitchFamily="66" charset="0"/>
              </a:rPr>
              <a:t>devleti oluşturan kurum ve kuruluşların hazırladığı </a:t>
            </a:r>
            <a:r>
              <a:rPr lang="tr-TR" altLang="tr-TR" b="1" dirty="0">
                <a:solidFill>
                  <a:srgbClr val="FF0000"/>
                </a:solidFill>
                <a:latin typeface="Comic Sans MS" panose="030F0702030302020204" pitchFamily="66" charset="0"/>
              </a:rPr>
              <a:t>kanunlardır.</a:t>
            </a:r>
            <a:r>
              <a:rPr lang="tr-TR" altLang="tr-TR" dirty="0">
                <a:latin typeface="Comic Sans MS" panose="030F0702030302020204" pitchFamily="66" charset="0"/>
              </a:rPr>
              <a:t> Bugün dünya da saygın ve köklü bir devlet haline gelmiş olmamızın temelinde hukuktan ve bu çerçevede oluşturulan kanunlardan aldığımız yetki ve sorumluluk yatmaktadır. </a:t>
            </a:r>
          </a:p>
          <a:p>
            <a:pPr algn="just" eaLnBrk="1" hangingPunct="1"/>
            <a:endParaRPr lang="tr-TR" altLang="tr-TR" dirty="0">
              <a:latin typeface="Comic Sans MS" panose="030F0702030302020204" pitchFamily="66" charset="0"/>
            </a:endParaRPr>
          </a:p>
          <a:p>
            <a:pPr algn="just" eaLnBrk="1" hangingPunct="1"/>
            <a:r>
              <a:rPr lang="tr-TR" altLang="tr-TR" dirty="0">
                <a:latin typeface="Comic Sans MS" panose="030F0702030302020204" pitchFamily="66" charset="0"/>
              </a:rPr>
              <a:t>	</a:t>
            </a:r>
            <a:r>
              <a:rPr lang="tr-TR" altLang="tr-TR" b="1" dirty="0">
                <a:solidFill>
                  <a:srgbClr val="FF0000"/>
                </a:solidFill>
                <a:latin typeface="Comic Sans MS" panose="030F0702030302020204" pitchFamily="66" charset="0"/>
              </a:rPr>
              <a:t>Devlet geleneğinin devam etmesinde, yeri herkes tarafından kabul edilen </a:t>
            </a:r>
            <a:r>
              <a:rPr lang="tr-TR" altLang="tr-TR" dirty="0">
                <a:latin typeface="Comic Sans MS" panose="030F0702030302020204" pitchFamily="66" charset="0"/>
              </a:rPr>
              <a:t>“PROTOKOL KURALLARI” devletin bizlere vermiş olduğu unvanlar sebebiyle uymamız gereken temel prensiplerdir. Bu kurallar bazı nezaket adabını içeren </a:t>
            </a:r>
            <a:r>
              <a:rPr lang="tr-TR" altLang="tr-TR" b="1" dirty="0">
                <a:solidFill>
                  <a:srgbClr val="FF0000"/>
                </a:solidFill>
                <a:latin typeface="Comic Sans MS" panose="030F0702030302020204" pitchFamily="66" charset="0"/>
              </a:rPr>
              <a:t>yazılı ya da geleneksel kurallar </a:t>
            </a:r>
            <a:r>
              <a:rPr lang="tr-TR" altLang="tr-TR" dirty="0">
                <a:latin typeface="Comic Sans MS" panose="030F0702030302020204" pitchFamily="66" charset="0"/>
              </a:rPr>
              <a:t>bütünüdür. Çoğu zaman sosyal varlık olmanın gereği olarak yapmamız gereken davranışlar ile paralellik gösteren protokol kuralları sürekli karşılaşılmadığından </a:t>
            </a:r>
            <a:r>
              <a:rPr lang="tr-TR" altLang="tr-TR" b="1" dirty="0">
                <a:solidFill>
                  <a:srgbClr val="FF0000"/>
                </a:solidFill>
                <a:latin typeface="Comic Sans MS" panose="030F0702030302020204" pitchFamily="66" charset="0"/>
              </a:rPr>
              <a:t>ihmal edilebilmektedir. </a:t>
            </a:r>
          </a:p>
          <a:p>
            <a:pPr algn="just" eaLnBrk="1" hangingPunct="1"/>
            <a:r>
              <a:rPr lang="tr-TR" altLang="tr-TR" dirty="0">
                <a:latin typeface="Comic Sans MS" panose="030F0702030302020204" pitchFamily="66" charset="0"/>
              </a:rPr>
              <a:t>              Devlet geleneğinin iletişim dili bakımından önemli bir yere sahip olan protokol kurallarını hatırlatmak amacıyla hazırlanan bu kaynağın  faydalı olması dileği ile </a:t>
            </a:r>
            <a:endParaRPr lang="tr-TR" altLang="tr-TR" dirty="0"/>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46083"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51EA75C-DAF7-4B41-B793-81D4DFCADAEB}" type="slidenum">
              <a:rPr lang="tr-TR" altLang="tr-TR" smtClean="0">
                <a:solidFill>
                  <a:srgbClr val="B5A788"/>
                </a:solidFill>
              </a:rPr>
              <a:pPr/>
              <a:t>30</a:t>
            </a:fld>
            <a:endParaRPr lang="tr-TR" altLang="tr-TR">
              <a:solidFill>
                <a:srgbClr val="B5A788"/>
              </a:solidFill>
            </a:endParaRPr>
          </a:p>
        </p:txBody>
      </p:sp>
      <p:sp>
        <p:nvSpPr>
          <p:cNvPr id="46084"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46085" name="8 Dikdörtgen"/>
          <p:cNvSpPr>
            <a:spLocks noChangeArrowheads="1"/>
          </p:cNvSpPr>
          <p:nvPr/>
        </p:nvSpPr>
        <p:spPr bwMode="auto">
          <a:xfrm>
            <a:off x="785813" y="1428750"/>
            <a:ext cx="7715250" cy="529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3200" b="1" dirty="0"/>
              <a:t>Görgü ve Nezaket Kuralları</a:t>
            </a:r>
          </a:p>
          <a:p>
            <a:pPr algn="just" eaLnBrk="1" hangingPunct="1"/>
            <a:endParaRPr lang="tr-TR" altLang="tr-TR" sz="2400" dirty="0"/>
          </a:p>
          <a:p>
            <a:pPr algn="just" eaLnBrk="1" hangingPunct="1"/>
            <a:r>
              <a:rPr lang="tr-TR" altLang="tr-TR" sz="2400" dirty="0">
                <a:solidFill>
                  <a:srgbClr val="FF0000"/>
                </a:solidFill>
              </a:rPr>
              <a:t>TANIŞMA VE TANIŞTIRMA</a:t>
            </a:r>
          </a:p>
          <a:p>
            <a:pPr algn="just" eaLnBrk="1" hangingPunct="1"/>
            <a:endParaRPr lang="tr-TR" altLang="tr-TR" sz="2400" dirty="0"/>
          </a:p>
          <a:p>
            <a:pPr algn="just" eaLnBrk="1" hangingPunct="1">
              <a:buFont typeface="Arial" panose="020B0604020202020204" pitchFamily="34" charset="0"/>
              <a:buChar char="•"/>
            </a:pPr>
            <a:r>
              <a:rPr lang="tr-TR" altLang="tr-TR" sz="2400" dirty="0"/>
              <a:t>Tanışma işi </a:t>
            </a:r>
            <a:r>
              <a:rPr lang="tr-TR" altLang="tr-TR" sz="2400" b="1" u="sng" dirty="0">
                <a:effectLst>
                  <a:outerShdw blurRad="38100" dist="38100" dir="2700000" algn="tl">
                    <a:srgbClr val="000000">
                      <a:alpha val="43137"/>
                    </a:srgbClr>
                  </a:outerShdw>
                </a:effectLst>
                <a:latin typeface="Comic Sans MS" panose="030F0702030302020204" pitchFamily="66" charset="0"/>
              </a:rPr>
              <a:t>ilk karşılaşıldığında </a:t>
            </a:r>
            <a:r>
              <a:rPr lang="tr-TR" altLang="tr-TR" sz="2400" dirty="0"/>
              <a:t>ya da mekana girildiğinde hemen yapılmalıdır.</a:t>
            </a:r>
          </a:p>
          <a:p>
            <a:pPr algn="just" eaLnBrk="1" hangingPunct="1"/>
            <a:endParaRPr lang="tr-TR" altLang="tr-TR" sz="2400" dirty="0"/>
          </a:p>
          <a:p>
            <a:pPr algn="just" eaLnBrk="1" hangingPunct="1">
              <a:buFont typeface="Arial" panose="020B0604020202020204" pitchFamily="34" charset="0"/>
              <a:buChar char="•"/>
            </a:pPr>
            <a:r>
              <a:rPr lang="tr-TR" altLang="tr-TR" sz="2400" dirty="0"/>
              <a:t>Bir yere girildiğinde </a:t>
            </a:r>
            <a:r>
              <a:rPr lang="tr-TR" altLang="tr-TR" sz="2400" b="1" u="sng" dirty="0">
                <a:effectLst>
                  <a:outerShdw blurRad="38100" dist="38100" dir="2700000" algn="tl">
                    <a:srgbClr val="000000">
                      <a:alpha val="43137"/>
                    </a:srgbClr>
                  </a:outerShdw>
                </a:effectLst>
                <a:latin typeface="Comic Sans MS" panose="030F0702030302020204" pitchFamily="66" charset="0"/>
              </a:rPr>
              <a:t>önce adımızı ve soyadımızı söyleyerek kendimizi</a:t>
            </a:r>
            <a:r>
              <a:rPr lang="tr-TR" altLang="tr-TR" sz="2400" dirty="0"/>
              <a:t> tanıtmalıyız.</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Kendimizden </a:t>
            </a:r>
            <a:r>
              <a:rPr lang="tr-TR" altLang="tr-TR" sz="2400" b="1" u="sng" dirty="0">
                <a:effectLst>
                  <a:outerShdw blurRad="38100" dist="38100" dir="2700000" algn="tl">
                    <a:srgbClr val="000000">
                      <a:alpha val="43137"/>
                    </a:srgbClr>
                  </a:outerShdw>
                </a:effectLst>
                <a:latin typeface="Comic Sans MS" panose="030F0702030302020204" pitchFamily="66" charset="0"/>
              </a:rPr>
              <a:t>üst birine (ve eşine) ise adımızı soyadımızı söyledikten </a:t>
            </a:r>
            <a:r>
              <a:rPr lang="tr-TR" altLang="tr-TR" sz="2400" dirty="0"/>
              <a:t>sonra </a:t>
            </a:r>
            <a:r>
              <a:rPr lang="tr-TR" altLang="tr-TR" sz="2400" b="1" u="sng" dirty="0">
                <a:effectLst>
                  <a:outerShdw blurRad="38100" dist="38100" dir="2700000" algn="tl">
                    <a:srgbClr val="000000">
                      <a:alpha val="43137"/>
                    </a:srgbClr>
                  </a:outerShdw>
                </a:effectLst>
                <a:latin typeface="Comic Sans MS" panose="030F0702030302020204" pitchFamily="66" charset="0"/>
              </a:rPr>
              <a:t>unvan ve görevi</a:t>
            </a:r>
            <a:r>
              <a:rPr lang="tr-TR" altLang="tr-TR" sz="2400" dirty="0"/>
              <a:t>mizi söylemeliyiz.</a:t>
            </a:r>
          </a:p>
          <a:p>
            <a:pPr algn="just" eaLnBrk="1" hangingPunct="1"/>
            <a:endParaRPr lang="tr-TR" altLang="tr-TR" b="1" dirty="0"/>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03648" y="692697"/>
            <a:ext cx="7128792" cy="4773650"/>
          </a:xfrm>
        </p:spPr>
        <p:txBody>
          <a:bodyPr>
            <a:normAutofit fontScale="92500"/>
          </a:bodyPr>
          <a:lstStyle/>
          <a:p>
            <a:r>
              <a:rPr lang="tr-TR" b="1" dirty="0">
                <a:latin typeface="Arial" panose="020B0604020202020204" pitchFamily="34" charset="0"/>
                <a:cs typeface="Arial" panose="020B0604020202020204" pitchFamily="34" charset="0"/>
              </a:rPr>
              <a:t>Yeni gelenler orada bulunanlara,</a:t>
            </a:r>
          </a:p>
          <a:p>
            <a:r>
              <a:rPr lang="tr-TR" b="1" dirty="0">
                <a:latin typeface="Arial" panose="020B0604020202020204" pitchFamily="34" charset="0"/>
                <a:cs typeface="Arial" panose="020B0604020202020204" pitchFamily="34" charset="0"/>
              </a:rPr>
              <a:t>Erkekler kadınlara, ancak genç kız yaşlı erkeğe,</a:t>
            </a:r>
          </a:p>
          <a:p>
            <a:r>
              <a:rPr lang="tr-TR" b="1" dirty="0">
                <a:latin typeface="Arial" panose="020B0604020202020204" pitchFamily="34" charset="0"/>
                <a:cs typeface="Arial" panose="020B0604020202020204" pitchFamily="34" charset="0"/>
              </a:rPr>
              <a:t>Astlar üstlere,</a:t>
            </a:r>
          </a:p>
          <a:p>
            <a:r>
              <a:rPr lang="tr-TR" b="1" dirty="0">
                <a:latin typeface="Arial" panose="020B0604020202020204" pitchFamily="34" charset="0"/>
                <a:cs typeface="Arial" panose="020B0604020202020204" pitchFamily="34" charset="0"/>
              </a:rPr>
              <a:t>Küçükler büyüğe,</a:t>
            </a:r>
          </a:p>
          <a:p>
            <a:r>
              <a:rPr lang="tr-TR" b="1" dirty="0">
                <a:latin typeface="Arial" panose="020B0604020202020204" pitchFamily="34" charset="0"/>
                <a:cs typeface="Arial" panose="020B0604020202020204" pitchFamily="34" charset="0"/>
              </a:rPr>
              <a:t>Gençler yaşlılara, tanıştırılır</a:t>
            </a:r>
          </a:p>
          <a:p>
            <a:r>
              <a:rPr lang="tr-TR" b="1" dirty="0">
                <a:latin typeface="Arial" panose="020B0604020202020204" pitchFamily="34" charset="0"/>
                <a:cs typeface="Arial" panose="020B0604020202020204" pitchFamily="34" charset="0"/>
              </a:rPr>
              <a:t>Statü farkının olduğu yerde kadın-erkek kuralı değil ast-üst kuralı geçerli olur</a:t>
            </a:r>
            <a:r>
              <a:rPr lang="tr-TR" b="1" dirty="0" smtClean="0">
                <a:latin typeface="Arial" panose="020B0604020202020204" pitchFamily="34" charset="0"/>
                <a:cs typeface="Arial" panose="020B0604020202020204" pitchFamily="34" charset="0"/>
              </a:rPr>
              <a:t>.</a:t>
            </a:r>
            <a:endParaRPr lang="tr-TR" b="1" dirty="0">
              <a:latin typeface="Arial" panose="020B0604020202020204" pitchFamily="34" charset="0"/>
              <a:cs typeface="Arial" panose="020B0604020202020204" pitchFamily="34" charset="0"/>
            </a:endParaRPr>
          </a:p>
          <a:p>
            <a:r>
              <a:rPr lang="tr-TR" b="1" dirty="0">
                <a:latin typeface="Arial" panose="020B0604020202020204" pitchFamily="34" charset="0"/>
                <a:cs typeface="Arial" panose="020B0604020202020204" pitchFamily="34" charset="0"/>
              </a:rPr>
              <a:t>Sosyal ve resmi durumları eşit olan kişileri tanıştırırken herhangi birinin adını ilk önce söylemenin sakıncası yoktur. Yalnız, ev sahibi kişi iki kişiyi birbirine tanıştırırken kendi akrabasının adını ilk önce söylemelidir.</a:t>
            </a:r>
          </a:p>
        </p:txBody>
      </p:sp>
      <p:sp>
        <p:nvSpPr>
          <p:cNvPr id="4" name="Slayt Numarası Yer Tutucusu 3"/>
          <p:cNvSpPr>
            <a:spLocks noGrp="1"/>
          </p:cNvSpPr>
          <p:nvPr>
            <p:ph type="sldNum" sz="quarter" idx="12"/>
          </p:nvPr>
        </p:nvSpPr>
        <p:spPr/>
        <p:txBody>
          <a:bodyPr/>
          <a:lstStyle/>
          <a:p>
            <a:pPr>
              <a:defRPr/>
            </a:pPr>
            <a:fld id="{1F03F0BB-05CD-4A58-8C81-ACF722FBBACA}" type="slidenum">
              <a:rPr lang="tr-TR" altLang="tr-TR" smtClean="0"/>
              <a:pPr>
                <a:defRPr/>
              </a:pPr>
              <a:t>31</a:t>
            </a:fld>
            <a:endParaRPr lang="tr-TR" altLang="tr-TR"/>
          </a:p>
        </p:txBody>
      </p:sp>
    </p:spTree>
    <p:extLst>
      <p:ext uri="{BB962C8B-B14F-4D97-AF65-F5344CB8AC3E}">
        <p14:creationId xmlns:p14="http://schemas.microsoft.com/office/powerpoint/2010/main" val="2794613443"/>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47107"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23F0622-54EA-4FBA-9BD2-FDC37D748408}" type="slidenum">
              <a:rPr lang="tr-TR" altLang="tr-TR" smtClean="0">
                <a:solidFill>
                  <a:srgbClr val="B5A788"/>
                </a:solidFill>
              </a:rPr>
              <a:pPr/>
              <a:t>32</a:t>
            </a:fld>
            <a:endParaRPr lang="tr-TR" altLang="tr-TR">
              <a:solidFill>
                <a:srgbClr val="B5A788"/>
              </a:solidFill>
            </a:endParaRPr>
          </a:p>
        </p:txBody>
      </p:sp>
      <p:sp>
        <p:nvSpPr>
          <p:cNvPr id="47108"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47109" name="8 Dikdörtgen"/>
          <p:cNvSpPr>
            <a:spLocks noChangeArrowheads="1"/>
          </p:cNvSpPr>
          <p:nvPr/>
        </p:nvSpPr>
        <p:spPr bwMode="auto">
          <a:xfrm>
            <a:off x="755650" y="1268413"/>
            <a:ext cx="8072438" cy="538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3200" b="1" dirty="0"/>
              <a:t>Görgü ve Nezaket Kuralları</a:t>
            </a:r>
          </a:p>
          <a:p>
            <a:pPr algn="just" eaLnBrk="1" hangingPunct="1"/>
            <a:r>
              <a:rPr lang="tr-TR" altLang="tr-TR" sz="2400" dirty="0">
                <a:solidFill>
                  <a:srgbClr val="FF0000"/>
                </a:solidFill>
              </a:rPr>
              <a:t>MAKAMDA DAVRANIŞ</a:t>
            </a:r>
          </a:p>
          <a:p>
            <a:pPr algn="just" eaLnBrk="1" hangingPunct="1"/>
            <a:endParaRPr lang="tr-TR" altLang="tr-TR" sz="2400" dirty="0">
              <a:solidFill>
                <a:srgbClr val="FF0000"/>
              </a:solidFill>
            </a:endParaRPr>
          </a:p>
          <a:p>
            <a:pPr algn="just" eaLnBrk="1" hangingPunct="1">
              <a:buFont typeface="Arial" panose="020B0604020202020204" pitchFamily="34" charset="0"/>
              <a:buChar char="•"/>
            </a:pPr>
            <a:r>
              <a:rPr lang="tr-TR" altLang="tr-TR" sz="2400" b="1" u="sng" dirty="0">
                <a:effectLst>
                  <a:outerShdw blurRad="38100" dist="38100" dir="2700000" algn="tl">
                    <a:srgbClr val="000000">
                      <a:alpha val="43137"/>
                    </a:srgbClr>
                  </a:outerShdw>
                </a:effectLst>
                <a:latin typeface="Comic Sans MS" panose="030F0702030302020204" pitchFamily="66" charset="0"/>
              </a:rPr>
              <a:t>Çağrılmadan </a:t>
            </a:r>
            <a:r>
              <a:rPr lang="tr-TR" altLang="tr-TR" sz="2400" dirty="0"/>
              <a:t>ve </a:t>
            </a:r>
            <a:r>
              <a:rPr lang="tr-TR" altLang="tr-TR" sz="2400" b="1" u="sng" dirty="0">
                <a:effectLst>
                  <a:outerShdw blurRad="38100" dist="38100" dir="2700000" algn="tl">
                    <a:srgbClr val="000000">
                      <a:alpha val="43137"/>
                    </a:srgbClr>
                  </a:outerShdw>
                </a:effectLst>
                <a:latin typeface="Comic Sans MS" panose="030F0702030302020204" pitchFamily="66" charset="0"/>
              </a:rPr>
              <a:t>randevu alınmadan makama gidilmez. </a:t>
            </a:r>
            <a:r>
              <a:rPr lang="tr-TR" altLang="tr-TR" sz="2400" dirty="0"/>
              <a:t>Makama girildiğinde </a:t>
            </a:r>
            <a:r>
              <a:rPr lang="tr-TR" altLang="tr-TR" sz="2400" b="1" u="sng" dirty="0">
                <a:effectLst>
                  <a:outerShdw blurRad="38100" dist="38100" dir="2700000" algn="tl">
                    <a:srgbClr val="000000">
                      <a:alpha val="43137"/>
                    </a:srgbClr>
                  </a:outerShdw>
                </a:effectLst>
                <a:latin typeface="Comic Sans MS" panose="030F0702030302020204" pitchFamily="66" charset="0"/>
              </a:rPr>
              <a:t>üstünüz otur demeden oturulmaz </a:t>
            </a:r>
            <a:r>
              <a:rPr lang="tr-TR" altLang="tr-TR" sz="2400" dirty="0"/>
              <a:t>ve </a:t>
            </a:r>
            <a:r>
              <a:rPr lang="tr-TR" altLang="tr-TR" sz="2400" b="1" u="sng" dirty="0">
                <a:effectLst>
                  <a:outerShdw blurRad="38100" dist="38100" dir="2700000" algn="tl">
                    <a:srgbClr val="000000">
                      <a:alpha val="43137"/>
                    </a:srgbClr>
                  </a:outerShdw>
                </a:effectLst>
                <a:latin typeface="Comic Sans MS" panose="030F0702030302020204" pitchFamily="66" charset="0"/>
              </a:rPr>
              <a:t>size gösterilen </a:t>
            </a:r>
            <a:r>
              <a:rPr lang="tr-TR" altLang="tr-TR" sz="2400" dirty="0"/>
              <a:t>koltuğa oturulur. Üstünüz </a:t>
            </a:r>
            <a:r>
              <a:rPr lang="tr-TR" altLang="tr-TR" sz="2400" b="1" u="sng" dirty="0">
                <a:effectLst>
                  <a:outerShdw blurRad="38100" dist="38100" dir="2700000" algn="tl">
                    <a:srgbClr val="000000">
                      <a:alpha val="43137"/>
                    </a:srgbClr>
                  </a:outerShdw>
                </a:effectLst>
                <a:latin typeface="Comic Sans MS" panose="030F0702030302020204" pitchFamily="66" charset="0"/>
              </a:rPr>
              <a:t>size elini uzatmadan</a:t>
            </a:r>
            <a:r>
              <a:rPr lang="tr-TR" altLang="tr-TR" sz="2400" dirty="0"/>
              <a:t> siz elinizi uzatmayınız.</a:t>
            </a:r>
          </a:p>
          <a:p>
            <a:pPr algn="just" eaLnBrk="1" hangingPunct="1">
              <a:buFont typeface="Arial" panose="020B0604020202020204" pitchFamily="34" charset="0"/>
              <a:buChar char="•"/>
            </a:pPr>
            <a:r>
              <a:rPr lang="tr-TR" altLang="tr-TR" sz="2400" b="1" u="sng" dirty="0">
                <a:effectLst>
                  <a:outerShdw blurRad="38100" dist="38100" dir="2700000" algn="tl">
                    <a:srgbClr val="000000">
                      <a:alpha val="43137"/>
                    </a:srgbClr>
                  </a:outerShdw>
                </a:effectLst>
                <a:latin typeface="Comic Sans MS" panose="030F0702030302020204" pitchFamily="66" charset="0"/>
              </a:rPr>
              <a:t>İlk kez gidilen bir makam </a:t>
            </a:r>
            <a:r>
              <a:rPr lang="tr-TR" altLang="tr-TR" sz="2400" dirty="0"/>
              <a:t>ya da genel amirlerin olduğu bir makam ise ( Valilik, bakanlık birimleri vb.) </a:t>
            </a:r>
            <a:r>
              <a:rPr lang="tr-TR" altLang="tr-TR" sz="2400" b="1" u="sng" dirty="0">
                <a:effectLst>
                  <a:outerShdw blurRad="38100" dist="38100" dir="2700000" algn="tl">
                    <a:srgbClr val="000000">
                      <a:alpha val="43137"/>
                    </a:srgbClr>
                  </a:outerShdw>
                </a:effectLst>
                <a:latin typeface="Comic Sans MS" panose="030F0702030302020204" pitchFamily="66" charset="0"/>
              </a:rPr>
              <a:t>kendinizi tanıtmanız </a:t>
            </a:r>
            <a:r>
              <a:rPr lang="tr-TR" altLang="tr-TR" sz="2400" dirty="0"/>
              <a:t>gerekir. Makama girerken </a:t>
            </a:r>
            <a:r>
              <a:rPr lang="tr-TR" altLang="tr-TR" sz="2400" b="1" u="sng" dirty="0">
                <a:effectLst>
                  <a:outerShdw blurRad="38100" dist="38100" dir="2700000" algn="tl">
                    <a:srgbClr val="000000">
                      <a:alpha val="43137"/>
                    </a:srgbClr>
                  </a:outerShdw>
                </a:effectLst>
                <a:latin typeface="Comic Sans MS" panose="030F0702030302020204" pitchFamily="66" charset="0"/>
              </a:rPr>
              <a:t>mutlaka ajanda </a:t>
            </a:r>
            <a:r>
              <a:rPr lang="tr-TR" altLang="tr-TR" sz="2400" dirty="0"/>
              <a:t>ve </a:t>
            </a:r>
            <a:r>
              <a:rPr lang="tr-TR" altLang="tr-TR" sz="2400" b="1" u="sng" dirty="0">
                <a:effectLst>
                  <a:outerShdw blurRad="38100" dist="38100" dir="2700000" algn="tl">
                    <a:srgbClr val="000000">
                      <a:alpha val="43137"/>
                    </a:srgbClr>
                  </a:outerShdw>
                </a:effectLst>
                <a:latin typeface="Comic Sans MS" panose="030F0702030302020204" pitchFamily="66" charset="0"/>
              </a:rPr>
              <a:t>kalemle</a:t>
            </a:r>
            <a:r>
              <a:rPr lang="tr-TR" altLang="tr-TR" sz="2400" dirty="0"/>
              <a:t> girilmelidir. </a:t>
            </a:r>
          </a:p>
          <a:p>
            <a:pPr algn="just" eaLnBrk="1" hangingPunct="1">
              <a:buFont typeface="Arial" panose="020B0604020202020204" pitchFamily="34" charset="0"/>
              <a:buChar char="•"/>
            </a:pPr>
            <a:r>
              <a:rPr lang="tr-TR" altLang="tr-TR" sz="2400" b="1" u="sng" dirty="0">
                <a:effectLst>
                  <a:outerShdw blurRad="38100" dist="38100" dir="2700000" algn="tl">
                    <a:srgbClr val="000000">
                      <a:alpha val="43137"/>
                    </a:srgbClr>
                  </a:outerShdw>
                </a:effectLst>
                <a:latin typeface="Comic Sans MS" panose="030F0702030302020204" pitchFamily="66" charset="0"/>
              </a:rPr>
              <a:t>Üst veya eş düzey </a:t>
            </a:r>
            <a:r>
              <a:rPr lang="tr-TR" altLang="tr-TR" sz="2400" dirty="0"/>
              <a:t>birisi sizin makamınıza geldiğinde </a:t>
            </a:r>
            <a:r>
              <a:rPr lang="tr-TR" altLang="tr-TR" sz="2400" b="1" u="sng" dirty="0">
                <a:effectLst>
                  <a:outerShdw blurRad="38100" dist="38100" dir="2700000" algn="tl">
                    <a:srgbClr val="000000">
                      <a:alpha val="43137"/>
                    </a:srgbClr>
                  </a:outerShdw>
                </a:effectLst>
                <a:latin typeface="Comic Sans MS" panose="030F0702030302020204" pitchFamily="66" charset="0"/>
              </a:rPr>
              <a:t>makamda oturulmamalı</a:t>
            </a:r>
            <a:r>
              <a:rPr lang="tr-TR" altLang="tr-TR" sz="2400" dirty="0"/>
              <a:t>. İzin istenerek </a:t>
            </a:r>
            <a:r>
              <a:rPr lang="tr-TR" altLang="tr-TR" sz="2400" b="1" u="sng" dirty="0">
                <a:effectLst>
                  <a:outerShdw blurRad="38100" dist="38100" dir="2700000" algn="tl">
                    <a:srgbClr val="000000">
                      <a:alpha val="43137"/>
                    </a:srgbClr>
                  </a:outerShdw>
                </a:effectLst>
                <a:latin typeface="Comic Sans MS" panose="030F0702030302020204" pitchFamily="66" charset="0"/>
              </a:rPr>
              <a:t>Misafir koltuğunda </a:t>
            </a:r>
            <a:r>
              <a:rPr lang="tr-TR" altLang="tr-TR" sz="2400" dirty="0"/>
              <a:t>oturmalı. </a:t>
            </a: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48131"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ED543E-3266-433B-9667-742FFED4093C}" type="slidenum">
              <a:rPr lang="tr-TR" altLang="tr-TR" smtClean="0">
                <a:solidFill>
                  <a:srgbClr val="B5A788"/>
                </a:solidFill>
              </a:rPr>
              <a:pPr/>
              <a:t>33</a:t>
            </a:fld>
            <a:endParaRPr lang="tr-TR" altLang="tr-TR">
              <a:solidFill>
                <a:srgbClr val="B5A788"/>
              </a:solidFill>
            </a:endParaRPr>
          </a:p>
        </p:txBody>
      </p:sp>
      <p:sp>
        <p:nvSpPr>
          <p:cNvPr id="48132"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48133" name="8 Dikdörtgen"/>
          <p:cNvSpPr>
            <a:spLocks noChangeArrowheads="1"/>
          </p:cNvSpPr>
          <p:nvPr/>
        </p:nvSpPr>
        <p:spPr bwMode="auto">
          <a:xfrm>
            <a:off x="785813" y="1471613"/>
            <a:ext cx="8072437" cy="427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3200" b="1" dirty="0"/>
              <a:t>Görgü ve Nezaket Kuralları</a:t>
            </a:r>
          </a:p>
          <a:p>
            <a:pPr eaLnBrk="1" hangingPunct="1"/>
            <a:r>
              <a:rPr lang="tr-TR" altLang="tr-TR" sz="2400" dirty="0">
                <a:solidFill>
                  <a:srgbClr val="FF0000"/>
                </a:solidFill>
              </a:rPr>
              <a:t>MAKAMDA DAVRANIŞ</a:t>
            </a:r>
          </a:p>
          <a:p>
            <a:pPr eaLnBrk="1" hangingPunct="1"/>
            <a:endParaRPr lang="tr-TR" altLang="tr-TR" sz="2400" dirty="0">
              <a:solidFill>
                <a:srgbClr val="FF0000"/>
              </a:solidFill>
            </a:endParaRPr>
          </a:p>
          <a:p>
            <a:pPr eaLnBrk="1" hangingPunct="1">
              <a:buFont typeface="Arial" panose="020B0604020202020204" pitchFamily="34" charset="0"/>
              <a:buChar char="•"/>
            </a:pPr>
            <a:r>
              <a:rPr lang="tr-TR" altLang="tr-TR" sz="2400" dirty="0"/>
              <a:t>Makama evrak sunulurken </a:t>
            </a:r>
            <a:r>
              <a:rPr lang="tr-TR" altLang="tr-TR" sz="2400" b="1" u="sng" dirty="0">
                <a:effectLst>
                  <a:outerShdw blurRad="38100" dist="38100" dir="2700000" algn="tl">
                    <a:srgbClr val="000000">
                      <a:alpha val="43137"/>
                    </a:srgbClr>
                  </a:outerShdw>
                </a:effectLst>
                <a:latin typeface="Comic Sans MS" panose="030F0702030302020204" pitchFamily="66" charset="0"/>
              </a:rPr>
              <a:t>yanına gidilmez</a:t>
            </a:r>
            <a:r>
              <a:rPr lang="tr-TR" altLang="tr-TR" sz="2400" dirty="0"/>
              <a:t>. </a:t>
            </a:r>
            <a:r>
              <a:rPr lang="tr-TR" altLang="tr-TR" sz="2400" b="1" u="sng" dirty="0">
                <a:effectLst>
                  <a:outerShdw blurRad="38100" dist="38100" dir="2700000" algn="tl">
                    <a:srgbClr val="000000">
                      <a:alpha val="43137"/>
                    </a:srgbClr>
                  </a:outerShdw>
                </a:effectLst>
                <a:latin typeface="Comic Sans MS" panose="030F0702030302020204" pitchFamily="66" charset="0"/>
              </a:rPr>
              <a:t>Karşıdan nezaketle </a:t>
            </a:r>
            <a:r>
              <a:rPr lang="tr-TR" altLang="tr-TR" sz="2400" dirty="0"/>
              <a:t>verilir. Makamın </a:t>
            </a:r>
            <a:r>
              <a:rPr lang="tr-TR" altLang="tr-TR" sz="2400" b="1" u="sng" dirty="0">
                <a:effectLst>
                  <a:outerShdw blurRad="38100" dist="38100" dir="2700000" algn="tl">
                    <a:srgbClr val="000000">
                      <a:alpha val="43137"/>
                    </a:srgbClr>
                  </a:outerShdw>
                </a:effectLst>
                <a:latin typeface="Comic Sans MS" panose="030F0702030302020204" pitchFamily="66" charset="0"/>
              </a:rPr>
              <a:t>anında cevap vermesi</a:t>
            </a:r>
            <a:r>
              <a:rPr lang="tr-TR" altLang="tr-TR" sz="2400" dirty="0"/>
              <a:t> ya da </a:t>
            </a:r>
            <a:r>
              <a:rPr lang="tr-TR" altLang="tr-TR" sz="2400" b="1" u="sng" dirty="0">
                <a:effectLst>
                  <a:outerShdw blurRad="38100" dist="38100" dir="2700000" algn="tl">
                    <a:srgbClr val="000000">
                      <a:alpha val="43137"/>
                    </a:srgbClr>
                  </a:outerShdw>
                </a:effectLst>
                <a:latin typeface="Comic Sans MS" panose="030F0702030302020204" pitchFamily="66" charset="0"/>
              </a:rPr>
              <a:t>imza atması </a:t>
            </a:r>
            <a:r>
              <a:rPr lang="tr-TR" altLang="tr-TR" sz="2400" dirty="0"/>
              <a:t>beklenmez.</a:t>
            </a:r>
          </a:p>
          <a:p>
            <a:pPr eaLnBrk="1" hangingPunct="1">
              <a:buFont typeface="Arial" panose="020B0604020202020204" pitchFamily="34" charset="0"/>
              <a:buChar char="•"/>
            </a:pPr>
            <a:r>
              <a:rPr lang="tr-TR" altLang="tr-TR" sz="2400" dirty="0"/>
              <a:t>İşiniz bittiğinde ya da üstünüz </a:t>
            </a:r>
            <a:r>
              <a:rPr lang="tr-TR" altLang="tr-TR" sz="2400" b="1" u="sng" dirty="0">
                <a:effectLst>
                  <a:outerShdw blurRad="38100" dist="38100" dir="2700000" algn="tl">
                    <a:srgbClr val="000000">
                      <a:alpha val="43137"/>
                    </a:srgbClr>
                  </a:outerShdw>
                </a:effectLst>
                <a:latin typeface="Comic Sans MS" panose="030F0702030302020204" pitchFamily="66" charset="0"/>
              </a:rPr>
              <a:t>iltifat ettiğinde </a:t>
            </a:r>
            <a:r>
              <a:rPr lang="tr-TR" altLang="tr-TR" sz="2400" dirty="0"/>
              <a:t>üste teşekkür edilmez "</a:t>
            </a:r>
            <a:r>
              <a:rPr lang="tr-TR" altLang="tr-TR" sz="2400" b="1" u="sng" dirty="0" err="1">
                <a:effectLst>
                  <a:outerShdw blurRad="38100" dist="38100" dir="2700000" algn="tl">
                    <a:srgbClr val="000000">
                      <a:alpha val="43137"/>
                    </a:srgbClr>
                  </a:outerShdw>
                </a:effectLst>
                <a:latin typeface="Comic Sans MS" panose="030F0702030302020204" pitchFamily="66" charset="0"/>
              </a:rPr>
              <a:t>Sağolun</a:t>
            </a:r>
            <a:r>
              <a:rPr lang="tr-TR" altLang="tr-TR" sz="2400" b="1" u="sng" dirty="0">
                <a:effectLst>
                  <a:outerShdw blurRad="38100" dist="38100" dir="2700000" algn="tl">
                    <a:srgbClr val="000000">
                      <a:alpha val="43137"/>
                    </a:srgbClr>
                  </a:outerShdw>
                </a:effectLst>
                <a:latin typeface="Comic Sans MS" panose="030F0702030302020204" pitchFamily="66" charset="0"/>
              </a:rPr>
              <a:t>" </a:t>
            </a:r>
            <a:r>
              <a:rPr lang="tr-TR" altLang="tr-TR" sz="2400" dirty="0"/>
              <a:t>denir.</a:t>
            </a:r>
          </a:p>
          <a:p>
            <a:pPr eaLnBrk="1" hangingPunct="1">
              <a:buFont typeface="Arial" panose="020B0604020202020204" pitchFamily="34" charset="0"/>
              <a:buChar char="•"/>
            </a:pPr>
            <a:r>
              <a:rPr lang="tr-TR" altLang="tr-TR" sz="2400" dirty="0"/>
              <a:t>İşiniz bittiğinizde üstünüzün yanından izin isteyerek ayrılınız, eğer yaptığınız bir ziyaret ise </a:t>
            </a:r>
            <a:r>
              <a:rPr lang="tr-TR" altLang="tr-TR" sz="2400" b="1" u="sng" dirty="0">
                <a:effectLst>
                  <a:outerShdw blurRad="38100" dist="38100" dir="2700000" algn="tl">
                    <a:srgbClr val="000000">
                      <a:alpha val="43137"/>
                    </a:srgbClr>
                  </a:outerShdw>
                </a:effectLst>
                <a:latin typeface="Comic Sans MS" panose="030F0702030302020204" pitchFamily="66" charset="0"/>
              </a:rPr>
              <a:t>en fazla 20 dakika </a:t>
            </a:r>
            <a:r>
              <a:rPr lang="tr-TR" altLang="tr-TR" sz="2400" dirty="0"/>
              <a:t>sürmelidir.</a:t>
            </a:r>
            <a:endParaRPr lang="tr-TR" altLang="tr-TR" sz="2400" b="1" dirty="0"/>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49155"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5614E27-E54F-4374-B6A8-EBEC3F603089}" type="slidenum">
              <a:rPr lang="tr-TR" altLang="tr-TR" smtClean="0">
                <a:solidFill>
                  <a:srgbClr val="B5A788"/>
                </a:solidFill>
              </a:rPr>
              <a:pPr/>
              <a:t>34</a:t>
            </a:fld>
            <a:endParaRPr lang="tr-TR" altLang="tr-TR">
              <a:solidFill>
                <a:srgbClr val="B5A788"/>
              </a:solidFill>
            </a:endParaRPr>
          </a:p>
        </p:txBody>
      </p:sp>
      <p:sp>
        <p:nvSpPr>
          <p:cNvPr id="49156"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49157" name="8 Dikdörtgen"/>
          <p:cNvSpPr>
            <a:spLocks noChangeArrowheads="1"/>
          </p:cNvSpPr>
          <p:nvPr/>
        </p:nvSpPr>
        <p:spPr bwMode="auto">
          <a:xfrm>
            <a:off x="611188" y="1412875"/>
            <a:ext cx="8072437"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3200" b="1" dirty="0"/>
              <a:t>Görgü ve Nezaket Kuralları</a:t>
            </a:r>
          </a:p>
          <a:p>
            <a:pPr algn="just" eaLnBrk="1" hangingPunct="1"/>
            <a:r>
              <a:rPr lang="tr-TR" altLang="tr-TR" sz="2400" dirty="0">
                <a:solidFill>
                  <a:srgbClr val="FF0000"/>
                </a:solidFill>
              </a:rPr>
              <a:t>MAKAMDA DAVRANIŞ</a:t>
            </a:r>
          </a:p>
          <a:p>
            <a:pPr algn="just" eaLnBrk="1" hangingPunct="1"/>
            <a:endParaRPr lang="tr-TR" altLang="tr-TR" sz="2400" dirty="0">
              <a:solidFill>
                <a:srgbClr val="FF0000"/>
              </a:solidFill>
            </a:endParaRPr>
          </a:p>
          <a:p>
            <a:pPr algn="just" eaLnBrk="1" hangingPunct="1">
              <a:buFont typeface="Arial" panose="020B0604020202020204" pitchFamily="34" charset="0"/>
              <a:buChar char="•"/>
            </a:pPr>
            <a:r>
              <a:rPr lang="tr-TR" altLang="tr-TR" sz="2400" dirty="0"/>
              <a:t>Makama girmeden önce kıyafetinizi, kravatınızı, ayakkabılarınızı ve saçlarınızı </a:t>
            </a:r>
            <a:r>
              <a:rPr lang="tr-TR" altLang="tr-TR" sz="2400" b="1" u="sng" dirty="0">
                <a:effectLst>
                  <a:outerShdw blurRad="38100" dist="38100" dir="2700000" algn="tl">
                    <a:srgbClr val="000000">
                      <a:alpha val="43137"/>
                    </a:srgbClr>
                  </a:outerShdw>
                </a:effectLst>
                <a:latin typeface="Comic Sans MS" panose="030F0702030302020204" pitchFamily="66" charset="0"/>
              </a:rPr>
              <a:t>kontrol etmeli ve düzeltmelisiniz.</a:t>
            </a:r>
          </a:p>
          <a:p>
            <a:pPr algn="just" eaLnBrk="1" hangingPunct="1">
              <a:buFont typeface="Arial" panose="020B0604020202020204" pitchFamily="34" charset="0"/>
              <a:buChar char="•"/>
            </a:pPr>
            <a:r>
              <a:rPr lang="tr-TR" altLang="tr-TR" sz="2400" dirty="0"/>
              <a:t>Makama </a:t>
            </a:r>
            <a:r>
              <a:rPr lang="tr-TR" altLang="tr-TR" sz="2400" b="1" u="sng" dirty="0">
                <a:effectLst>
                  <a:outerShdw blurRad="38100" dist="38100" dir="2700000" algn="tl">
                    <a:srgbClr val="000000">
                      <a:alpha val="43137"/>
                    </a:srgbClr>
                  </a:outerShdw>
                </a:effectLst>
                <a:latin typeface="Comic Sans MS" panose="030F0702030302020204" pitchFamily="66" charset="0"/>
              </a:rPr>
              <a:t>pardösülü girmeyin </a:t>
            </a:r>
            <a:r>
              <a:rPr lang="tr-TR" altLang="tr-TR" sz="2400" dirty="0"/>
              <a:t>elinizde elbise </a:t>
            </a:r>
            <a:r>
              <a:rPr lang="tr-TR" altLang="tr-TR" sz="2400" b="1" u="sng" dirty="0">
                <a:effectLst>
                  <a:outerShdw blurRad="38100" dist="38100" dir="2700000" algn="tl">
                    <a:srgbClr val="000000">
                      <a:alpha val="43137"/>
                    </a:srgbClr>
                  </a:outerShdw>
                </a:effectLst>
                <a:latin typeface="Comic Sans MS" panose="030F0702030302020204" pitchFamily="66" charset="0"/>
              </a:rPr>
              <a:t>çanta </a:t>
            </a:r>
            <a:r>
              <a:rPr lang="tr-TR" altLang="tr-TR" sz="2400" dirty="0"/>
              <a:t>ya da buna benzer bir şey taşımayın </a:t>
            </a:r>
          </a:p>
          <a:p>
            <a:pPr algn="just" eaLnBrk="1" hangingPunct="1">
              <a:buFont typeface="Arial" panose="020B0604020202020204" pitchFamily="34" charset="0"/>
              <a:buChar char="•"/>
            </a:pPr>
            <a:r>
              <a:rPr lang="tr-TR" altLang="tr-TR" sz="2400" dirty="0"/>
              <a:t>Makamda bulunduğunuz sürece </a:t>
            </a:r>
            <a:r>
              <a:rPr lang="tr-TR" altLang="tr-TR" sz="2400" b="1" u="sng" dirty="0">
                <a:effectLst>
                  <a:outerShdw blurRad="38100" dist="38100" dir="2700000" algn="tl">
                    <a:srgbClr val="000000">
                      <a:alpha val="43137"/>
                    </a:srgbClr>
                  </a:outerShdw>
                </a:effectLst>
                <a:latin typeface="Comic Sans MS" panose="030F0702030302020204" pitchFamily="66" charset="0"/>
              </a:rPr>
              <a:t>ceketiniz düğmeli </a:t>
            </a:r>
            <a:r>
              <a:rPr lang="tr-TR" altLang="tr-TR" sz="2400" dirty="0"/>
              <a:t>olmalıdır, </a:t>
            </a:r>
            <a:r>
              <a:rPr lang="tr-TR" altLang="tr-TR" sz="2400" b="1" u="sng" dirty="0">
                <a:effectLst>
                  <a:outerShdw blurRad="38100" dist="38100" dir="2700000" algn="tl">
                    <a:srgbClr val="000000">
                      <a:alpha val="43137"/>
                    </a:srgbClr>
                  </a:outerShdw>
                </a:effectLst>
                <a:latin typeface="Comic Sans MS" panose="030F0702030302020204" pitchFamily="66" charset="0"/>
              </a:rPr>
              <a:t>kıyafetiniz ile oynamamalı </a:t>
            </a:r>
            <a:r>
              <a:rPr lang="tr-TR" altLang="tr-TR" sz="2400" dirty="0"/>
              <a:t>ve aşırı mimiklerden kaçınmalısınız.</a:t>
            </a:r>
          </a:p>
          <a:p>
            <a:pPr algn="just" eaLnBrk="1" hangingPunct="1">
              <a:buFont typeface="Arial" panose="020B0604020202020204" pitchFamily="34" charset="0"/>
              <a:buChar char="•"/>
            </a:pPr>
            <a:r>
              <a:rPr lang="tr-TR" altLang="tr-TR" sz="2400" dirty="0"/>
              <a:t>Makamda </a:t>
            </a:r>
            <a:r>
              <a:rPr lang="tr-TR" altLang="tr-TR" sz="2400" b="1" u="sng" dirty="0">
                <a:effectLst>
                  <a:outerShdw blurRad="38100" dist="38100" dir="2700000" algn="tl">
                    <a:srgbClr val="000000">
                      <a:alpha val="43137"/>
                    </a:srgbClr>
                  </a:outerShdw>
                </a:effectLst>
                <a:latin typeface="Comic Sans MS" panose="030F0702030302020204" pitchFamily="66" charset="0"/>
              </a:rPr>
              <a:t>ayak </a:t>
            </a:r>
            <a:r>
              <a:rPr lang="tr-TR" altLang="tr-TR" sz="2400" b="1" u="sng" dirty="0" err="1">
                <a:effectLst>
                  <a:outerShdw blurRad="38100" dist="38100" dir="2700000" algn="tl">
                    <a:srgbClr val="000000">
                      <a:alpha val="43137"/>
                    </a:srgbClr>
                  </a:outerShdw>
                </a:effectLst>
                <a:latin typeface="Comic Sans MS" panose="030F0702030302020204" pitchFamily="66" charset="0"/>
              </a:rPr>
              <a:t>ayak</a:t>
            </a:r>
            <a:r>
              <a:rPr lang="tr-TR" altLang="tr-TR" sz="2400" b="1" u="sng" dirty="0">
                <a:effectLst>
                  <a:outerShdw blurRad="38100" dist="38100" dir="2700000" algn="tl">
                    <a:srgbClr val="000000">
                      <a:alpha val="43137"/>
                    </a:srgbClr>
                  </a:outerShdw>
                </a:effectLst>
                <a:latin typeface="Comic Sans MS" panose="030F0702030302020204" pitchFamily="66" charset="0"/>
              </a:rPr>
              <a:t> üzerine atılmaz </a:t>
            </a:r>
            <a:r>
              <a:rPr lang="tr-TR" altLang="tr-TR" sz="2400" dirty="0"/>
              <a:t>koltukta </a:t>
            </a:r>
            <a:r>
              <a:rPr lang="tr-TR" altLang="tr-TR" sz="2400" b="1" u="sng" dirty="0">
                <a:effectLst>
                  <a:outerShdw blurRad="38100" dist="38100" dir="2700000" algn="tl">
                    <a:srgbClr val="000000">
                      <a:alpha val="43137"/>
                    </a:srgbClr>
                  </a:outerShdw>
                </a:effectLst>
                <a:latin typeface="Comic Sans MS" panose="030F0702030302020204" pitchFamily="66" charset="0"/>
              </a:rPr>
              <a:t>geriye yaslanılmaz</a:t>
            </a: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50179"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A629AA9-8EC5-4391-8265-F0EEF9E5B8ED}" type="slidenum">
              <a:rPr lang="tr-TR" altLang="tr-TR" smtClean="0">
                <a:solidFill>
                  <a:srgbClr val="B5A788"/>
                </a:solidFill>
              </a:rPr>
              <a:pPr/>
              <a:t>35</a:t>
            </a:fld>
            <a:endParaRPr lang="tr-TR" altLang="tr-TR">
              <a:solidFill>
                <a:srgbClr val="B5A788"/>
              </a:solidFill>
            </a:endParaRPr>
          </a:p>
        </p:txBody>
      </p:sp>
      <p:sp>
        <p:nvSpPr>
          <p:cNvPr id="50180"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50181" name="8 Dikdörtgen"/>
          <p:cNvSpPr>
            <a:spLocks noChangeArrowheads="1"/>
          </p:cNvSpPr>
          <p:nvPr/>
        </p:nvSpPr>
        <p:spPr bwMode="auto">
          <a:xfrm>
            <a:off x="785813" y="1471613"/>
            <a:ext cx="8072437" cy="538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3200" b="1" dirty="0"/>
              <a:t>Görgü ve Nezaket Kuralları</a:t>
            </a:r>
          </a:p>
          <a:p>
            <a:pPr eaLnBrk="1" hangingPunct="1"/>
            <a:r>
              <a:rPr lang="tr-TR" altLang="tr-TR" sz="2400" dirty="0">
                <a:solidFill>
                  <a:srgbClr val="FF0000"/>
                </a:solidFill>
              </a:rPr>
              <a:t>MAKAMDA DAVRANIŞ</a:t>
            </a:r>
          </a:p>
          <a:p>
            <a:pPr eaLnBrk="1" hangingPunct="1">
              <a:buFont typeface="Arial" panose="020B0604020202020204" pitchFamily="34" charset="0"/>
              <a:buChar char="•"/>
            </a:pPr>
            <a:r>
              <a:rPr lang="tr-TR" altLang="tr-TR" sz="2400" dirty="0"/>
              <a:t>Makamda üstünüzün </a:t>
            </a:r>
            <a:r>
              <a:rPr lang="tr-TR" altLang="tr-TR" sz="2400" b="1" u="sng" dirty="0">
                <a:effectLst>
                  <a:outerShdw blurRad="38100" dist="38100" dir="2700000" algn="tl">
                    <a:srgbClr val="000000">
                      <a:alpha val="43137"/>
                    </a:srgbClr>
                  </a:outerShdw>
                </a:effectLst>
                <a:latin typeface="Comic Sans MS" panose="030F0702030302020204" pitchFamily="66" charset="0"/>
              </a:rPr>
              <a:t>sözünü kesmemeli </a:t>
            </a:r>
            <a:r>
              <a:rPr lang="tr-TR" altLang="tr-TR" sz="2400" dirty="0"/>
              <a:t>ve sadece konu ile ilgili konuşmalısınız.</a:t>
            </a:r>
          </a:p>
          <a:p>
            <a:pPr eaLnBrk="1" hangingPunct="1">
              <a:buFont typeface="Arial" panose="020B0604020202020204" pitchFamily="34" charset="0"/>
              <a:buChar char="•"/>
            </a:pPr>
            <a:r>
              <a:rPr lang="tr-TR" altLang="tr-TR" sz="2400" dirty="0"/>
              <a:t>Söyleyeceğiniz bir başka konu varsa </a:t>
            </a:r>
            <a:r>
              <a:rPr lang="tr-TR" altLang="tr-TR" sz="2400" b="1" u="sng" dirty="0">
                <a:effectLst>
                  <a:outerShdw blurRad="38100" dist="38100" dir="2700000" algn="tl">
                    <a:srgbClr val="000000">
                      <a:alpha val="43137"/>
                    </a:srgbClr>
                  </a:outerShdw>
                </a:effectLst>
                <a:latin typeface="Comic Sans MS" panose="030F0702030302020204" pitchFamily="66" charset="0"/>
              </a:rPr>
              <a:t>asıl konu bittikten sonra</a:t>
            </a:r>
            <a:r>
              <a:rPr lang="tr-TR" altLang="tr-TR" sz="2400" dirty="0"/>
              <a:t> izin alarak konu hakkında konuşulabilir.</a:t>
            </a:r>
          </a:p>
          <a:p>
            <a:pPr eaLnBrk="1" hangingPunct="1">
              <a:buFont typeface="Arial" panose="020B0604020202020204" pitchFamily="34" charset="0"/>
              <a:buChar char="•"/>
            </a:pPr>
            <a:r>
              <a:rPr lang="tr-TR" altLang="tr-TR" sz="2400" dirty="0"/>
              <a:t>Makamda </a:t>
            </a:r>
            <a:r>
              <a:rPr lang="tr-TR" altLang="tr-TR" sz="2400" b="1" u="sng" dirty="0">
                <a:effectLst>
                  <a:outerShdw blurRad="38100" dist="38100" dir="2700000" algn="tl">
                    <a:srgbClr val="000000">
                      <a:alpha val="43137"/>
                    </a:srgbClr>
                  </a:outerShdw>
                </a:effectLst>
                <a:latin typeface="Comic Sans MS" panose="030F0702030302020204" pitchFamily="66" charset="0"/>
              </a:rPr>
              <a:t>size sunulan ikramları</a:t>
            </a:r>
            <a:r>
              <a:rPr lang="tr-TR" altLang="tr-TR" sz="2400" dirty="0"/>
              <a:t> geri çevirmeyiniz.</a:t>
            </a:r>
          </a:p>
          <a:p>
            <a:pPr eaLnBrk="1" hangingPunct="1">
              <a:buFont typeface="Arial" panose="020B0604020202020204" pitchFamily="34" charset="0"/>
              <a:buChar char="•"/>
            </a:pPr>
            <a:r>
              <a:rPr lang="tr-TR" altLang="tr-TR" sz="2400" dirty="0"/>
              <a:t>Makamdan çıkılırken izin istenir ve kapı el ile tutularak kapatılıp çıkılmalıdır.</a:t>
            </a:r>
          </a:p>
          <a:p>
            <a:pPr eaLnBrk="1" hangingPunct="1">
              <a:buFont typeface="Arial" panose="020B0604020202020204" pitchFamily="34" charset="0"/>
              <a:buChar char="•"/>
            </a:pPr>
            <a:r>
              <a:rPr lang="tr-TR" altLang="tr-TR" sz="2400" dirty="0"/>
              <a:t>Makama girilirken telefonunuzun sessiz de olmasına özen gösterin</a:t>
            </a:r>
          </a:p>
          <a:p>
            <a:pPr eaLnBrk="1" hangingPunct="1">
              <a:buFont typeface="Arial" panose="020B0604020202020204" pitchFamily="34" charset="0"/>
              <a:buChar char="•"/>
            </a:pPr>
            <a:r>
              <a:rPr lang="tr-TR" altLang="tr-TR" sz="2400" dirty="0"/>
              <a:t>Makamda çok acil olmadıkça telefon ile görüşmeyin görüşeceğiniz zaman ise izin alıp kiminle görüşeceğinizi söyleyin.</a:t>
            </a:r>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51203"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F857A45-4B7E-49DB-BE87-2AEE7A830051}" type="slidenum">
              <a:rPr lang="tr-TR" altLang="tr-TR" smtClean="0">
                <a:solidFill>
                  <a:srgbClr val="B5A788"/>
                </a:solidFill>
              </a:rPr>
              <a:pPr/>
              <a:t>36</a:t>
            </a:fld>
            <a:endParaRPr lang="tr-TR" altLang="tr-TR">
              <a:solidFill>
                <a:srgbClr val="B5A788"/>
              </a:solidFill>
            </a:endParaRPr>
          </a:p>
        </p:txBody>
      </p:sp>
      <p:sp>
        <p:nvSpPr>
          <p:cNvPr id="51204"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51205" name="8 Dikdörtgen"/>
          <p:cNvSpPr>
            <a:spLocks noChangeArrowheads="1"/>
          </p:cNvSpPr>
          <p:nvPr/>
        </p:nvSpPr>
        <p:spPr bwMode="auto">
          <a:xfrm>
            <a:off x="785813" y="1471613"/>
            <a:ext cx="8072437" cy="427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3200" b="1" dirty="0"/>
              <a:t>Görgü ve Nezaket Kuralları</a:t>
            </a:r>
          </a:p>
          <a:p>
            <a:pPr eaLnBrk="1" hangingPunct="1"/>
            <a:r>
              <a:rPr lang="tr-TR" altLang="tr-TR" sz="2400" dirty="0">
                <a:solidFill>
                  <a:srgbClr val="FF0000"/>
                </a:solidFill>
              </a:rPr>
              <a:t>MAKAMDA DAVRANIŞ</a:t>
            </a:r>
          </a:p>
          <a:p>
            <a:pPr eaLnBrk="1" hangingPunct="1">
              <a:buFont typeface="Arial" panose="020B0604020202020204" pitchFamily="34" charset="0"/>
              <a:buChar char="•"/>
            </a:pPr>
            <a:r>
              <a:rPr lang="tr-TR" altLang="tr-TR" sz="2400" dirty="0"/>
              <a:t>Sizin makamınıza gelen üstünüzü oda kapısında değil bina kapısında karşılayınız ve kapıda uğurlayınız.</a:t>
            </a:r>
          </a:p>
          <a:p>
            <a:pPr eaLnBrk="1" hangingPunct="1">
              <a:buFont typeface="Arial" panose="020B0604020202020204" pitchFamily="34" charset="0"/>
              <a:buChar char="•"/>
            </a:pPr>
            <a:r>
              <a:rPr lang="tr-TR" altLang="tr-TR" sz="2400" dirty="0"/>
              <a:t>Sizin makamınıza bir üstünüz geldiğinde öncelikle hal hatır sorun ikramda bulunun ancak ısrar etmeyin.</a:t>
            </a:r>
          </a:p>
          <a:p>
            <a:pPr eaLnBrk="1" hangingPunct="1">
              <a:buFont typeface="Arial" panose="020B0604020202020204" pitchFamily="34" charset="0"/>
              <a:buChar char="•"/>
            </a:pPr>
            <a:r>
              <a:rPr lang="tr-TR" altLang="tr-TR" sz="2400" dirty="0"/>
              <a:t>Makamda sadece üstünüz ile ilgilenin, oda teşrifatı, televizyon, kamera görüntüsü, masa üzerindekiler ile ilgilenmeyin.</a:t>
            </a:r>
          </a:p>
          <a:p>
            <a:pPr eaLnBrk="1" hangingPunct="1">
              <a:buFont typeface="Arial" panose="020B0604020202020204" pitchFamily="34" charset="0"/>
              <a:buChar char="•"/>
            </a:pPr>
            <a:r>
              <a:rPr lang="tr-TR" altLang="tr-TR" sz="2400" dirty="0"/>
              <a:t>Makam çıkışında sekreter ya da kapıdaki görevlilere de teşekkür etmeyi unutmayın.  </a:t>
            </a: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52227"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3C6DC79-A716-4286-A9FC-8BC2F8CF1921}" type="slidenum">
              <a:rPr lang="tr-TR" altLang="tr-TR" smtClean="0">
                <a:solidFill>
                  <a:srgbClr val="B5A788"/>
                </a:solidFill>
              </a:rPr>
              <a:pPr/>
              <a:t>37</a:t>
            </a:fld>
            <a:endParaRPr lang="tr-TR" altLang="tr-TR">
              <a:solidFill>
                <a:srgbClr val="B5A788"/>
              </a:solidFill>
            </a:endParaRPr>
          </a:p>
        </p:txBody>
      </p:sp>
      <p:sp>
        <p:nvSpPr>
          <p:cNvPr id="52228"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52229" name="8 Dikdörtgen"/>
          <p:cNvSpPr>
            <a:spLocks noChangeArrowheads="1"/>
          </p:cNvSpPr>
          <p:nvPr/>
        </p:nvSpPr>
        <p:spPr bwMode="auto">
          <a:xfrm>
            <a:off x="684213" y="1412875"/>
            <a:ext cx="8072437"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3200" b="1" dirty="0"/>
              <a:t>Görgü ve Nezaket Kuralları</a:t>
            </a:r>
          </a:p>
          <a:p>
            <a:pPr algn="just" eaLnBrk="1" hangingPunct="1"/>
            <a:r>
              <a:rPr lang="tr-TR" altLang="tr-TR" sz="2400" dirty="0">
                <a:solidFill>
                  <a:srgbClr val="FF0000"/>
                </a:solidFill>
              </a:rPr>
              <a:t>TELEFON ADABI</a:t>
            </a:r>
          </a:p>
          <a:p>
            <a:pPr algn="just" eaLnBrk="1" hangingPunct="1">
              <a:buFont typeface="Arial" panose="020B0604020202020204" pitchFamily="34" charset="0"/>
              <a:buChar char="•"/>
            </a:pPr>
            <a:r>
              <a:rPr lang="tr-TR" altLang="tr-TR" sz="2400" dirty="0"/>
              <a:t>Telefonda arayan kişi her zaman için kendisini tanıtmak ile sorumludur. Hiç kimse sizi sesinizden tanımak durumunda değildir. Cep telefonu bile olsa numaranız silinmiş ya da görülmüyor olabilir. Telefon ile bir yeri aradığınızda kendinizi tanıttıktan sonra kimi aradığınızı ya da niçin aradığınızı söyleyiniz.</a:t>
            </a:r>
          </a:p>
          <a:p>
            <a:pPr algn="just" eaLnBrk="1" hangingPunct="1">
              <a:buFont typeface="Arial" panose="020B0604020202020204" pitchFamily="34" charset="0"/>
              <a:buChar char="•"/>
            </a:pPr>
            <a:r>
              <a:rPr lang="tr-TR" altLang="tr-TR" sz="2400" dirty="0"/>
              <a:t>Telefon da karşınızdakinin doğru kişi olmadığını anladığınızda özür dileyerek yanlışlık olduğunu belirtiniz.</a:t>
            </a:r>
          </a:p>
          <a:p>
            <a:pPr algn="just" eaLnBrk="1" hangingPunct="1">
              <a:buFont typeface="Arial" panose="020B0604020202020204" pitchFamily="34" charset="0"/>
              <a:buChar char="•"/>
            </a:pPr>
            <a:r>
              <a:rPr lang="tr-TR" altLang="tr-TR" sz="2400" dirty="0"/>
              <a:t>Telefonda aradığınız kişinin doğru kişi olduğuna emin olduğunuzda müsait olup olmadığını sorun müsait değilse sonra aramak üzere telefonu kapatınız.</a:t>
            </a:r>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53251"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1E78DCB-126A-4940-9C7B-D6D198134D05}" type="slidenum">
              <a:rPr lang="tr-TR" altLang="tr-TR" smtClean="0">
                <a:solidFill>
                  <a:srgbClr val="B5A788"/>
                </a:solidFill>
              </a:rPr>
              <a:pPr/>
              <a:t>38</a:t>
            </a:fld>
            <a:endParaRPr lang="tr-TR" altLang="tr-TR">
              <a:solidFill>
                <a:srgbClr val="B5A788"/>
              </a:solidFill>
            </a:endParaRPr>
          </a:p>
        </p:txBody>
      </p:sp>
      <p:sp>
        <p:nvSpPr>
          <p:cNvPr id="53252"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53253" name="8 Dikdörtgen"/>
          <p:cNvSpPr>
            <a:spLocks noChangeArrowheads="1"/>
          </p:cNvSpPr>
          <p:nvPr/>
        </p:nvSpPr>
        <p:spPr bwMode="auto">
          <a:xfrm>
            <a:off x="785813" y="1471613"/>
            <a:ext cx="788987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3200" b="1" dirty="0"/>
              <a:t>Görgü ve Nezaket Kuralları</a:t>
            </a:r>
          </a:p>
          <a:p>
            <a:pPr algn="just" eaLnBrk="1" hangingPunct="1"/>
            <a:r>
              <a:rPr lang="tr-TR" altLang="tr-TR" sz="2400" dirty="0">
                <a:solidFill>
                  <a:srgbClr val="FF0000"/>
                </a:solidFill>
              </a:rPr>
              <a:t>TELEFON ADABI</a:t>
            </a:r>
          </a:p>
          <a:p>
            <a:pPr algn="just" eaLnBrk="1" hangingPunct="1">
              <a:buFont typeface="Arial" panose="020B0604020202020204" pitchFamily="34" charset="0"/>
              <a:buChar char="•"/>
            </a:pPr>
            <a:r>
              <a:rPr lang="tr-TR" altLang="tr-TR" sz="2400" dirty="0"/>
              <a:t>Telefon ile bir yeri ararken elinizde not alacak bir kağıt ve kalem olmasına özen gösteriniz.</a:t>
            </a:r>
          </a:p>
          <a:p>
            <a:pPr algn="just" eaLnBrk="1" hangingPunct="1">
              <a:buFont typeface="Arial" panose="020B0604020202020204" pitchFamily="34" charset="0"/>
              <a:buChar char="•"/>
            </a:pPr>
            <a:r>
              <a:rPr lang="tr-TR" altLang="tr-TR" sz="2400" dirty="0"/>
              <a:t>Telefonda söyleyeceklerinizi telefon etmeden aklınızda toparlayın ve fazla uzatmayın.</a:t>
            </a:r>
          </a:p>
          <a:p>
            <a:pPr algn="just" eaLnBrk="1" hangingPunct="1">
              <a:buFont typeface="Arial" panose="020B0604020202020204" pitchFamily="34" charset="0"/>
              <a:buChar char="•"/>
            </a:pPr>
            <a:r>
              <a:rPr lang="tr-TR" altLang="tr-TR" sz="2400" dirty="0"/>
              <a:t>Telefonda konuşurken yanınızdakiler ile ilgili konuşmak hem telefondakine hem de yanınızdakine karşı saygısızlık olacaktır.</a:t>
            </a:r>
          </a:p>
          <a:p>
            <a:pPr algn="just" eaLnBrk="1" hangingPunct="1">
              <a:buFont typeface="Arial" panose="020B0604020202020204" pitchFamily="34" charset="0"/>
              <a:buChar char="•"/>
            </a:pPr>
            <a:r>
              <a:rPr lang="tr-TR" altLang="tr-TR" sz="2400" dirty="0"/>
              <a:t>Üstünüz ile telefonda konuşacaksanız mutlaka söyleyeceklerinizi bir kağıda not edin, sözü uzatmayın, bir başkası ile asla konuşmayın.</a:t>
            </a:r>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54275"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742AEFC-433F-4BB4-9715-1CDDBE5B7257}" type="slidenum">
              <a:rPr lang="tr-TR" altLang="tr-TR" smtClean="0">
                <a:solidFill>
                  <a:srgbClr val="B5A788"/>
                </a:solidFill>
              </a:rPr>
              <a:pPr/>
              <a:t>39</a:t>
            </a:fld>
            <a:endParaRPr lang="tr-TR" altLang="tr-TR">
              <a:solidFill>
                <a:srgbClr val="B5A788"/>
              </a:solidFill>
            </a:endParaRPr>
          </a:p>
        </p:txBody>
      </p:sp>
      <p:sp>
        <p:nvSpPr>
          <p:cNvPr id="54276"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54277" name="8 Dikdörtgen"/>
          <p:cNvSpPr>
            <a:spLocks noChangeArrowheads="1"/>
          </p:cNvSpPr>
          <p:nvPr/>
        </p:nvSpPr>
        <p:spPr bwMode="auto">
          <a:xfrm>
            <a:off x="785813" y="1471613"/>
            <a:ext cx="8072437" cy="538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3200" b="1" dirty="0"/>
              <a:t>Görgü ve Nezaket Kuralları</a:t>
            </a:r>
          </a:p>
          <a:p>
            <a:pPr algn="just" eaLnBrk="1" hangingPunct="1"/>
            <a:r>
              <a:rPr lang="tr-TR" altLang="tr-TR" sz="2400" dirty="0">
                <a:solidFill>
                  <a:srgbClr val="FF0000"/>
                </a:solidFill>
              </a:rPr>
              <a:t>TELEFON ADABI</a:t>
            </a:r>
          </a:p>
          <a:p>
            <a:pPr algn="just" eaLnBrk="1" hangingPunct="1">
              <a:buFont typeface="Arial" panose="020B0604020202020204" pitchFamily="34" charset="0"/>
              <a:buChar char="•"/>
            </a:pPr>
            <a:r>
              <a:rPr lang="tr-TR" altLang="tr-TR" sz="2400" dirty="0"/>
              <a:t>Bir telefonla konuşurken diğer telefon çaldığında açmayın, açmak zorunda iseniz konuştuğunuz telefonu kapatın.</a:t>
            </a:r>
          </a:p>
          <a:p>
            <a:pPr algn="just" eaLnBrk="1" hangingPunct="1">
              <a:buFont typeface="Arial" panose="020B0604020202020204" pitchFamily="34" charset="0"/>
              <a:buChar char="•"/>
            </a:pPr>
            <a:r>
              <a:rPr lang="tr-TR" altLang="tr-TR" sz="2400" dirty="0"/>
              <a:t>Bir toplulukta telefon çaldığında topluluktan izin alarak telefona bakmalısınız.</a:t>
            </a:r>
          </a:p>
          <a:p>
            <a:pPr algn="just" eaLnBrk="1" hangingPunct="1">
              <a:buFont typeface="Arial" panose="020B0604020202020204" pitchFamily="34" charset="0"/>
              <a:buChar char="•"/>
            </a:pPr>
            <a:r>
              <a:rPr lang="tr-TR" altLang="tr-TR" sz="2400" dirty="0"/>
              <a:t>Telefondaki kişiyi bekletmeniz uzun sürecek ise izin istenmelidir. Bekleme uzayacak ise işiniz bittiğinde geri aranmak üzere telefon kapanmalıdır.</a:t>
            </a:r>
          </a:p>
          <a:p>
            <a:pPr algn="just" eaLnBrk="1" hangingPunct="1">
              <a:buFont typeface="Arial" panose="020B0604020202020204" pitchFamily="34" charset="0"/>
              <a:buChar char="•"/>
            </a:pPr>
            <a:r>
              <a:rPr lang="tr-TR" altLang="tr-TR" sz="2400" dirty="0"/>
              <a:t>Telefonda sesinizi yükseltmeden konuşmalısınız.</a:t>
            </a:r>
          </a:p>
          <a:p>
            <a:pPr algn="just" eaLnBrk="1" hangingPunct="1">
              <a:buFont typeface="Arial" panose="020B0604020202020204" pitchFamily="34" charset="0"/>
              <a:buChar char="•"/>
            </a:pPr>
            <a:r>
              <a:rPr lang="tr-TR" altLang="tr-TR" sz="2400" dirty="0"/>
              <a:t>Telefonda konuşurken doğrudan telefona doğru hapşırmayın öksürmeyin.</a:t>
            </a:r>
          </a:p>
          <a:p>
            <a:pPr algn="just" eaLnBrk="1" hangingPunct="1">
              <a:buFont typeface="Arial" panose="020B0604020202020204" pitchFamily="34" charset="0"/>
              <a:buChar char="•"/>
            </a:pPr>
            <a:endParaRPr lang="tr-TR" altLang="tr-TR" sz="2400"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1 Başlık"/>
          <p:cNvSpPr>
            <a:spLocks noGrp="1"/>
          </p:cNvSpPr>
          <p:nvPr>
            <p:ph type="title"/>
          </p:nvPr>
        </p:nvSpPr>
        <p:spPr bwMode="auto">
          <a:xfrm>
            <a:off x="900113" y="260350"/>
            <a:ext cx="7704137" cy="576263"/>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19459"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17615F5-6ED3-4B7C-9C68-C828BC7CCADC}" type="slidenum">
              <a:rPr lang="tr-TR" altLang="tr-TR" smtClean="0">
                <a:solidFill>
                  <a:srgbClr val="B5A788"/>
                </a:solidFill>
              </a:rPr>
              <a:pPr/>
              <a:t>4</a:t>
            </a:fld>
            <a:endParaRPr lang="tr-TR" altLang="tr-TR">
              <a:solidFill>
                <a:srgbClr val="B5A788"/>
              </a:solidFill>
            </a:endParaRPr>
          </a:p>
        </p:txBody>
      </p:sp>
      <p:sp>
        <p:nvSpPr>
          <p:cNvPr id="19460" name="4 Dikdörtgen"/>
          <p:cNvSpPr>
            <a:spLocks noChangeArrowheads="1"/>
          </p:cNvSpPr>
          <p:nvPr/>
        </p:nvSpPr>
        <p:spPr bwMode="auto">
          <a:xfrm>
            <a:off x="857250" y="1714500"/>
            <a:ext cx="771525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4400" b="1" dirty="0"/>
              <a:t>Protokol</a:t>
            </a:r>
            <a:r>
              <a:rPr lang="tr-TR" altLang="tr-TR" sz="4400" dirty="0"/>
              <a:t> </a:t>
            </a:r>
          </a:p>
          <a:p>
            <a:pPr algn="just" eaLnBrk="1" hangingPunct="1"/>
            <a:endParaRPr lang="tr-TR" altLang="tr-TR" dirty="0"/>
          </a:p>
          <a:p>
            <a:pPr algn="just" eaLnBrk="1" hangingPunct="1"/>
            <a:r>
              <a:rPr lang="tr-TR" altLang="tr-TR" dirty="0"/>
              <a:t>	</a:t>
            </a:r>
            <a:r>
              <a:rPr lang="tr-TR" altLang="tr-TR" b="1" dirty="0">
                <a:solidFill>
                  <a:srgbClr val="FF0000"/>
                </a:solidFill>
                <a:latin typeface="Comic Sans MS" panose="030F0702030302020204" pitchFamily="66" charset="0"/>
              </a:rPr>
              <a:t>Resmi törenlerde </a:t>
            </a:r>
            <a:r>
              <a:rPr lang="tr-TR" altLang="tr-TR" dirty="0"/>
              <a:t>mevki sıralaması, selamlaşma, öncelik hakkı gibi konularda uyulması gereken kuralların tümüdür.</a:t>
            </a:r>
          </a:p>
          <a:p>
            <a:pPr algn="just" eaLnBrk="1" hangingPunct="1"/>
            <a:endParaRPr lang="tr-TR" altLang="tr-TR" dirty="0"/>
          </a:p>
          <a:p>
            <a:pPr algn="just" eaLnBrk="1" hangingPunct="1"/>
            <a:r>
              <a:rPr lang="tr-TR" altLang="tr-TR" dirty="0"/>
              <a:t>	Başkalarına karşı saygılı, nazik ve ince (kibar) davranma kurallarını gösterir.</a:t>
            </a:r>
            <a:r>
              <a:rPr lang="tr-TR" altLang="tr-TR" i="1" dirty="0">
                <a:solidFill>
                  <a:schemeClr val="accent2"/>
                </a:solidFill>
              </a:rPr>
              <a:t> </a:t>
            </a:r>
            <a:r>
              <a:rPr lang="tr-TR" altLang="tr-TR" dirty="0"/>
              <a:t>Göstereceğiniz terbiye, nezaket ve zarafet karşınızdakinin değil sizin kalitenizi ortaya koyacaktır.</a:t>
            </a:r>
          </a:p>
          <a:p>
            <a:pPr algn="just" eaLnBrk="1" hangingPunct="1"/>
            <a:endParaRPr lang="tr-TR" altLang="tr-TR" dirty="0"/>
          </a:p>
          <a:p>
            <a:pPr algn="just" eaLnBrk="1" hangingPunct="1"/>
            <a:r>
              <a:rPr lang="tr-TR" altLang="tr-TR" dirty="0"/>
              <a:t>	Başkalarına karşı göstermiş olduğunuz davranışlar sizin de hak ettiğiniz davranışlardır. Protokol davranışları kurallara bağlıdır ancak sizin nezaketiniz ve saygınız ile kıymet bulacaktır.</a:t>
            </a:r>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55299"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32937E2-3000-41A0-BAB3-488C6060D261}" type="slidenum">
              <a:rPr lang="tr-TR" altLang="tr-TR" smtClean="0">
                <a:solidFill>
                  <a:srgbClr val="B5A788"/>
                </a:solidFill>
              </a:rPr>
              <a:pPr/>
              <a:t>40</a:t>
            </a:fld>
            <a:endParaRPr lang="tr-TR" altLang="tr-TR">
              <a:solidFill>
                <a:srgbClr val="B5A788"/>
              </a:solidFill>
            </a:endParaRPr>
          </a:p>
        </p:txBody>
      </p:sp>
      <p:sp>
        <p:nvSpPr>
          <p:cNvPr id="55300"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55301" name="8 Dikdörtgen"/>
          <p:cNvSpPr>
            <a:spLocks noChangeArrowheads="1"/>
          </p:cNvSpPr>
          <p:nvPr/>
        </p:nvSpPr>
        <p:spPr bwMode="auto">
          <a:xfrm>
            <a:off x="785813" y="1341438"/>
            <a:ext cx="8072437"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3200" b="1" dirty="0"/>
              <a:t>Görgü ve Nezaket Kuralları</a:t>
            </a:r>
          </a:p>
          <a:p>
            <a:pPr algn="just" eaLnBrk="1" hangingPunct="1"/>
            <a:r>
              <a:rPr lang="tr-TR" altLang="tr-TR" sz="2400" dirty="0">
                <a:solidFill>
                  <a:srgbClr val="FF0000"/>
                </a:solidFill>
              </a:rPr>
              <a:t>TELEFONDA KONUŞMA</a:t>
            </a:r>
          </a:p>
          <a:p>
            <a:pPr algn="just" eaLnBrk="1" hangingPunct="1">
              <a:buFont typeface="Arial" panose="020B0604020202020204" pitchFamily="34" charset="0"/>
              <a:buChar char="•"/>
            </a:pPr>
            <a:r>
              <a:rPr lang="tr-TR" altLang="tr-TR" sz="2400" dirty="0"/>
              <a:t>Telefon ederken ya da telefon geldiğinde en fazla 3 kez çaldırın. Sizin ve karşınızdaki için gürültü kirliliği yaratmayın.</a:t>
            </a:r>
          </a:p>
          <a:p>
            <a:pPr algn="just" eaLnBrk="1" hangingPunct="1">
              <a:buFont typeface="Arial" panose="020B0604020202020204" pitchFamily="34" charset="0"/>
              <a:buChar char="•"/>
            </a:pPr>
            <a:r>
              <a:rPr lang="tr-TR" altLang="tr-TR" sz="2400" dirty="0"/>
              <a:t>Telefonda “gülümsemeyi” unutmayın, sesinizdeki nezaket ve saygı telefondaki gülümsemeniz olacaktır.</a:t>
            </a:r>
          </a:p>
          <a:p>
            <a:pPr algn="just" eaLnBrk="1" hangingPunct="1">
              <a:buFont typeface="Arial" panose="020B0604020202020204" pitchFamily="34" charset="0"/>
              <a:buChar char="•"/>
            </a:pPr>
            <a:r>
              <a:rPr lang="tr-TR" altLang="tr-TR" sz="2400" dirty="0"/>
              <a:t>Masa telefonunuzun yanında mutlaka kağıt kalem olmalıdır.</a:t>
            </a:r>
          </a:p>
          <a:p>
            <a:pPr algn="just" eaLnBrk="1" hangingPunct="1">
              <a:buFont typeface="Arial" panose="020B0604020202020204" pitchFamily="34" charset="0"/>
              <a:buChar char="•"/>
            </a:pPr>
            <a:r>
              <a:rPr lang="tr-TR" altLang="tr-TR" sz="2400" dirty="0"/>
              <a:t>Telefon tercihen masa üzerinde sol el ile kullanılmalı ve sağ el yazı yazmak için kullanılmalıdır.</a:t>
            </a:r>
          </a:p>
          <a:p>
            <a:pPr algn="just" eaLnBrk="1" hangingPunct="1">
              <a:buFont typeface="Arial" panose="020B0604020202020204" pitchFamily="34" charset="0"/>
              <a:buChar char="•"/>
            </a:pPr>
            <a:r>
              <a:rPr lang="tr-TR" altLang="tr-TR" sz="2400" dirty="0"/>
              <a:t>Telefon konuşmasını uzatmayınız.</a:t>
            </a:r>
          </a:p>
          <a:p>
            <a:pPr algn="just" eaLnBrk="1" hangingPunct="1">
              <a:buFont typeface="Arial" panose="020B0604020202020204" pitchFamily="34" charset="0"/>
              <a:buChar char="•"/>
            </a:pPr>
            <a:r>
              <a:rPr lang="tr-TR" altLang="tr-TR" sz="2400" dirty="0"/>
              <a:t>Bir başkası aranmış ise mutlaka gerekli notlar alınmalıdır.</a:t>
            </a:r>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56323"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C29E195-D32B-405E-AF68-05BCCEBCD8E3}" type="slidenum">
              <a:rPr lang="tr-TR" altLang="tr-TR" smtClean="0">
                <a:solidFill>
                  <a:srgbClr val="B5A788"/>
                </a:solidFill>
              </a:rPr>
              <a:pPr/>
              <a:t>41</a:t>
            </a:fld>
            <a:endParaRPr lang="tr-TR" altLang="tr-TR">
              <a:solidFill>
                <a:srgbClr val="B5A788"/>
              </a:solidFill>
            </a:endParaRPr>
          </a:p>
        </p:txBody>
      </p:sp>
      <p:sp>
        <p:nvSpPr>
          <p:cNvPr id="56324"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56325" name="8 Dikdörtgen"/>
          <p:cNvSpPr>
            <a:spLocks noChangeArrowheads="1"/>
          </p:cNvSpPr>
          <p:nvPr/>
        </p:nvSpPr>
        <p:spPr bwMode="auto">
          <a:xfrm>
            <a:off x="785813" y="1268413"/>
            <a:ext cx="8072437"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3200" b="1" dirty="0"/>
              <a:t>Görgü ve Nezaket Kuralları</a:t>
            </a:r>
          </a:p>
          <a:p>
            <a:pPr algn="just" eaLnBrk="1" hangingPunct="1"/>
            <a:r>
              <a:rPr lang="tr-TR" altLang="tr-TR" sz="2400" dirty="0">
                <a:solidFill>
                  <a:srgbClr val="FF0000"/>
                </a:solidFill>
              </a:rPr>
              <a:t>TELEFONDA KONUŞMA</a:t>
            </a:r>
          </a:p>
          <a:p>
            <a:pPr algn="just" eaLnBrk="1" hangingPunct="1">
              <a:buFont typeface="Arial" panose="020B0604020202020204" pitchFamily="34" charset="0"/>
              <a:buChar char="•"/>
            </a:pPr>
            <a:r>
              <a:rPr lang="tr-TR" altLang="tr-TR" sz="2400" dirty="0"/>
              <a:t>Telefonu açan kendisini tanıtmalıdır.</a:t>
            </a:r>
          </a:p>
          <a:p>
            <a:pPr algn="just" eaLnBrk="1" hangingPunct="1">
              <a:buFont typeface="Arial" panose="020B0604020202020204" pitchFamily="34" charset="0"/>
              <a:buChar char="•"/>
            </a:pPr>
            <a:r>
              <a:rPr lang="tr-TR" altLang="tr-TR" sz="2400" dirty="0"/>
              <a:t>Hal hatır sorulmalıdır.</a:t>
            </a:r>
          </a:p>
          <a:p>
            <a:pPr algn="just" eaLnBrk="1" hangingPunct="1">
              <a:buFont typeface="Arial" panose="020B0604020202020204" pitchFamily="34" charset="0"/>
              <a:buChar char="•"/>
            </a:pPr>
            <a:r>
              <a:rPr lang="tr-TR" altLang="tr-TR" sz="2400" dirty="0"/>
              <a:t>Telefon edilen kişinin müsait olup olmadığı sorulmalıdır.</a:t>
            </a:r>
          </a:p>
          <a:p>
            <a:pPr algn="just" eaLnBrk="1" hangingPunct="1">
              <a:buFont typeface="Arial" panose="020B0604020202020204" pitchFamily="34" charset="0"/>
              <a:buChar char="•"/>
            </a:pPr>
            <a:r>
              <a:rPr lang="tr-TR" altLang="tr-TR" sz="2400" dirty="0"/>
              <a:t>Aranan yer santral olsa da kendinizi kısaca tanıtmalısınız.</a:t>
            </a:r>
          </a:p>
          <a:p>
            <a:pPr algn="just" eaLnBrk="1" hangingPunct="1">
              <a:buFont typeface="Arial" panose="020B0604020202020204" pitchFamily="34" charset="0"/>
              <a:buChar char="•"/>
            </a:pPr>
            <a:r>
              <a:rPr lang="tr-TR" altLang="tr-TR" sz="2400" dirty="0"/>
              <a:t>Telefonda isim ve numaralar mutlaka tekrarlanmalı ve kodlanarak söylenmelidir.</a:t>
            </a:r>
          </a:p>
          <a:p>
            <a:pPr algn="just" eaLnBrk="1" hangingPunct="1">
              <a:buFont typeface="Arial" panose="020B0604020202020204" pitchFamily="34" charset="0"/>
              <a:buChar char="•"/>
            </a:pPr>
            <a:r>
              <a:rPr lang="tr-TR" altLang="tr-TR" sz="2400" dirty="0"/>
              <a:t>Telefonda söylenecek geçiştirme sözleri karşıdakini küçük düşürücü bir ifade olmamalıdır. </a:t>
            </a:r>
          </a:p>
          <a:p>
            <a:pPr algn="just" eaLnBrk="1" hangingPunct="1">
              <a:buFont typeface="Arial" panose="020B0604020202020204" pitchFamily="34" charset="0"/>
              <a:buChar char="•"/>
            </a:pPr>
            <a:r>
              <a:rPr lang="tr-TR" altLang="tr-TR" sz="2400" dirty="0"/>
              <a:t>Telefon nezaket ile yerine konularak kapatılmalıdır.</a:t>
            </a:r>
          </a:p>
          <a:p>
            <a:pPr algn="just" eaLnBrk="1" hangingPunct="1">
              <a:buFont typeface="Arial" panose="020B0604020202020204" pitchFamily="34" charset="0"/>
              <a:buChar char="•"/>
            </a:pPr>
            <a:r>
              <a:rPr lang="tr-TR" altLang="tr-TR" sz="2400" dirty="0"/>
              <a:t>Telefonun kapandığına emin olunduktan sonra yanınızdakiler ile konuşulmalıdır.</a:t>
            </a:r>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57347"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E78BDCD-1C5D-4137-ABB8-BD70999FE029}" type="slidenum">
              <a:rPr lang="tr-TR" altLang="tr-TR" smtClean="0">
                <a:solidFill>
                  <a:srgbClr val="B5A788"/>
                </a:solidFill>
              </a:rPr>
              <a:pPr/>
              <a:t>42</a:t>
            </a:fld>
            <a:endParaRPr lang="tr-TR" altLang="tr-TR">
              <a:solidFill>
                <a:srgbClr val="B5A788"/>
              </a:solidFill>
            </a:endParaRPr>
          </a:p>
        </p:txBody>
      </p:sp>
      <p:sp>
        <p:nvSpPr>
          <p:cNvPr id="57348"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57349" name="8 Dikdörtgen"/>
          <p:cNvSpPr>
            <a:spLocks noChangeArrowheads="1"/>
          </p:cNvSpPr>
          <p:nvPr/>
        </p:nvSpPr>
        <p:spPr bwMode="auto">
          <a:xfrm>
            <a:off x="785813" y="1714500"/>
            <a:ext cx="771525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2400" dirty="0">
                <a:solidFill>
                  <a:srgbClr val="FF0000"/>
                </a:solidFill>
              </a:rPr>
              <a:t>SOSYAL VE RESMİ ALANDA KADIN-ERKEK ADABI</a:t>
            </a:r>
          </a:p>
          <a:p>
            <a:pPr algn="just" eaLnBrk="1" hangingPunct="1"/>
            <a:endParaRPr lang="tr-TR" altLang="tr-TR" sz="2400" dirty="0">
              <a:solidFill>
                <a:srgbClr val="FF0000"/>
              </a:solidFill>
            </a:endParaRPr>
          </a:p>
          <a:p>
            <a:pPr algn="just" eaLnBrk="1" hangingPunct="1">
              <a:buFont typeface="Arial" panose="020B0604020202020204" pitchFamily="34" charset="0"/>
              <a:buChar char="•"/>
            </a:pPr>
            <a:r>
              <a:rPr lang="tr-TR" altLang="tr-TR" sz="2400" dirty="0"/>
              <a:t>Kamusal alanda kadın ve erkekler eşit hak ve sorumluluklara sahiptirler. Gerek üstlerinize gerekse astlarınıza görev anlamında kadın erkek ayrımı yapmayınız. Yapacağınız ayrım sosyal alan ile ilgili olmalıdır. </a:t>
            </a:r>
          </a:p>
          <a:p>
            <a:pPr algn="just" eaLnBrk="1" hangingPunct="1">
              <a:buFont typeface="Arial" panose="020B0604020202020204" pitchFamily="34" charset="0"/>
              <a:buChar char="•"/>
            </a:pPr>
            <a:r>
              <a:rPr lang="tr-TR" altLang="tr-TR" sz="2400" dirty="0"/>
              <a:t>Kadınlara göstereceğiniz pozitif ayrımcılık diğer kişileri rahatsız edecek şekilde olmamalıdır. Personel ile ilgili görev dağılımında cinsiyete göre değil kapasite ve yeteneklerine göre görev verilmelidir.</a:t>
            </a:r>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58371"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0D3B4F6-2A28-47FA-9A0D-7E15A7A3E96D}" type="slidenum">
              <a:rPr lang="tr-TR" altLang="tr-TR" smtClean="0">
                <a:solidFill>
                  <a:srgbClr val="B5A788"/>
                </a:solidFill>
              </a:rPr>
              <a:pPr/>
              <a:t>43</a:t>
            </a:fld>
            <a:endParaRPr lang="tr-TR" altLang="tr-TR">
              <a:solidFill>
                <a:srgbClr val="B5A788"/>
              </a:solidFill>
            </a:endParaRPr>
          </a:p>
        </p:txBody>
      </p:sp>
      <p:sp>
        <p:nvSpPr>
          <p:cNvPr id="58372"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58373" name="8 Dikdörtgen"/>
          <p:cNvSpPr>
            <a:spLocks noChangeArrowheads="1"/>
          </p:cNvSpPr>
          <p:nvPr/>
        </p:nvSpPr>
        <p:spPr bwMode="auto">
          <a:xfrm>
            <a:off x="785813" y="1714500"/>
            <a:ext cx="771525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2400" dirty="0">
                <a:solidFill>
                  <a:srgbClr val="FF0000"/>
                </a:solidFill>
              </a:rPr>
              <a:t>SOSYAL VE RESMİ ALANDA KADIN-ERKEK ADABI</a:t>
            </a:r>
          </a:p>
          <a:p>
            <a:pPr algn="just" eaLnBrk="1" hangingPunct="1"/>
            <a:endParaRPr lang="tr-TR" altLang="tr-TR" sz="2400" dirty="0">
              <a:solidFill>
                <a:srgbClr val="FF0000"/>
              </a:solidFill>
            </a:endParaRPr>
          </a:p>
          <a:p>
            <a:pPr algn="just" eaLnBrk="1" hangingPunct="1">
              <a:buFont typeface="Arial" panose="020B0604020202020204" pitchFamily="34" charset="0"/>
              <a:buChar char="•"/>
            </a:pPr>
            <a:r>
              <a:rPr lang="tr-TR" altLang="tr-TR" sz="2400" dirty="0"/>
              <a:t>Sosyal olarak kadınlar tanışmada önceliklidir.</a:t>
            </a:r>
          </a:p>
          <a:p>
            <a:pPr algn="just" eaLnBrk="1" hangingPunct="1">
              <a:buFont typeface="Arial" panose="020B0604020202020204" pitchFamily="34" charset="0"/>
              <a:buChar char="•"/>
            </a:pPr>
            <a:r>
              <a:rPr lang="tr-TR" altLang="tr-TR" sz="2400" dirty="0"/>
              <a:t>Önce kadının tanışma ve selamlaşma hareketi göstermesi beklenmelidir.</a:t>
            </a:r>
          </a:p>
          <a:p>
            <a:pPr algn="just" eaLnBrk="1" hangingPunct="1">
              <a:buFont typeface="Arial" panose="020B0604020202020204" pitchFamily="34" charset="0"/>
              <a:buChar char="•"/>
            </a:pPr>
            <a:r>
              <a:rPr lang="tr-TR" altLang="tr-TR" sz="2400" dirty="0"/>
              <a:t>Kadınlar tanıştırılırken önce kadınların el uzatması beklenir. Kadınlar el uzatma durumunda değildir. Başları ile de selam alabilirler.</a:t>
            </a:r>
          </a:p>
          <a:p>
            <a:pPr algn="just" eaLnBrk="1" hangingPunct="1">
              <a:buFont typeface="Arial" panose="020B0604020202020204" pitchFamily="34" charset="0"/>
              <a:buChar char="•"/>
            </a:pPr>
            <a:r>
              <a:rPr lang="tr-TR" altLang="tr-TR" sz="2400" dirty="0"/>
              <a:t>Merdiven çıkarken kadın önde olmalıdır. Merdiven inerken erkek önde olmalıdır. (güvenlik gerekçelidir.)</a:t>
            </a:r>
          </a:p>
          <a:p>
            <a:pPr algn="just" eaLnBrk="1" hangingPunct="1">
              <a:buFont typeface="Arial" panose="020B0604020202020204" pitchFamily="34" charset="0"/>
              <a:buChar char="•"/>
            </a:pPr>
            <a:r>
              <a:rPr lang="tr-TR" altLang="tr-TR" sz="2400" dirty="0"/>
              <a:t>Yürünürken kadınlar erkeğin sağında yer almalıdır.</a:t>
            </a:r>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59395"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3352B77-8DB6-4DF7-A3BA-37D6265F4E2D}" type="slidenum">
              <a:rPr lang="tr-TR" altLang="tr-TR" smtClean="0">
                <a:solidFill>
                  <a:srgbClr val="B5A788"/>
                </a:solidFill>
              </a:rPr>
              <a:pPr/>
              <a:t>44</a:t>
            </a:fld>
            <a:endParaRPr lang="tr-TR" altLang="tr-TR">
              <a:solidFill>
                <a:srgbClr val="B5A788"/>
              </a:solidFill>
            </a:endParaRPr>
          </a:p>
        </p:txBody>
      </p:sp>
      <p:sp>
        <p:nvSpPr>
          <p:cNvPr id="59396"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59397" name="8 Dikdörtgen"/>
          <p:cNvSpPr>
            <a:spLocks noChangeArrowheads="1"/>
          </p:cNvSpPr>
          <p:nvPr/>
        </p:nvSpPr>
        <p:spPr bwMode="auto">
          <a:xfrm>
            <a:off x="785813" y="1714500"/>
            <a:ext cx="771525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2400" dirty="0">
                <a:solidFill>
                  <a:srgbClr val="FF0000"/>
                </a:solidFill>
              </a:rPr>
              <a:t>İNSANLAR ARASI İLETİŞİM</a:t>
            </a:r>
          </a:p>
          <a:p>
            <a:pPr algn="just" eaLnBrk="1" hangingPunct="1"/>
            <a:endParaRPr lang="tr-TR" altLang="tr-TR" sz="2400" dirty="0">
              <a:solidFill>
                <a:srgbClr val="FF0000"/>
              </a:solidFill>
            </a:endParaRPr>
          </a:p>
          <a:p>
            <a:pPr algn="just" eaLnBrk="1" hangingPunct="1">
              <a:buFont typeface="Arial" panose="020B0604020202020204" pitchFamily="34" charset="0"/>
              <a:buChar char="•"/>
            </a:pPr>
            <a:r>
              <a:rPr lang="tr-TR" altLang="tr-TR" sz="2400" dirty="0"/>
              <a:t>İki insan bir araya geldiği ve birbirlerini fark ettikleri anda kişilerarası iletişim başlar. </a:t>
            </a:r>
          </a:p>
          <a:p>
            <a:pPr algn="just" eaLnBrk="1" hangingPunct="1">
              <a:buFont typeface="Arial" panose="020B0604020202020204" pitchFamily="34" charset="0"/>
              <a:buChar char="•"/>
            </a:pPr>
            <a:r>
              <a:rPr lang="tr-TR" altLang="tr-TR" sz="2400" dirty="0"/>
              <a:t>Birbirimizin farkında olduğumuz sürece iletişim kurmamak söz konusu değildir. İletişim sadece konuşularak yapılan bir eylem değildir.  </a:t>
            </a:r>
          </a:p>
          <a:p>
            <a:pPr algn="just" eaLnBrk="1" hangingPunct="1">
              <a:buFont typeface="Arial" panose="020B0604020202020204" pitchFamily="34" charset="0"/>
              <a:buChar char="•"/>
            </a:pPr>
            <a:r>
              <a:rPr lang="tr-TR" altLang="tr-TR" sz="2400" dirty="0"/>
              <a:t>Konuşmayı reddetmek de bir iletişim mesajıdır ve önemli bir mesajdır.</a:t>
            </a:r>
          </a:p>
          <a:p>
            <a:pPr algn="just" eaLnBrk="1" hangingPunct="1">
              <a:buFont typeface="Arial" panose="020B0604020202020204" pitchFamily="34" charset="0"/>
              <a:buChar char="•"/>
            </a:pPr>
            <a:r>
              <a:rPr lang="tr-TR" altLang="tr-TR" sz="2400" dirty="0"/>
              <a:t>Sert bir bakış ile gülümseme arasındaki fark en çok bu durumlarda görülür hale gelir.</a:t>
            </a:r>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60419"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8475B7B-A33F-4CA8-9EF2-6208373625F4}" type="slidenum">
              <a:rPr lang="tr-TR" altLang="tr-TR" smtClean="0">
                <a:solidFill>
                  <a:srgbClr val="B5A788"/>
                </a:solidFill>
              </a:rPr>
              <a:pPr/>
              <a:t>45</a:t>
            </a:fld>
            <a:endParaRPr lang="tr-TR" altLang="tr-TR">
              <a:solidFill>
                <a:srgbClr val="B5A788"/>
              </a:solidFill>
            </a:endParaRPr>
          </a:p>
        </p:txBody>
      </p:sp>
      <p:sp>
        <p:nvSpPr>
          <p:cNvPr id="60420"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60421" name="8 Dikdörtgen"/>
          <p:cNvSpPr>
            <a:spLocks noChangeArrowheads="1"/>
          </p:cNvSpPr>
          <p:nvPr/>
        </p:nvSpPr>
        <p:spPr bwMode="auto">
          <a:xfrm>
            <a:off x="785813" y="1714500"/>
            <a:ext cx="77152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2400" dirty="0">
                <a:solidFill>
                  <a:srgbClr val="FF0000"/>
                </a:solidFill>
              </a:rPr>
              <a:t>İNSANLAR ARASI İLETİŞİM</a:t>
            </a:r>
          </a:p>
          <a:p>
            <a:pPr algn="just" eaLnBrk="1" hangingPunct="1"/>
            <a:endParaRPr lang="tr-TR" altLang="tr-TR" sz="2400" dirty="0">
              <a:solidFill>
                <a:srgbClr val="FF0000"/>
              </a:solidFill>
            </a:endParaRPr>
          </a:p>
          <a:p>
            <a:pPr algn="just" eaLnBrk="1" hangingPunct="1">
              <a:buFont typeface="Arial" panose="020B0604020202020204" pitchFamily="34" charset="0"/>
              <a:buChar char="•"/>
            </a:pPr>
            <a:r>
              <a:rPr lang="tr-TR" altLang="tr-TR" sz="2400" dirty="0"/>
              <a:t>Kişiler arası iletişimde hem </a:t>
            </a:r>
            <a:r>
              <a:rPr lang="tr-TR" altLang="tr-TR" sz="2400" i="1" dirty="0"/>
              <a:t>içerik</a:t>
            </a:r>
            <a:r>
              <a:rPr lang="tr-TR" altLang="tr-TR" sz="2400" dirty="0"/>
              <a:t>, hem de </a:t>
            </a:r>
            <a:r>
              <a:rPr lang="tr-TR" altLang="tr-TR" sz="2400" i="1" dirty="0"/>
              <a:t>süreç</a:t>
            </a:r>
            <a:r>
              <a:rPr lang="tr-TR" altLang="tr-TR" sz="2400" dirty="0"/>
              <a:t> vardır. Konuşurken iletişimin içeriği ortaya çıkarken konuşulmayan ancak mimik ve hareketler sonucunda ortaya çıkan iletişimin süreç kısmıdır.</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Fazla uzatılan bir söz ya da kısa kesilen bir laf konuşmanın içeriği kadar önem taşır. </a:t>
            </a:r>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61443"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828793A-4E74-4666-90B0-40C63029ACB7}" type="slidenum">
              <a:rPr lang="tr-TR" altLang="tr-TR" smtClean="0">
                <a:solidFill>
                  <a:srgbClr val="B5A788"/>
                </a:solidFill>
              </a:rPr>
              <a:pPr/>
              <a:t>46</a:t>
            </a:fld>
            <a:endParaRPr lang="tr-TR" altLang="tr-TR">
              <a:solidFill>
                <a:srgbClr val="B5A788"/>
              </a:solidFill>
            </a:endParaRPr>
          </a:p>
        </p:txBody>
      </p:sp>
      <p:sp>
        <p:nvSpPr>
          <p:cNvPr id="61444"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61445" name="8 Dikdörtgen"/>
          <p:cNvSpPr>
            <a:spLocks noChangeArrowheads="1"/>
          </p:cNvSpPr>
          <p:nvPr/>
        </p:nvSpPr>
        <p:spPr bwMode="auto">
          <a:xfrm>
            <a:off x="785813" y="1714500"/>
            <a:ext cx="771525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2400" dirty="0">
                <a:solidFill>
                  <a:srgbClr val="FF0000"/>
                </a:solidFill>
              </a:rPr>
              <a:t>İNSANLAR ARASI İLETİŞİM</a:t>
            </a:r>
          </a:p>
          <a:p>
            <a:pPr eaLnBrk="1" hangingPunct="1"/>
            <a:endParaRPr lang="tr-TR" altLang="tr-TR" sz="2400" dirty="0">
              <a:solidFill>
                <a:srgbClr val="FF0000"/>
              </a:solidFill>
            </a:endParaRPr>
          </a:p>
          <a:p>
            <a:pPr eaLnBrk="1" hangingPunct="1"/>
            <a:r>
              <a:rPr lang="tr-TR" altLang="tr-TR" sz="2400" b="1" dirty="0"/>
              <a:t>İNSANLARLA İLİŞKİLERDE DÖRT ÖNEMLİ KURAL</a:t>
            </a:r>
          </a:p>
          <a:p>
            <a:pPr eaLnBrk="1" hangingPunct="1"/>
            <a:endParaRPr lang="tr-TR" altLang="tr-TR" sz="2400" b="1" dirty="0">
              <a:solidFill>
                <a:srgbClr val="FF0000"/>
              </a:solidFill>
            </a:endParaRPr>
          </a:p>
          <a:p>
            <a:pPr eaLnBrk="1" hangingPunct="1">
              <a:buFont typeface="Wingdings" panose="05000000000000000000" pitchFamily="2" charset="2"/>
              <a:buNone/>
            </a:pPr>
            <a:r>
              <a:rPr lang="tr-TR" altLang="tr-TR" sz="2400" dirty="0"/>
              <a:t>1- Farklılıklarınızı hoşgörüyle karşılayın.</a:t>
            </a:r>
          </a:p>
          <a:p>
            <a:pPr eaLnBrk="1" hangingPunct="1">
              <a:buFont typeface="Wingdings" panose="05000000000000000000" pitchFamily="2" charset="2"/>
              <a:buNone/>
            </a:pPr>
            <a:r>
              <a:rPr lang="tr-TR" altLang="tr-TR" sz="2400" dirty="0"/>
              <a:t> </a:t>
            </a:r>
          </a:p>
          <a:p>
            <a:pPr eaLnBrk="1" hangingPunct="1">
              <a:buFont typeface="Wingdings" panose="05000000000000000000" pitchFamily="2" charset="2"/>
              <a:buNone/>
            </a:pPr>
            <a:r>
              <a:rPr lang="tr-TR" altLang="tr-TR" sz="2400" dirty="0"/>
              <a:t>2- Benzerliklerinizi ön plana çıkarın.</a:t>
            </a:r>
          </a:p>
          <a:p>
            <a:pPr eaLnBrk="1" hangingPunct="1">
              <a:buFont typeface="Wingdings" panose="05000000000000000000" pitchFamily="2" charset="2"/>
              <a:buNone/>
            </a:pPr>
            <a:endParaRPr lang="tr-TR" altLang="tr-TR" sz="2400" dirty="0"/>
          </a:p>
          <a:p>
            <a:pPr eaLnBrk="1" hangingPunct="1">
              <a:buFont typeface="Wingdings" panose="05000000000000000000" pitchFamily="2" charset="2"/>
              <a:buNone/>
            </a:pPr>
            <a:r>
              <a:rPr lang="tr-TR" altLang="tr-TR" sz="2400" dirty="0"/>
              <a:t>3- Eleştiri ve suçlama yöneltmeyin.</a:t>
            </a:r>
          </a:p>
          <a:p>
            <a:pPr eaLnBrk="1" hangingPunct="1">
              <a:buFont typeface="Wingdings" panose="05000000000000000000" pitchFamily="2" charset="2"/>
              <a:buNone/>
            </a:pPr>
            <a:endParaRPr lang="tr-TR" altLang="tr-TR" sz="2400" dirty="0"/>
          </a:p>
          <a:p>
            <a:pPr eaLnBrk="1" hangingPunct="1">
              <a:buFont typeface="Wingdings" panose="05000000000000000000" pitchFamily="2" charset="2"/>
              <a:buNone/>
            </a:pPr>
            <a:r>
              <a:rPr lang="tr-TR" altLang="tr-TR" sz="2400" dirty="0"/>
              <a:t>4- Unutmayın: </a:t>
            </a:r>
            <a:r>
              <a:rPr lang="tr-TR" altLang="tr-TR" sz="2400" b="1" dirty="0"/>
              <a:t>İlk izlenim çok önemlidir </a:t>
            </a:r>
            <a:r>
              <a:rPr lang="tr-TR" altLang="tr-TR" sz="2400" dirty="0"/>
              <a:t>ve bir daha kolay kolay değişmez.</a:t>
            </a:r>
            <a:endParaRPr lang="tr-TR" altLang="tr-TR" sz="2400" dirty="0">
              <a:solidFill>
                <a:srgbClr val="FF0000"/>
              </a:solidFill>
            </a:endParaRPr>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62467"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C1D3644-FAF4-47AB-A5EF-9D57AAD97208}" type="slidenum">
              <a:rPr lang="tr-TR" altLang="tr-TR" smtClean="0">
                <a:solidFill>
                  <a:srgbClr val="B5A788"/>
                </a:solidFill>
              </a:rPr>
              <a:pPr/>
              <a:t>47</a:t>
            </a:fld>
            <a:endParaRPr lang="tr-TR" altLang="tr-TR">
              <a:solidFill>
                <a:srgbClr val="B5A788"/>
              </a:solidFill>
            </a:endParaRPr>
          </a:p>
        </p:txBody>
      </p:sp>
      <p:sp>
        <p:nvSpPr>
          <p:cNvPr id="62468"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62469" name="8 Dikdörtgen"/>
          <p:cNvSpPr>
            <a:spLocks noChangeArrowheads="1"/>
          </p:cNvSpPr>
          <p:nvPr/>
        </p:nvSpPr>
        <p:spPr bwMode="auto">
          <a:xfrm>
            <a:off x="755650" y="1341438"/>
            <a:ext cx="77152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2400">
                <a:solidFill>
                  <a:srgbClr val="FF0000"/>
                </a:solidFill>
              </a:rPr>
              <a:t>İNSANLAR ARASI İLETİŞİM</a:t>
            </a:r>
          </a:p>
        </p:txBody>
      </p:sp>
      <p:sp>
        <p:nvSpPr>
          <p:cNvPr id="6" name="5 Dikdörtgen"/>
          <p:cNvSpPr/>
          <p:nvPr/>
        </p:nvSpPr>
        <p:spPr>
          <a:xfrm>
            <a:off x="857224" y="2857496"/>
            <a:ext cx="7500990" cy="2954655"/>
          </a:xfrm>
          <a:prstGeom prst="rect">
            <a:avLst/>
          </a:prstGeom>
        </p:spPr>
        <p:txBody>
          <a:bodyPr numCol="2">
            <a:spAutoFit/>
          </a:bodyPr>
          <a:lstStyle/>
          <a:p>
            <a:pPr eaLnBrk="1" hangingPunct="1">
              <a:buFont typeface="Arial" pitchFamily="34" charset="0"/>
              <a:buChar char="•"/>
              <a:defRPr/>
            </a:pPr>
            <a:r>
              <a:rPr lang="tr-TR" sz="2400" dirty="0">
                <a:latin typeface="Arial" charset="0"/>
                <a:cs typeface="Arial" charset="0"/>
              </a:rPr>
              <a:t>Kesinlikle,</a:t>
            </a:r>
          </a:p>
          <a:p>
            <a:pPr eaLnBrk="1" hangingPunct="1">
              <a:buFont typeface="Arial" pitchFamily="34" charset="0"/>
              <a:buChar char="•"/>
              <a:defRPr/>
            </a:pPr>
            <a:endParaRPr lang="tr-TR" sz="2400" dirty="0">
              <a:latin typeface="Arial" charset="0"/>
              <a:cs typeface="Arial" charset="0"/>
            </a:endParaRPr>
          </a:p>
          <a:p>
            <a:pPr eaLnBrk="1" hangingPunct="1">
              <a:buFont typeface="Arial" pitchFamily="34" charset="0"/>
              <a:buChar char="•"/>
              <a:defRPr/>
            </a:pPr>
            <a:r>
              <a:rPr lang="tr-TR" sz="2400" dirty="0">
                <a:latin typeface="Arial" charset="0"/>
                <a:cs typeface="Arial" charset="0"/>
              </a:rPr>
              <a:t>Açıkça,</a:t>
            </a:r>
          </a:p>
          <a:p>
            <a:pPr eaLnBrk="1" hangingPunct="1">
              <a:buFont typeface="Arial" pitchFamily="34" charset="0"/>
              <a:buChar char="•"/>
              <a:defRPr/>
            </a:pPr>
            <a:endParaRPr lang="tr-TR" sz="2400" dirty="0">
              <a:latin typeface="Arial" charset="0"/>
              <a:cs typeface="Arial" charset="0"/>
            </a:endParaRPr>
          </a:p>
          <a:p>
            <a:pPr eaLnBrk="1" hangingPunct="1">
              <a:buFont typeface="Arial" pitchFamily="34" charset="0"/>
              <a:buChar char="•"/>
              <a:defRPr/>
            </a:pPr>
            <a:r>
              <a:rPr lang="tr-TR" sz="2400" dirty="0">
                <a:latin typeface="Arial" charset="0"/>
                <a:cs typeface="Arial" charset="0"/>
              </a:rPr>
              <a:t>Hemen,</a:t>
            </a:r>
          </a:p>
          <a:p>
            <a:pPr eaLnBrk="1" hangingPunct="1">
              <a:buFont typeface="Arial" pitchFamily="34" charset="0"/>
              <a:buChar char="•"/>
              <a:defRPr/>
            </a:pPr>
            <a:endParaRPr lang="tr-TR" sz="2400" dirty="0">
              <a:latin typeface="Arial" charset="0"/>
              <a:cs typeface="Arial" charset="0"/>
            </a:endParaRPr>
          </a:p>
          <a:p>
            <a:pPr eaLnBrk="1" hangingPunct="1">
              <a:buFont typeface="Arial" pitchFamily="34" charset="0"/>
              <a:buChar char="•"/>
              <a:defRPr/>
            </a:pPr>
            <a:r>
              <a:rPr lang="tr-TR" sz="2400" dirty="0">
                <a:latin typeface="Arial" charset="0"/>
                <a:cs typeface="Arial" charset="0"/>
              </a:rPr>
              <a:t>Özellikle, </a:t>
            </a:r>
          </a:p>
          <a:p>
            <a:pPr eaLnBrk="1" hangingPunct="1">
              <a:buFont typeface="Arial" pitchFamily="34" charset="0"/>
              <a:buChar char="•"/>
              <a:defRPr/>
            </a:pPr>
            <a:r>
              <a:rPr lang="tr-TR" sz="2400" dirty="0">
                <a:latin typeface="Arial" charset="0"/>
                <a:cs typeface="Arial" charset="0"/>
              </a:rPr>
              <a:t>Derhal,</a:t>
            </a:r>
          </a:p>
          <a:p>
            <a:pPr eaLnBrk="1" hangingPunct="1">
              <a:buFont typeface="Arial" pitchFamily="34" charset="0"/>
              <a:buChar char="•"/>
              <a:defRPr/>
            </a:pPr>
            <a:endParaRPr lang="tr-TR" sz="2400" dirty="0">
              <a:latin typeface="Arial" charset="0"/>
              <a:cs typeface="Arial" charset="0"/>
            </a:endParaRPr>
          </a:p>
          <a:p>
            <a:pPr eaLnBrk="1" hangingPunct="1">
              <a:buFont typeface="Arial" pitchFamily="34" charset="0"/>
              <a:buChar char="•"/>
              <a:defRPr/>
            </a:pPr>
            <a:r>
              <a:rPr lang="tr-TR" sz="2400" dirty="0">
                <a:latin typeface="Arial" charset="0"/>
                <a:cs typeface="Arial" charset="0"/>
              </a:rPr>
              <a:t>Muhteşem,</a:t>
            </a:r>
          </a:p>
          <a:p>
            <a:pPr eaLnBrk="1" hangingPunct="1">
              <a:buFont typeface="Arial" pitchFamily="34" charset="0"/>
              <a:buChar char="•"/>
              <a:defRPr/>
            </a:pPr>
            <a:endParaRPr lang="tr-TR" sz="2400" dirty="0">
              <a:latin typeface="Arial" charset="0"/>
              <a:cs typeface="Arial" charset="0"/>
            </a:endParaRPr>
          </a:p>
          <a:p>
            <a:pPr eaLnBrk="1" hangingPunct="1">
              <a:buFont typeface="Arial" pitchFamily="34" charset="0"/>
              <a:buChar char="•"/>
              <a:defRPr/>
            </a:pPr>
            <a:r>
              <a:rPr lang="tr-TR" sz="2400" dirty="0">
                <a:latin typeface="Arial" charset="0"/>
                <a:cs typeface="Arial" charset="0"/>
              </a:rPr>
              <a:t>Memnuniyetle,</a:t>
            </a:r>
          </a:p>
          <a:p>
            <a:pPr eaLnBrk="1" hangingPunct="1">
              <a:buFont typeface="Arial" pitchFamily="34" charset="0"/>
              <a:buChar char="•"/>
              <a:defRPr/>
            </a:pPr>
            <a:endParaRPr lang="tr-TR" sz="2400" dirty="0">
              <a:latin typeface="Arial" charset="0"/>
              <a:cs typeface="Arial" charset="0"/>
            </a:endParaRPr>
          </a:p>
          <a:p>
            <a:pPr eaLnBrk="1" hangingPunct="1">
              <a:buFont typeface="Arial" pitchFamily="34" charset="0"/>
              <a:buChar char="•"/>
              <a:defRPr/>
            </a:pPr>
            <a:r>
              <a:rPr lang="tr-TR" sz="2400" dirty="0">
                <a:latin typeface="Arial" charset="0"/>
                <a:cs typeface="Arial" charset="0"/>
              </a:rPr>
              <a:t>Harika… </a:t>
            </a:r>
          </a:p>
          <a:p>
            <a:pPr eaLnBrk="1" hangingPunct="1">
              <a:defRPr/>
            </a:pPr>
            <a:endParaRPr lang="tr-TR" dirty="0">
              <a:latin typeface="Arial" charset="0"/>
              <a:cs typeface="Arial" charset="0"/>
            </a:endParaRPr>
          </a:p>
        </p:txBody>
      </p:sp>
      <p:sp>
        <p:nvSpPr>
          <p:cNvPr id="62471" name="6 Dikdörtgen"/>
          <p:cNvSpPr>
            <a:spLocks noChangeArrowheads="1"/>
          </p:cNvSpPr>
          <p:nvPr/>
        </p:nvSpPr>
        <p:spPr bwMode="auto">
          <a:xfrm>
            <a:off x="785813" y="20716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2400" b="1"/>
              <a:t>Etkin bir iletişim için her zaman geçerli sözcükler;</a:t>
            </a:r>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63491"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096059B-38B7-47D9-B415-7C470D231BBA}" type="slidenum">
              <a:rPr lang="tr-TR" altLang="tr-TR" smtClean="0">
                <a:solidFill>
                  <a:srgbClr val="B5A788"/>
                </a:solidFill>
              </a:rPr>
              <a:pPr/>
              <a:t>48</a:t>
            </a:fld>
            <a:endParaRPr lang="tr-TR" altLang="tr-TR">
              <a:solidFill>
                <a:srgbClr val="B5A788"/>
              </a:solidFill>
            </a:endParaRPr>
          </a:p>
        </p:txBody>
      </p:sp>
      <p:sp>
        <p:nvSpPr>
          <p:cNvPr id="63492"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63493" name="8 Dikdörtgen"/>
          <p:cNvSpPr>
            <a:spLocks noChangeArrowheads="1"/>
          </p:cNvSpPr>
          <p:nvPr/>
        </p:nvSpPr>
        <p:spPr bwMode="auto">
          <a:xfrm>
            <a:off x="785813" y="1714500"/>
            <a:ext cx="77152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2400">
                <a:solidFill>
                  <a:srgbClr val="FF0000"/>
                </a:solidFill>
              </a:rPr>
              <a:t>İNSANLAR ARASI İLETİŞİM</a:t>
            </a:r>
          </a:p>
          <a:p>
            <a:pPr eaLnBrk="1" hangingPunct="1"/>
            <a:endParaRPr lang="tr-TR" altLang="tr-TR" sz="2400">
              <a:solidFill>
                <a:srgbClr val="FF0000"/>
              </a:solidFill>
            </a:endParaRPr>
          </a:p>
          <a:p>
            <a:pPr eaLnBrk="1" hangingPunct="1"/>
            <a:endParaRPr lang="tr-TR" altLang="tr-TR" sz="2400">
              <a:solidFill>
                <a:srgbClr val="FF0000"/>
              </a:solidFill>
            </a:endParaRPr>
          </a:p>
        </p:txBody>
      </p:sp>
      <p:sp>
        <p:nvSpPr>
          <p:cNvPr id="63494" name="5 Dikdörtgen"/>
          <p:cNvSpPr>
            <a:spLocks noChangeArrowheads="1"/>
          </p:cNvSpPr>
          <p:nvPr/>
        </p:nvSpPr>
        <p:spPr bwMode="auto">
          <a:xfrm>
            <a:off x="500063" y="2286000"/>
            <a:ext cx="7929562"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buFont typeface="Arial" panose="020B0604020202020204" pitchFamily="34" charset="0"/>
              <a:buChar char="•"/>
            </a:pPr>
            <a:r>
              <a:rPr lang="tr-TR" altLang="tr-TR" sz="2400" dirty="0"/>
              <a:t>Karşınızdakini dinlerken;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b="1" u="sng" dirty="0">
                <a:effectLst>
                  <a:outerShdw blurRad="38100" dist="38100" dir="2700000" algn="tl">
                    <a:srgbClr val="000000">
                      <a:alpha val="43137"/>
                    </a:srgbClr>
                  </a:outerShdw>
                </a:effectLst>
                <a:latin typeface="Comic Sans MS" panose="030F0702030302020204" pitchFamily="66" charset="0"/>
              </a:rPr>
              <a:t>Alay eden, </a:t>
            </a:r>
            <a:r>
              <a:rPr lang="tr-TR" altLang="tr-TR" sz="2400" dirty="0"/>
              <a:t>küçümseyen, küçük düşüren, kötüleyen, mimikler, </a:t>
            </a:r>
            <a:r>
              <a:rPr lang="tr-TR" altLang="tr-TR" sz="2400" b="1" u="sng" dirty="0">
                <a:effectLst>
                  <a:outerShdw blurRad="38100" dist="38100" dir="2700000" algn="tl">
                    <a:srgbClr val="000000">
                      <a:alpha val="43137"/>
                    </a:srgbClr>
                  </a:outerShdw>
                </a:effectLst>
                <a:latin typeface="Comic Sans MS" panose="030F0702030302020204" pitchFamily="66" charset="0"/>
              </a:rPr>
              <a:t>jestler ya da sözcükler kullanmayın.</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b="1" u="sng" dirty="0">
                <a:effectLst>
                  <a:outerShdw blurRad="38100" dist="38100" dir="2700000" algn="tl">
                    <a:srgbClr val="000000">
                      <a:alpha val="43137"/>
                    </a:srgbClr>
                  </a:outerShdw>
                </a:effectLst>
                <a:latin typeface="Comic Sans MS" panose="030F0702030302020204" pitchFamily="66" charset="0"/>
              </a:rPr>
              <a:t>Konuşanın açığını yakalamak</a:t>
            </a:r>
            <a:r>
              <a:rPr lang="tr-TR" altLang="tr-TR" sz="2400" dirty="0"/>
              <a:t>, kişiliğimizin gücünü ve üstünlüğünü göstermek amacıyla tuzak kuran bir dinleyici olmayın.</a:t>
            </a:r>
          </a:p>
          <a:p>
            <a:pPr algn="just" eaLnBrk="1" hangingPunct="1"/>
            <a:endParaRPr lang="tr-TR" altLang="tr-TR" dirty="0"/>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64515"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20938BD-7B43-4E7F-AB48-4F1E714B01C2}" type="slidenum">
              <a:rPr lang="tr-TR" altLang="tr-TR" smtClean="0">
                <a:solidFill>
                  <a:srgbClr val="B5A788"/>
                </a:solidFill>
              </a:rPr>
              <a:pPr/>
              <a:t>49</a:t>
            </a:fld>
            <a:endParaRPr lang="tr-TR" altLang="tr-TR">
              <a:solidFill>
                <a:srgbClr val="B5A788"/>
              </a:solidFill>
            </a:endParaRPr>
          </a:p>
        </p:txBody>
      </p:sp>
      <p:sp>
        <p:nvSpPr>
          <p:cNvPr id="64516"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64517" name="8 Dikdörtgen"/>
          <p:cNvSpPr>
            <a:spLocks noChangeArrowheads="1"/>
          </p:cNvSpPr>
          <p:nvPr/>
        </p:nvSpPr>
        <p:spPr bwMode="auto">
          <a:xfrm>
            <a:off x="785813" y="1714500"/>
            <a:ext cx="77152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2400">
                <a:solidFill>
                  <a:srgbClr val="FF0000"/>
                </a:solidFill>
              </a:rPr>
              <a:t>İNSANLAR ARASI İLETİŞİM</a:t>
            </a:r>
          </a:p>
          <a:p>
            <a:pPr eaLnBrk="1" hangingPunct="1"/>
            <a:endParaRPr lang="tr-TR" altLang="tr-TR" sz="2400">
              <a:solidFill>
                <a:srgbClr val="FF0000"/>
              </a:solidFill>
            </a:endParaRPr>
          </a:p>
          <a:p>
            <a:pPr eaLnBrk="1" hangingPunct="1"/>
            <a:endParaRPr lang="tr-TR" altLang="tr-TR" sz="2400">
              <a:solidFill>
                <a:srgbClr val="FF0000"/>
              </a:solidFill>
            </a:endParaRPr>
          </a:p>
        </p:txBody>
      </p:sp>
      <p:sp>
        <p:nvSpPr>
          <p:cNvPr id="64518" name="5 Dikdörtgen"/>
          <p:cNvSpPr>
            <a:spLocks noChangeArrowheads="1"/>
          </p:cNvSpPr>
          <p:nvPr/>
        </p:nvSpPr>
        <p:spPr bwMode="auto">
          <a:xfrm>
            <a:off x="500063" y="2286000"/>
            <a:ext cx="7929562"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buFont typeface="Arial" panose="020B0604020202020204" pitchFamily="34" charset="0"/>
              <a:buChar char="•"/>
            </a:pPr>
            <a:r>
              <a:rPr lang="tr-TR" altLang="tr-TR" sz="2400" dirty="0"/>
              <a:t>Kaynaktan gelen tüm iletileri kendinize yöneltilmiş bir saldırı olarak kabul etmeyin. </a:t>
            </a:r>
            <a:r>
              <a:rPr lang="tr-TR" altLang="tr-TR" sz="2400" b="1" u="sng" dirty="0">
                <a:effectLst>
                  <a:outerShdw blurRad="38100" dist="38100" dir="2700000" algn="tl">
                    <a:srgbClr val="000000">
                      <a:alpha val="43137"/>
                    </a:srgbClr>
                  </a:outerShdw>
                </a:effectLst>
                <a:latin typeface="Comic Sans MS" panose="030F0702030302020204" pitchFamily="66" charset="0"/>
              </a:rPr>
              <a:t>Hemen savunmaya geçmeyin.</a:t>
            </a:r>
          </a:p>
          <a:p>
            <a:pPr algn="just" eaLnBrk="1" hangingPunct="1"/>
            <a:r>
              <a:rPr lang="tr-TR" altLang="tr-TR" sz="2400" dirty="0"/>
              <a:t> </a:t>
            </a:r>
          </a:p>
          <a:p>
            <a:pPr algn="just" eaLnBrk="1" hangingPunct="1">
              <a:buFont typeface="Arial" panose="020B0604020202020204" pitchFamily="34" charset="0"/>
              <a:buChar char="•"/>
            </a:pPr>
            <a:r>
              <a:rPr lang="tr-TR" altLang="tr-TR" sz="2400" dirty="0"/>
              <a:t>Aynı fikirde olmasanız da </a:t>
            </a:r>
            <a:r>
              <a:rPr lang="tr-TR" altLang="tr-TR" sz="2400" b="1" u="sng" dirty="0">
                <a:effectLst>
                  <a:outerShdw blurRad="38100" dist="38100" dir="2700000" algn="tl">
                    <a:srgbClr val="000000">
                      <a:alpha val="43137"/>
                    </a:srgbClr>
                  </a:outerShdw>
                </a:effectLst>
                <a:latin typeface="Comic Sans MS" panose="030F0702030302020204" pitchFamily="66" charset="0"/>
              </a:rPr>
              <a:t>tartışmaya girmeyin. </a:t>
            </a:r>
          </a:p>
          <a:p>
            <a:pPr algn="just" eaLnBrk="1" hangingPunct="1"/>
            <a:endParaRPr lang="tr-TR" altLang="tr-TR" sz="2400" dirty="0"/>
          </a:p>
          <a:p>
            <a:pPr algn="just" eaLnBrk="1" hangingPunct="1">
              <a:buFont typeface="Arial" panose="020B0604020202020204" pitchFamily="34" charset="0"/>
              <a:buChar char="•"/>
            </a:pPr>
            <a:r>
              <a:rPr lang="tr-TR" altLang="tr-TR" sz="2400" dirty="0"/>
              <a:t>İyi bir sebebiniz yoksa karşındaki kişinin </a:t>
            </a:r>
            <a:r>
              <a:rPr lang="tr-TR" altLang="tr-TR" sz="2400" b="1" u="sng" dirty="0">
                <a:effectLst>
                  <a:outerShdw blurRad="38100" dist="38100" dir="2700000" algn="tl">
                    <a:srgbClr val="000000">
                      <a:alpha val="43137"/>
                    </a:srgbClr>
                  </a:outerShdw>
                </a:effectLst>
                <a:latin typeface="Comic Sans MS" panose="030F0702030302020204" pitchFamily="66" charset="0"/>
              </a:rPr>
              <a:t>sözünü kesmeyin.</a:t>
            </a:r>
          </a:p>
          <a:p>
            <a:pPr algn="just" eaLnBrk="1" hangingPunct="1"/>
            <a:endParaRPr lang="tr-TR" altLang="tr-TR" dirty="0"/>
          </a:p>
          <a:p>
            <a:pPr algn="just" eaLnBrk="1" hangingPunct="1"/>
            <a:endParaRPr lang="tr-TR" altLang="tr-TR"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showMasterSp="0">
  <p:cSld>
    <p:bg>
      <p:bgRef idx="1003">
        <a:schemeClr val="bg2"/>
      </p:bgRef>
    </p:bg>
    <p:spTree>
      <p:nvGrpSpPr>
        <p:cNvPr id="1" name=""/>
        <p:cNvGrpSpPr/>
        <p:nvPr/>
      </p:nvGrpSpPr>
      <p:grpSpPr>
        <a:xfrm>
          <a:off x="0" y="0"/>
          <a:ext cx="0" cy="0"/>
          <a:chOff x="0" y="0"/>
          <a:chExt cx="0" cy="0"/>
        </a:xfrm>
      </p:grpSpPr>
      <p:sp>
        <p:nvSpPr>
          <p:cNvPr id="17410"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20483"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E7885B-585C-4E11-9B3F-BA812C8F2109}" type="slidenum">
              <a:rPr lang="tr-TR" altLang="tr-TR" smtClean="0">
                <a:solidFill>
                  <a:srgbClr val="B5A788"/>
                </a:solidFill>
              </a:rPr>
              <a:pPr/>
              <a:t>5</a:t>
            </a:fld>
            <a:endParaRPr lang="tr-TR" altLang="tr-TR">
              <a:solidFill>
                <a:srgbClr val="B5A788"/>
              </a:solidFill>
            </a:endParaRPr>
          </a:p>
        </p:txBody>
      </p:sp>
      <p:sp>
        <p:nvSpPr>
          <p:cNvPr id="20484" name="4 Dikdörtgen"/>
          <p:cNvSpPr>
            <a:spLocks noChangeArrowheads="1"/>
          </p:cNvSpPr>
          <p:nvPr/>
        </p:nvSpPr>
        <p:spPr bwMode="auto">
          <a:xfrm>
            <a:off x="755650" y="1700213"/>
            <a:ext cx="7715250" cy="437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4400" b="1" dirty="0"/>
              <a:t>Protokolün Amacı </a:t>
            </a:r>
          </a:p>
          <a:p>
            <a:pPr algn="just" eaLnBrk="1" hangingPunct="1"/>
            <a:endParaRPr lang="tr-TR" altLang="tr-TR" dirty="0"/>
          </a:p>
          <a:p>
            <a:pPr algn="just" eaLnBrk="1" hangingPunct="1"/>
            <a:r>
              <a:rPr lang="tr-TR" altLang="tr-TR" dirty="0"/>
              <a:t>	Düzeni bozmak değil, varsa düzensizliğe son vererek toplumsal ilişkilerin gelişmesini sağlayan, nezaket zarafet ve karşılıklı saygı ortamını yaratmak olduğunun unutulmaması gerekir. </a:t>
            </a:r>
          </a:p>
          <a:p>
            <a:pPr algn="just" eaLnBrk="1" hangingPunct="1"/>
            <a:endParaRPr lang="tr-TR" altLang="tr-TR" dirty="0"/>
          </a:p>
          <a:p>
            <a:pPr algn="just" eaLnBrk="1" hangingPunct="1"/>
            <a:r>
              <a:rPr lang="tr-TR" altLang="tr-TR" b="1" dirty="0">
                <a:solidFill>
                  <a:srgbClr val="FF0000"/>
                </a:solidFill>
              </a:rPr>
              <a:t>NEZAKET:</a:t>
            </a:r>
          </a:p>
          <a:p>
            <a:pPr algn="just" eaLnBrk="1" hangingPunct="1"/>
            <a:r>
              <a:rPr lang="tr-TR" altLang="tr-TR" dirty="0"/>
              <a:t>	Geleneklere uygun, saygılı, hoşgörülü, dürüst, haksever, </a:t>
            </a:r>
            <a:r>
              <a:rPr lang="tr-TR" altLang="tr-TR" dirty="0" err="1"/>
              <a:t>hatırsayar</a:t>
            </a:r>
            <a:r>
              <a:rPr lang="tr-TR" altLang="tr-TR" dirty="0"/>
              <a:t>, kadirşinas, minnettar, </a:t>
            </a:r>
            <a:r>
              <a:rPr lang="tr-TR" altLang="tr-TR" dirty="0" err="1"/>
              <a:t>v.b</a:t>
            </a:r>
            <a:r>
              <a:rPr lang="tr-TR" altLang="tr-TR" dirty="0"/>
              <a:t>. gibi kişisel  niteliklerin bütünüdür.</a:t>
            </a:r>
          </a:p>
          <a:p>
            <a:pPr algn="just" eaLnBrk="1" hangingPunct="1"/>
            <a:endParaRPr lang="tr-TR" altLang="tr-TR" b="1" dirty="0"/>
          </a:p>
          <a:p>
            <a:pPr algn="just" eaLnBrk="1" hangingPunct="1"/>
            <a:r>
              <a:rPr lang="tr-TR" altLang="tr-TR" b="1" dirty="0">
                <a:solidFill>
                  <a:srgbClr val="FF0000"/>
                </a:solidFill>
              </a:rPr>
              <a:t>ZARAFET :</a:t>
            </a:r>
          </a:p>
          <a:p>
            <a:pPr algn="just" eaLnBrk="1" hangingPunct="1"/>
            <a:r>
              <a:rPr lang="tr-TR" altLang="tr-TR" dirty="0"/>
              <a:t>	Zorunluluk olmadan, karşılık beklemeden geleneklere uygun, güvenli, ölçülü, yakışık alan sadelik içinde rahat ve akıcı sözler ve hareketlerle kişinin yarattığı etkidir. </a:t>
            </a:r>
          </a:p>
        </p:txBody>
      </p:sp>
    </p:spTree>
  </p:cSld>
  <p:clrMapOvr>
    <a:overrideClrMapping bg1="lt1" tx1="dk1" bg2="lt2" tx2="dk2" accent1="accent1" accent2="accent2" accent3="accent3" accent4="accent4" accent5="accent5" accent6="accent6" hlink="hlink" folHlink="folHlink"/>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65539"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ECE77C5-8A4A-4101-9804-42F2DDF9F256}" type="slidenum">
              <a:rPr lang="tr-TR" altLang="tr-TR" smtClean="0">
                <a:solidFill>
                  <a:srgbClr val="B5A788"/>
                </a:solidFill>
              </a:rPr>
              <a:pPr/>
              <a:t>50</a:t>
            </a:fld>
            <a:endParaRPr lang="tr-TR" altLang="tr-TR">
              <a:solidFill>
                <a:srgbClr val="B5A788"/>
              </a:solidFill>
            </a:endParaRPr>
          </a:p>
        </p:txBody>
      </p:sp>
      <p:sp>
        <p:nvSpPr>
          <p:cNvPr id="65540"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65541" name="8 Dikdörtgen"/>
          <p:cNvSpPr>
            <a:spLocks noChangeArrowheads="1"/>
          </p:cNvSpPr>
          <p:nvPr/>
        </p:nvSpPr>
        <p:spPr bwMode="auto">
          <a:xfrm>
            <a:off x="785813" y="1714500"/>
            <a:ext cx="77152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2400">
                <a:solidFill>
                  <a:srgbClr val="FF0000"/>
                </a:solidFill>
              </a:rPr>
              <a:t>İNSANLAR ARASI İLETİŞİM</a:t>
            </a:r>
          </a:p>
          <a:p>
            <a:pPr eaLnBrk="1" hangingPunct="1"/>
            <a:endParaRPr lang="tr-TR" altLang="tr-TR" sz="2400">
              <a:solidFill>
                <a:srgbClr val="FF0000"/>
              </a:solidFill>
            </a:endParaRPr>
          </a:p>
          <a:p>
            <a:pPr eaLnBrk="1" hangingPunct="1"/>
            <a:endParaRPr lang="tr-TR" altLang="tr-TR" sz="2400">
              <a:solidFill>
                <a:srgbClr val="FF0000"/>
              </a:solidFill>
            </a:endParaRPr>
          </a:p>
        </p:txBody>
      </p:sp>
      <p:sp>
        <p:nvSpPr>
          <p:cNvPr id="65542" name="5 Dikdörtgen"/>
          <p:cNvSpPr>
            <a:spLocks noChangeArrowheads="1"/>
          </p:cNvSpPr>
          <p:nvPr/>
        </p:nvSpPr>
        <p:spPr bwMode="auto">
          <a:xfrm>
            <a:off x="500063" y="2286000"/>
            <a:ext cx="7929562"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Char char="•"/>
            </a:pPr>
            <a:r>
              <a:rPr lang="tr-TR" altLang="tr-TR" sz="2400" dirty="0"/>
              <a:t>Konuşmaya </a:t>
            </a:r>
            <a:r>
              <a:rPr lang="tr-TR" altLang="tr-TR" sz="2400" b="1" u="sng" dirty="0">
                <a:effectLst>
                  <a:outerShdw blurRad="38100" dist="38100" dir="2700000" algn="tl">
                    <a:srgbClr val="000000">
                      <a:alpha val="43137"/>
                    </a:srgbClr>
                  </a:outerShdw>
                </a:effectLst>
                <a:latin typeface="Comic Sans MS" panose="030F0702030302020204" pitchFamily="66" charset="0"/>
              </a:rPr>
              <a:t>önyargılı biçimde başlamayın</a:t>
            </a:r>
            <a:r>
              <a:rPr lang="tr-TR" altLang="tr-TR" sz="2400" dirty="0"/>
              <a:t>.</a:t>
            </a:r>
          </a:p>
          <a:p>
            <a:pPr eaLnBrk="1" hangingPunct="1">
              <a:buFont typeface="Arial" panose="020B0604020202020204" pitchFamily="34" charset="0"/>
              <a:buChar char="•"/>
            </a:pPr>
            <a:endParaRPr lang="tr-TR" altLang="tr-TR" sz="2400" b="1" u="sng" dirty="0">
              <a:effectLst>
                <a:outerShdw blurRad="38100" dist="38100" dir="2700000" algn="tl">
                  <a:srgbClr val="000000">
                    <a:alpha val="43137"/>
                  </a:srgbClr>
                </a:outerShdw>
              </a:effectLst>
              <a:latin typeface="Comic Sans MS" panose="030F0702030302020204" pitchFamily="66" charset="0"/>
            </a:endParaRPr>
          </a:p>
          <a:p>
            <a:pPr eaLnBrk="1" hangingPunct="1">
              <a:buFont typeface="Arial" panose="020B0604020202020204" pitchFamily="34" charset="0"/>
              <a:buChar char="•"/>
            </a:pPr>
            <a:r>
              <a:rPr lang="tr-TR" altLang="tr-TR" sz="2400" b="1" u="sng" dirty="0">
                <a:effectLst>
                  <a:outerShdw blurRad="38100" dist="38100" dir="2700000" algn="tl">
                    <a:srgbClr val="000000">
                      <a:alpha val="43137"/>
                    </a:srgbClr>
                  </a:outerShdw>
                </a:effectLst>
                <a:latin typeface="Comic Sans MS" panose="030F0702030302020204" pitchFamily="66" charset="0"/>
              </a:rPr>
              <a:t>Diğer kişi buna hazır olmadıkça öğüt vermeyin.</a:t>
            </a:r>
          </a:p>
          <a:p>
            <a:pPr eaLnBrk="1" hangingPunct="1">
              <a:buFont typeface="Arial" panose="020B0604020202020204" pitchFamily="34" charset="0"/>
              <a:buChar char="•"/>
            </a:pPr>
            <a:endParaRPr lang="tr-TR" altLang="tr-TR" sz="2400" dirty="0"/>
          </a:p>
          <a:p>
            <a:pPr eaLnBrk="1" hangingPunct="1">
              <a:buFont typeface="Arial" panose="020B0604020202020204" pitchFamily="34" charset="0"/>
              <a:buChar char="•"/>
            </a:pPr>
            <a:r>
              <a:rPr lang="tr-TR" altLang="tr-TR" sz="2400" dirty="0"/>
              <a:t>Öfkeye </a:t>
            </a:r>
            <a:r>
              <a:rPr lang="tr-TR" altLang="tr-TR" sz="2400" b="1" u="sng" dirty="0">
                <a:effectLst>
                  <a:outerShdw blurRad="38100" dist="38100" dir="2700000" algn="tl">
                    <a:srgbClr val="000000">
                      <a:alpha val="43137"/>
                    </a:srgbClr>
                  </a:outerShdw>
                </a:effectLst>
                <a:latin typeface="Comic Sans MS" panose="030F0702030302020204" pitchFamily="66" charset="0"/>
              </a:rPr>
              <a:t>öfkeyle</a:t>
            </a:r>
            <a:r>
              <a:rPr lang="tr-TR" altLang="tr-TR" sz="2400" dirty="0"/>
              <a:t> yanıt vermeyin. Bu olumsuz duyguları körüklemekten başka bir işe yaramaz.  </a:t>
            </a:r>
          </a:p>
          <a:p>
            <a:pPr eaLnBrk="1" hangingPunct="1"/>
            <a:endParaRPr lang="tr-TR" altLang="tr-TR" dirty="0"/>
          </a:p>
          <a:p>
            <a:pPr eaLnBrk="1" hangingPunct="1"/>
            <a:endParaRPr lang="tr-TR" altLang="tr-TR" dirty="0"/>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67587"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CB34311-6003-4FD7-8E30-F88792CF8B0B}" type="slidenum">
              <a:rPr lang="tr-TR" altLang="tr-TR" smtClean="0">
                <a:solidFill>
                  <a:srgbClr val="B5A788"/>
                </a:solidFill>
              </a:rPr>
              <a:pPr/>
              <a:t>51</a:t>
            </a:fld>
            <a:endParaRPr lang="tr-TR" altLang="tr-TR">
              <a:solidFill>
                <a:srgbClr val="B5A788"/>
              </a:solidFill>
            </a:endParaRPr>
          </a:p>
        </p:txBody>
      </p:sp>
      <p:sp>
        <p:nvSpPr>
          <p:cNvPr id="67588"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67589" name="8 Dikdörtgen"/>
          <p:cNvSpPr>
            <a:spLocks noChangeArrowheads="1"/>
          </p:cNvSpPr>
          <p:nvPr/>
        </p:nvSpPr>
        <p:spPr bwMode="auto">
          <a:xfrm>
            <a:off x="785813" y="1714500"/>
            <a:ext cx="80010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2400" dirty="0">
                <a:solidFill>
                  <a:srgbClr val="FF0000"/>
                </a:solidFill>
              </a:rPr>
              <a:t>İNSANLAR ARASI İLETİŞİM</a:t>
            </a:r>
          </a:p>
          <a:p>
            <a:pPr algn="just" eaLnBrk="1" hangingPunct="1"/>
            <a:endParaRPr lang="tr-TR" altLang="tr-TR" sz="2400" dirty="0"/>
          </a:p>
          <a:p>
            <a:pPr algn="just" eaLnBrk="1" hangingPunct="1">
              <a:buFont typeface="Arial" panose="020B0604020202020204" pitchFamily="34" charset="0"/>
              <a:buChar char="•"/>
            </a:pPr>
            <a:r>
              <a:rPr lang="tr-TR" altLang="tr-TR" sz="2400" dirty="0"/>
              <a:t>Makamınızda ceket  dışında bir elbise ile oturmayınız. Kaban, pardösü, palto gibi üst giyecekler durum ne olursa olsun çıkarılmalıdır. </a:t>
            </a:r>
          </a:p>
          <a:p>
            <a:pPr algn="just" eaLnBrk="1" hangingPunct="1">
              <a:buFont typeface="Arial" panose="020B0604020202020204" pitchFamily="34" charset="0"/>
              <a:buChar char="•"/>
            </a:pPr>
            <a:r>
              <a:rPr lang="tr-TR" altLang="tr-TR" sz="2400" dirty="0"/>
              <a:t>Üst makam sizin makamınıza geldiğinde eğer kıyafetinizin uygun değilse izin alınarak ceket giyilmelidir.</a:t>
            </a:r>
          </a:p>
          <a:p>
            <a:pPr algn="just" eaLnBrk="1" hangingPunct="1">
              <a:buFont typeface="Arial" panose="020B0604020202020204" pitchFamily="34" charset="0"/>
              <a:buChar char="•"/>
            </a:pPr>
            <a:r>
              <a:rPr lang="tr-TR" altLang="tr-TR" sz="2400" dirty="0"/>
              <a:t>Astlarınızın kıyafetleri konusunda inisiyatif sizdedir. Kendi çalışma ortamlarında hangi kıyafet ile çalışacakları mevzuat ile belirlenmiştir ancak makamınızdaki kıyafetleri konusunda hassasiyet göstermelisiniz. </a:t>
            </a:r>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68611"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963D0C3-D921-46E0-8D89-75CA7944F16F}" type="slidenum">
              <a:rPr lang="tr-TR" altLang="tr-TR" smtClean="0">
                <a:solidFill>
                  <a:srgbClr val="B5A788"/>
                </a:solidFill>
              </a:rPr>
              <a:pPr/>
              <a:t>52</a:t>
            </a:fld>
            <a:endParaRPr lang="tr-TR" altLang="tr-TR">
              <a:solidFill>
                <a:srgbClr val="B5A788"/>
              </a:solidFill>
            </a:endParaRPr>
          </a:p>
        </p:txBody>
      </p:sp>
      <p:sp>
        <p:nvSpPr>
          <p:cNvPr id="68612"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68613" name="8 Dikdörtgen"/>
          <p:cNvSpPr>
            <a:spLocks noChangeArrowheads="1"/>
          </p:cNvSpPr>
          <p:nvPr/>
        </p:nvSpPr>
        <p:spPr bwMode="auto">
          <a:xfrm>
            <a:off x="785813" y="1714500"/>
            <a:ext cx="77152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sz="2400">
              <a:solidFill>
                <a:srgbClr val="FF0000"/>
              </a:solidFill>
            </a:endParaRPr>
          </a:p>
          <a:p>
            <a:pPr eaLnBrk="1" hangingPunct="1"/>
            <a:endParaRPr lang="tr-TR" altLang="tr-TR" sz="2400">
              <a:solidFill>
                <a:srgbClr val="FF0000"/>
              </a:solidFill>
            </a:endParaRPr>
          </a:p>
        </p:txBody>
      </p:sp>
      <p:sp>
        <p:nvSpPr>
          <p:cNvPr id="7" name="Rectangle 3"/>
          <p:cNvSpPr txBox="1">
            <a:spLocks noChangeArrowheads="1"/>
          </p:cNvSpPr>
          <p:nvPr/>
        </p:nvSpPr>
        <p:spPr>
          <a:xfrm>
            <a:off x="714375" y="1643063"/>
            <a:ext cx="8116888" cy="4114800"/>
          </a:xfrm>
          <a:prstGeom prst="rect">
            <a:avLst/>
          </a:prstGeom>
        </p:spPr>
        <p:txBody>
          <a:bodyPr/>
          <a:lstStyle/>
          <a:p>
            <a:pPr marL="319088" indent="-319088" eaLnBrk="1" hangingPunct="1">
              <a:spcBef>
                <a:spcPts val="700"/>
              </a:spcBef>
              <a:buClr>
                <a:schemeClr val="accent2"/>
              </a:buClr>
              <a:buSzPct val="60000"/>
              <a:buFont typeface="Wingdings" pitchFamily="2" charset="2"/>
              <a:buChar char=""/>
              <a:defRPr/>
            </a:pPr>
            <a:r>
              <a:rPr lang="tr-TR" sz="2400" dirty="0"/>
              <a:t>Resmi törenlerde: 1 numara daima merkezdedir</a:t>
            </a:r>
          </a:p>
          <a:p>
            <a:pPr marL="319088" indent="-319088" algn="ctr" eaLnBrk="1" hangingPunct="1">
              <a:spcBef>
                <a:spcPts val="700"/>
              </a:spcBef>
              <a:buClr>
                <a:schemeClr val="accent2"/>
              </a:buClr>
              <a:buSzPct val="60000"/>
              <a:buFont typeface="Wingdings" pitchFamily="2" charset="2"/>
              <a:buNone/>
              <a:defRPr/>
            </a:pPr>
            <a:r>
              <a:rPr lang="tr-TR" sz="2900" dirty="0">
                <a:latin typeface="+mn-lt"/>
                <a:cs typeface="+mn-cs"/>
              </a:rPr>
              <a:t> 5 – 3 – 1 – 2 – 4</a:t>
            </a:r>
          </a:p>
          <a:p>
            <a:pPr marL="319088" indent="-319088" algn="ctr" eaLnBrk="1" hangingPunct="1">
              <a:spcBef>
                <a:spcPts val="700"/>
              </a:spcBef>
              <a:buClr>
                <a:schemeClr val="accent2"/>
              </a:buClr>
              <a:buSzPct val="60000"/>
              <a:buFont typeface="Wingdings" pitchFamily="2" charset="2"/>
              <a:buNone/>
              <a:defRPr/>
            </a:pPr>
            <a:endParaRPr lang="tr-TR" sz="2900" dirty="0">
              <a:latin typeface="+mn-lt"/>
              <a:cs typeface="+mn-cs"/>
            </a:endParaRPr>
          </a:p>
          <a:p>
            <a:pPr marL="319088" indent="-319088" eaLnBrk="1" hangingPunct="1">
              <a:spcBef>
                <a:spcPts val="700"/>
              </a:spcBef>
              <a:buClr>
                <a:schemeClr val="accent2"/>
              </a:buClr>
              <a:buSzPct val="60000"/>
              <a:buFont typeface="Wingdings" pitchFamily="2" charset="2"/>
              <a:buChar char=""/>
              <a:defRPr/>
            </a:pPr>
            <a:r>
              <a:rPr lang="tr-TR" sz="2400" dirty="0"/>
              <a:t>Kurumsal törenlerde ev sahibi, 1 numaranın sağındadır.</a:t>
            </a:r>
          </a:p>
          <a:p>
            <a:pPr marL="319088" indent="-319088" algn="ctr">
              <a:spcBef>
                <a:spcPct val="90000"/>
              </a:spcBef>
              <a:buClr>
                <a:schemeClr val="accent2"/>
              </a:buClr>
              <a:buSzPct val="60000"/>
              <a:defRPr/>
            </a:pPr>
            <a:r>
              <a:rPr lang="tr-TR" sz="2900" dirty="0">
                <a:latin typeface="+mn-lt"/>
                <a:cs typeface="+mn-cs"/>
              </a:rPr>
              <a:t>10-8-6-4-2-1-</a:t>
            </a:r>
            <a:r>
              <a:rPr lang="tr-TR" sz="2400" dirty="0" err="1"/>
              <a:t>Evs</a:t>
            </a:r>
            <a:r>
              <a:rPr lang="tr-TR" sz="2900" dirty="0">
                <a:latin typeface="+mn-lt"/>
                <a:cs typeface="+mn-cs"/>
              </a:rPr>
              <a:t>-3-5-7-9 </a:t>
            </a:r>
          </a:p>
          <a:p>
            <a:pPr marL="319088" indent="-319088" eaLnBrk="1" hangingPunct="1">
              <a:spcBef>
                <a:spcPts val="700"/>
              </a:spcBef>
              <a:buClr>
                <a:schemeClr val="accent2"/>
              </a:buClr>
              <a:buSzPct val="60000"/>
              <a:buFont typeface="Wingdings" pitchFamily="2" charset="2"/>
              <a:buNone/>
              <a:defRPr/>
            </a:pPr>
            <a:endParaRPr lang="tr-TR" sz="2900" dirty="0">
              <a:latin typeface="+mn-lt"/>
              <a:cs typeface="+mn-cs"/>
            </a:endParaRPr>
          </a:p>
          <a:p>
            <a:pPr marL="319088" indent="-319088" eaLnBrk="1" hangingPunct="1">
              <a:spcBef>
                <a:spcPts val="700"/>
              </a:spcBef>
              <a:buClr>
                <a:schemeClr val="accent2"/>
              </a:buClr>
              <a:buSzPct val="60000"/>
              <a:buFont typeface="Wingdings" pitchFamily="2" charset="2"/>
              <a:buChar char=""/>
              <a:defRPr/>
            </a:pPr>
            <a:endParaRPr lang="tr-TR" sz="2900" dirty="0">
              <a:latin typeface="+mn-lt"/>
              <a:cs typeface="+mn-cs"/>
            </a:endParaRPr>
          </a:p>
          <a:p>
            <a:pPr marL="319088" indent="-319088" eaLnBrk="1" hangingPunct="1">
              <a:spcBef>
                <a:spcPts val="700"/>
              </a:spcBef>
              <a:buClr>
                <a:schemeClr val="accent2"/>
              </a:buClr>
              <a:buSzPct val="60000"/>
              <a:buFont typeface="Wingdings" pitchFamily="2" charset="2"/>
              <a:buNone/>
              <a:defRPr/>
            </a:pPr>
            <a:endParaRPr lang="tr-TR" sz="2900" dirty="0">
              <a:latin typeface="+mn-lt"/>
              <a:cs typeface="+mn-cs"/>
            </a:endParaRPr>
          </a:p>
          <a:p>
            <a:pPr marL="319088" indent="-319088" eaLnBrk="1" hangingPunct="1">
              <a:spcBef>
                <a:spcPts val="700"/>
              </a:spcBef>
              <a:buClr>
                <a:schemeClr val="accent2"/>
              </a:buClr>
              <a:buSzPct val="60000"/>
              <a:buFont typeface="Wingdings" pitchFamily="2" charset="2"/>
              <a:buChar char=""/>
              <a:defRPr/>
            </a:pPr>
            <a:endParaRPr lang="tr-TR" sz="2900" dirty="0">
              <a:latin typeface="+mn-lt"/>
              <a:cs typeface="+mn-cs"/>
            </a:endParaRPr>
          </a:p>
          <a:p>
            <a:pPr marL="319088" indent="-319088" eaLnBrk="1" hangingPunct="1">
              <a:spcBef>
                <a:spcPts val="700"/>
              </a:spcBef>
              <a:buClr>
                <a:schemeClr val="accent2"/>
              </a:buClr>
              <a:buSzPct val="60000"/>
              <a:buFont typeface="Wingdings" pitchFamily="2" charset="2"/>
              <a:buNone/>
              <a:defRPr/>
            </a:pPr>
            <a:endParaRPr lang="tr-TR" sz="2900" dirty="0">
              <a:latin typeface="+mn-lt"/>
              <a:cs typeface="+mn-cs"/>
            </a:endParaRPr>
          </a:p>
          <a:p>
            <a:pPr marL="319088" indent="-319088" eaLnBrk="1" hangingPunct="1">
              <a:spcBef>
                <a:spcPts val="700"/>
              </a:spcBef>
              <a:buClr>
                <a:schemeClr val="accent2"/>
              </a:buClr>
              <a:buSzPct val="60000"/>
              <a:buFont typeface="Wingdings" pitchFamily="2" charset="2"/>
              <a:buNone/>
              <a:defRPr/>
            </a:pPr>
            <a:endParaRPr lang="tr-TR" sz="2900" dirty="0">
              <a:latin typeface="+mn-lt"/>
              <a:cs typeface="+mn-cs"/>
            </a:endParaRPr>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6027738" y="3332163"/>
            <a:ext cx="1241425" cy="2089150"/>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69635" name="Text Box 4"/>
          <p:cNvSpPr txBox="1">
            <a:spLocks noChangeArrowheads="1"/>
          </p:cNvSpPr>
          <p:nvPr/>
        </p:nvSpPr>
        <p:spPr bwMode="auto">
          <a:xfrm>
            <a:off x="7558088" y="3260725"/>
            <a:ext cx="576262" cy="268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tr-TR" altLang="tr-TR"/>
              <a:t>2</a:t>
            </a:r>
          </a:p>
          <a:p>
            <a:pPr eaLnBrk="1" hangingPunct="1">
              <a:spcBef>
                <a:spcPct val="50000"/>
              </a:spcBef>
            </a:pPr>
            <a:r>
              <a:rPr lang="tr-TR" altLang="tr-TR"/>
              <a:t>4</a:t>
            </a:r>
          </a:p>
          <a:p>
            <a:pPr eaLnBrk="1" hangingPunct="1">
              <a:spcBef>
                <a:spcPct val="50000"/>
              </a:spcBef>
            </a:pPr>
            <a:r>
              <a:rPr lang="tr-TR" altLang="tr-TR"/>
              <a:t>6</a:t>
            </a:r>
          </a:p>
          <a:p>
            <a:pPr eaLnBrk="1" hangingPunct="1">
              <a:spcBef>
                <a:spcPct val="50000"/>
              </a:spcBef>
            </a:pPr>
            <a:r>
              <a:rPr lang="tr-TR" altLang="tr-TR"/>
              <a:t>8</a:t>
            </a:r>
          </a:p>
          <a:p>
            <a:pPr eaLnBrk="1" hangingPunct="1">
              <a:spcBef>
                <a:spcPct val="50000"/>
              </a:spcBef>
            </a:pPr>
            <a:r>
              <a:rPr lang="tr-TR" altLang="tr-TR"/>
              <a:t>10</a:t>
            </a:r>
          </a:p>
        </p:txBody>
      </p:sp>
      <p:sp>
        <p:nvSpPr>
          <p:cNvPr id="69636" name="Text Box 5"/>
          <p:cNvSpPr txBox="1">
            <a:spLocks noChangeArrowheads="1"/>
          </p:cNvSpPr>
          <p:nvPr/>
        </p:nvSpPr>
        <p:spPr bwMode="auto">
          <a:xfrm>
            <a:off x="5486400" y="3330575"/>
            <a:ext cx="703263" cy="268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tr-TR" altLang="tr-TR"/>
              <a:t>1</a:t>
            </a:r>
          </a:p>
          <a:p>
            <a:pPr eaLnBrk="1" hangingPunct="1">
              <a:spcBef>
                <a:spcPct val="50000"/>
              </a:spcBef>
            </a:pPr>
            <a:r>
              <a:rPr lang="tr-TR" altLang="tr-TR"/>
              <a:t>3</a:t>
            </a:r>
          </a:p>
          <a:p>
            <a:pPr eaLnBrk="1" hangingPunct="1">
              <a:spcBef>
                <a:spcPct val="50000"/>
              </a:spcBef>
            </a:pPr>
            <a:r>
              <a:rPr lang="tr-TR" altLang="tr-TR"/>
              <a:t>5</a:t>
            </a:r>
          </a:p>
          <a:p>
            <a:pPr eaLnBrk="1" hangingPunct="1">
              <a:spcBef>
                <a:spcPct val="50000"/>
              </a:spcBef>
            </a:pPr>
            <a:r>
              <a:rPr lang="tr-TR" altLang="tr-TR"/>
              <a:t>7</a:t>
            </a:r>
          </a:p>
          <a:p>
            <a:pPr eaLnBrk="1" hangingPunct="1">
              <a:spcBef>
                <a:spcPct val="50000"/>
              </a:spcBef>
            </a:pPr>
            <a:r>
              <a:rPr lang="tr-TR" altLang="tr-TR"/>
              <a:t>9</a:t>
            </a:r>
          </a:p>
        </p:txBody>
      </p:sp>
      <p:sp>
        <p:nvSpPr>
          <p:cNvPr id="69637" name="Text Box 6"/>
          <p:cNvSpPr txBox="1">
            <a:spLocks noChangeArrowheads="1"/>
          </p:cNvSpPr>
          <p:nvPr/>
        </p:nvSpPr>
        <p:spPr bwMode="auto">
          <a:xfrm>
            <a:off x="5613400" y="2755900"/>
            <a:ext cx="20161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tr-TR" altLang="tr-TR"/>
              <a:t>BAŞKAN</a:t>
            </a:r>
          </a:p>
        </p:txBody>
      </p:sp>
      <p:sp>
        <p:nvSpPr>
          <p:cNvPr id="69638" name="Rectangle 8"/>
          <p:cNvSpPr>
            <a:spLocks noChangeArrowheads="1"/>
          </p:cNvSpPr>
          <p:nvPr/>
        </p:nvSpPr>
        <p:spPr bwMode="auto">
          <a:xfrm>
            <a:off x="2155825" y="3338513"/>
            <a:ext cx="1274763" cy="21478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69639" name="Text Box 9"/>
          <p:cNvSpPr txBox="1">
            <a:spLocks noChangeArrowheads="1"/>
          </p:cNvSpPr>
          <p:nvPr/>
        </p:nvSpPr>
        <p:spPr bwMode="auto">
          <a:xfrm>
            <a:off x="3811588" y="3481388"/>
            <a:ext cx="576262" cy="269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tr-TR" altLang="tr-TR"/>
              <a:t>1</a:t>
            </a:r>
          </a:p>
          <a:p>
            <a:pPr eaLnBrk="1" hangingPunct="1">
              <a:spcBef>
                <a:spcPct val="50000"/>
              </a:spcBef>
            </a:pPr>
            <a:r>
              <a:rPr lang="tr-TR" altLang="tr-TR"/>
              <a:t>2</a:t>
            </a:r>
          </a:p>
          <a:p>
            <a:pPr eaLnBrk="1" hangingPunct="1">
              <a:spcBef>
                <a:spcPct val="50000"/>
              </a:spcBef>
            </a:pPr>
            <a:r>
              <a:rPr lang="tr-TR" altLang="tr-TR"/>
              <a:t>3</a:t>
            </a:r>
          </a:p>
          <a:p>
            <a:pPr eaLnBrk="1" hangingPunct="1">
              <a:spcBef>
                <a:spcPct val="50000"/>
              </a:spcBef>
            </a:pPr>
            <a:r>
              <a:rPr lang="tr-TR" altLang="tr-TR"/>
              <a:t>4</a:t>
            </a:r>
          </a:p>
          <a:p>
            <a:pPr eaLnBrk="1" hangingPunct="1">
              <a:spcBef>
                <a:spcPct val="50000"/>
              </a:spcBef>
            </a:pPr>
            <a:r>
              <a:rPr lang="tr-TR" altLang="tr-TR"/>
              <a:t>5</a:t>
            </a:r>
          </a:p>
        </p:txBody>
      </p:sp>
      <p:sp>
        <p:nvSpPr>
          <p:cNvPr id="69640" name="Text Box 10"/>
          <p:cNvSpPr txBox="1">
            <a:spLocks noChangeArrowheads="1"/>
          </p:cNvSpPr>
          <p:nvPr/>
        </p:nvSpPr>
        <p:spPr bwMode="auto">
          <a:xfrm>
            <a:off x="1579563" y="3481388"/>
            <a:ext cx="576262" cy="269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tr-TR" altLang="tr-TR"/>
              <a:t>1</a:t>
            </a:r>
          </a:p>
          <a:p>
            <a:pPr eaLnBrk="1" hangingPunct="1">
              <a:spcBef>
                <a:spcPct val="50000"/>
              </a:spcBef>
            </a:pPr>
            <a:r>
              <a:rPr lang="tr-TR" altLang="tr-TR"/>
              <a:t>2</a:t>
            </a:r>
          </a:p>
          <a:p>
            <a:pPr eaLnBrk="1" hangingPunct="1">
              <a:spcBef>
                <a:spcPct val="50000"/>
              </a:spcBef>
            </a:pPr>
            <a:r>
              <a:rPr lang="tr-TR" altLang="tr-TR"/>
              <a:t>3</a:t>
            </a:r>
          </a:p>
          <a:p>
            <a:pPr eaLnBrk="1" hangingPunct="1">
              <a:spcBef>
                <a:spcPct val="50000"/>
              </a:spcBef>
            </a:pPr>
            <a:r>
              <a:rPr lang="tr-TR" altLang="tr-TR"/>
              <a:t>4</a:t>
            </a:r>
          </a:p>
          <a:p>
            <a:pPr eaLnBrk="1" hangingPunct="1">
              <a:spcBef>
                <a:spcPct val="50000"/>
              </a:spcBef>
            </a:pPr>
            <a:r>
              <a:rPr lang="tr-TR" altLang="tr-TR"/>
              <a:t>5</a:t>
            </a:r>
          </a:p>
        </p:txBody>
      </p:sp>
      <p:sp>
        <p:nvSpPr>
          <p:cNvPr id="69641" name="Text Box 11"/>
          <p:cNvSpPr txBox="1">
            <a:spLocks noChangeArrowheads="1"/>
          </p:cNvSpPr>
          <p:nvPr/>
        </p:nvSpPr>
        <p:spPr bwMode="auto">
          <a:xfrm>
            <a:off x="1071563" y="2714625"/>
            <a:ext cx="4111625"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tr-TR" altLang="tr-TR"/>
              <a:t>                   BAŞKAN</a:t>
            </a:r>
          </a:p>
          <a:p>
            <a:pPr eaLnBrk="1" hangingPunct="1">
              <a:spcBef>
                <a:spcPct val="50000"/>
              </a:spcBef>
            </a:pPr>
            <a:r>
              <a:rPr lang="tr-TR" altLang="tr-TR"/>
              <a:t> KONUK </a:t>
            </a:r>
            <a:r>
              <a:rPr lang="tr-TR" altLang="tr-TR" sz="1400"/>
              <a:t>	</a:t>
            </a:r>
            <a:r>
              <a:rPr lang="tr-TR" altLang="tr-TR"/>
              <a:t>	</a:t>
            </a:r>
            <a:endParaRPr lang="tr-TR" altLang="tr-TR" sz="1400"/>
          </a:p>
        </p:txBody>
      </p:sp>
      <p:sp>
        <p:nvSpPr>
          <p:cNvPr id="69642" name="11 Metin kutusu"/>
          <p:cNvSpPr txBox="1">
            <a:spLocks noChangeArrowheads="1"/>
          </p:cNvSpPr>
          <p:nvPr/>
        </p:nvSpPr>
        <p:spPr bwMode="auto">
          <a:xfrm>
            <a:off x="5029200" y="5715000"/>
            <a:ext cx="3276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a:t>Tek başkanlı ve tek taraflı toplantı düzeni </a:t>
            </a:r>
          </a:p>
        </p:txBody>
      </p:sp>
      <p:sp>
        <p:nvSpPr>
          <p:cNvPr id="69643" name="12 Metin kutusu"/>
          <p:cNvSpPr txBox="1">
            <a:spLocks noChangeArrowheads="1"/>
          </p:cNvSpPr>
          <p:nvPr/>
        </p:nvSpPr>
        <p:spPr bwMode="auto">
          <a:xfrm>
            <a:off x="1066800" y="5791200"/>
            <a:ext cx="3276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a:t>Tek başkanlı ve çift taraflı toplantı düzeni </a:t>
            </a:r>
          </a:p>
        </p:txBody>
      </p:sp>
      <p:sp>
        <p:nvSpPr>
          <p:cNvPr id="66572"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69645" name="14 Dikdörtgen"/>
          <p:cNvSpPr>
            <a:spLocks noChangeArrowheads="1"/>
          </p:cNvSpPr>
          <p:nvPr/>
        </p:nvSpPr>
        <p:spPr bwMode="auto">
          <a:xfrm>
            <a:off x="2928938" y="1428750"/>
            <a:ext cx="29479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2400" b="1"/>
              <a:t>TOPLANTI DÜZENİ</a:t>
            </a:r>
            <a:endParaRPr lang="tr-TR" altLang="tr-TR" sz="2400"/>
          </a:p>
        </p:txBody>
      </p:sp>
      <p:sp>
        <p:nvSpPr>
          <p:cNvPr id="69646" name="15 Dikdörtgen"/>
          <p:cNvSpPr>
            <a:spLocks noChangeArrowheads="1"/>
          </p:cNvSpPr>
          <p:nvPr/>
        </p:nvSpPr>
        <p:spPr bwMode="auto">
          <a:xfrm>
            <a:off x="3571875" y="3143250"/>
            <a:ext cx="12493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solidFill>
                  <a:srgbClr val="000000"/>
                </a:solidFill>
              </a:rPr>
              <a:t>EVSAHİBİ</a:t>
            </a:r>
            <a:endParaRPr lang="tr-TR" altLang="tr-TR"/>
          </a:p>
        </p:txBody>
      </p:sp>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70659" name="Text Box 5"/>
          <p:cNvSpPr txBox="1">
            <a:spLocks noChangeArrowheads="1"/>
          </p:cNvSpPr>
          <p:nvPr/>
        </p:nvSpPr>
        <p:spPr bwMode="auto">
          <a:xfrm>
            <a:off x="1500188" y="1928813"/>
            <a:ext cx="2212975" cy="394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tr-TR" altLang="tr-TR"/>
              <a:t>		</a:t>
            </a:r>
          </a:p>
          <a:p>
            <a:pPr eaLnBrk="1" hangingPunct="1">
              <a:spcBef>
                <a:spcPct val="50000"/>
              </a:spcBef>
            </a:pPr>
            <a:r>
              <a:rPr lang="tr-TR" altLang="tr-TR"/>
              <a:t>		5</a:t>
            </a:r>
          </a:p>
          <a:p>
            <a:pPr eaLnBrk="1" hangingPunct="1">
              <a:spcBef>
                <a:spcPct val="50000"/>
              </a:spcBef>
            </a:pPr>
            <a:r>
              <a:rPr lang="tr-TR" altLang="tr-TR"/>
              <a:t>		</a:t>
            </a:r>
          </a:p>
          <a:p>
            <a:pPr eaLnBrk="1" hangingPunct="1">
              <a:spcBef>
                <a:spcPct val="50000"/>
              </a:spcBef>
            </a:pPr>
            <a:r>
              <a:rPr lang="tr-TR" altLang="tr-TR"/>
              <a:t>		3</a:t>
            </a:r>
          </a:p>
          <a:p>
            <a:pPr eaLnBrk="1" hangingPunct="1">
              <a:spcBef>
                <a:spcPct val="50000"/>
              </a:spcBef>
            </a:pPr>
            <a:r>
              <a:rPr lang="tr-TR" altLang="tr-TR"/>
              <a:t>           </a:t>
            </a:r>
          </a:p>
          <a:p>
            <a:pPr eaLnBrk="1" hangingPunct="1"/>
            <a:r>
              <a:rPr lang="tr-TR" altLang="tr-TR"/>
              <a:t>       EŞBAŞKAN   1</a:t>
            </a:r>
          </a:p>
          <a:p>
            <a:pPr eaLnBrk="1" hangingPunct="1">
              <a:spcBef>
                <a:spcPct val="50000"/>
              </a:spcBef>
            </a:pPr>
            <a:r>
              <a:rPr lang="tr-TR" altLang="tr-TR"/>
              <a:t>		</a:t>
            </a:r>
          </a:p>
          <a:p>
            <a:pPr eaLnBrk="1" hangingPunct="1">
              <a:spcBef>
                <a:spcPct val="50000"/>
              </a:spcBef>
            </a:pPr>
            <a:r>
              <a:rPr lang="tr-TR" altLang="tr-TR"/>
              <a:t>		2</a:t>
            </a:r>
          </a:p>
          <a:p>
            <a:pPr eaLnBrk="1" hangingPunct="1">
              <a:spcBef>
                <a:spcPct val="50000"/>
              </a:spcBef>
            </a:pPr>
            <a:r>
              <a:rPr lang="tr-TR" altLang="tr-TR"/>
              <a:t>		</a:t>
            </a:r>
          </a:p>
          <a:p>
            <a:pPr eaLnBrk="1" hangingPunct="1">
              <a:spcBef>
                <a:spcPct val="50000"/>
              </a:spcBef>
            </a:pPr>
            <a:r>
              <a:rPr lang="tr-TR" altLang="tr-TR"/>
              <a:t>		4</a:t>
            </a:r>
          </a:p>
        </p:txBody>
      </p:sp>
      <p:sp>
        <p:nvSpPr>
          <p:cNvPr id="70660" name="Rectangle 4"/>
          <p:cNvSpPr>
            <a:spLocks noChangeArrowheads="1"/>
          </p:cNvSpPr>
          <p:nvPr/>
        </p:nvSpPr>
        <p:spPr bwMode="auto">
          <a:xfrm>
            <a:off x="4071938" y="2214563"/>
            <a:ext cx="1295400" cy="3886200"/>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70661" name="Text Box 6"/>
          <p:cNvSpPr txBox="1">
            <a:spLocks noChangeArrowheads="1"/>
          </p:cNvSpPr>
          <p:nvPr/>
        </p:nvSpPr>
        <p:spPr bwMode="auto">
          <a:xfrm>
            <a:off x="5715000" y="2214563"/>
            <a:ext cx="1673225" cy="366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tr-TR" altLang="tr-TR"/>
              <a:t>4</a:t>
            </a:r>
          </a:p>
          <a:p>
            <a:pPr eaLnBrk="1" hangingPunct="1">
              <a:spcBef>
                <a:spcPct val="50000"/>
              </a:spcBef>
            </a:pPr>
            <a:endParaRPr lang="tr-TR" altLang="tr-TR"/>
          </a:p>
          <a:p>
            <a:pPr eaLnBrk="1" hangingPunct="1">
              <a:spcBef>
                <a:spcPct val="50000"/>
              </a:spcBef>
            </a:pPr>
            <a:r>
              <a:rPr lang="tr-TR" altLang="tr-TR"/>
              <a:t>2</a:t>
            </a:r>
          </a:p>
          <a:p>
            <a:pPr eaLnBrk="1" hangingPunct="1">
              <a:spcBef>
                <a:spcPct val="50000"/>
              </a:spcBef>
            </a:pPr>
            <a:endParaRPr lang="tr-TR" altLang="tr-TR"/>
          </a:p>
          <a:p>
            <a:pPr eaLnBrk="1" hangingPunct="1">
              <a:spcBef>
                <a:spcPct val="50000"/>
              </a:spcBef>
            </a:pPr>
            <a:r>
              <a:rPr lang="tr-TR" altLang="tr-TR"/>
              <a:t>1 EŞBAŞKAN</a:t>
            </a:r>
          </a:p>
          <a:p>
            <a:pPr eaLnBrk="1" hangingPunct="1">
              <a:spcBef>
                <a:spcPct val="50000"/>
              </a:spcBef>
            </a:pPr>
            <a:endParaRPr lang="tr-TR" altLang="tr-TR"/>
          </a:p>
          <a:p>
            <a:pPr eaLnBrk="1" hangingPunct="1">
              <a:spcBef>
                <a:spcPct val="50000"/>
              </a:spcBef>
            </a:pPr>
            <a:r>
              <a:rPr lang="tr-TR" altLang="tr-TR"/>
              <a:t>3</a:t>
            </a:r>
          </a:p>
          <a:p>
            <a:pPr eaLnBrk="1" hangingPunct="1">
              <a:spcBef>
                <a:spcPct val="50000"/>
              </a:spcBef>
            </a:pPr>
            <a:endParaRPr lang="tr-TR" altLang="tr-TR"/>
          </a:p>
          <a:p>
            <a:pPr eaLnBrk="1" hangingPunct="1">
              <a:spcBef>
                <a:spcPct val="50000"/>
              </a:spcBef>
            </a:pPr>
            <a:r>
              <a:rPr lang="tr-TR" altLang="tr-TR"/>
              <a:t>5</a:t>
            </a:r>
          </a:p>
        </p:txBody>
      </p:sp>
    </p:spTree>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71683" name="5 Dikdörtgen"/>
          <p:cNvSpPr>
            <a:spLocks noChangeArrowheads="1"/>
          </p:cNvSpPr>
          <p:nvPr/>
        </p:nvSpPr>
        <p:spPr bwMode="auto">
          <a:xfrm>
            <a:off x="214313" y="1214438"/>
            <a:ext cx="86439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a:t>OKUL MÜDÜRÜ OLARAK ÜST AMİRİN GELECEĞİ BELLİ OLAN TOPLANTI, AÇILIŞ GİBİ DURUMLARDA HAZIRLIK ÇALIŞMALARI</a:t>
            </a:r>
            <a:endParaRPr lang="tr-TR" altLang="tr-TR" sz="2400"/>
          </a:p>
        </p:txBody>
      </p:sp>
      <p:sp>
        <p:nvSpPr>
          <p:cNvPr id="71684" name="6 Dikdörtgen"/>
          <p:cNvSpPr>
            <a:spLocks noChangeArrowheads="1"/>
          </p:cNvSpPr>
          <p:nvPr/>
        </p:nvSpPr>
        <p:spPr bwMode="auto">
          <a:xfrm>
            <a:off x="642938" y="2413000"/>
            <a:ext cx="7643812"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Char char="•"/>
            </a:pPr>
            <a:r>
              <a:rPr lang="tr-TR" altLang="tr-TR" sz="2400" i="1"/>
              <a:t>Konuşma kürsüsü (su bulunmalı)</a:t>
            </a:r>
          </a:p>
          <a:p>
            <a:pPr eaLnBrk="1" hangingPunct="1">
              <a:buFont typeface="Arial" panose="020B0604020202020204" pitchFamily="34" charset="0"/>
              <a:buChar char="•"/>
            </a:pPr>
            <a:endParaRPr lang="tr-TR" altLang="tr-TR" sz="2400" i="1"/>
          </a:p>
          <a:p>
            <a:pPr eaLnBrk="1" hangingPunct="1">
              <a:buFont typeface="Arial" panose="020B0604020202020204" pitchFamily="34" charset="0"/>
              <a:buChar char="•"/>
            </a:pPr>
            <a:r>
              <a:rPr lang="tr-TR" altLang="tr-TR" sz="2400" i="1"/>
              <a:t>Buket çiçekler, kurdele, makas, tepsi</a:t>
            </a:r>
          </a:p>
          <a:p>
            <a:pPr eaLnBrk="1" hangingPunct="1">
              <a:buFont typeface="Arial" panose="020B0604020202020204" pitchFamily="34" charset="0"/>
              <a:buChar char="•"/>
            </a:pPr>
            <a:endParaRPr lang="tr-TR" altLang="tr-TR" sz="2400" i="1"/>
          </a:p>
          <a:p>
            <a:pPr eaLnBrk="1" hangingPunct="1">
              <a:buFont typeface="Arial" panose="020B0604020202020204" pitchFamily="34" charset="0"/>
              <a:buChar char="•"/>
            </a:pPr>
            <a:r>
              <a:rPr lang="tr-TR" altLang="tr-TR" sz="2400" i="1"/>
              <a:t>Posterler (Atatürk ve Türk Büyükleri) pankart</a:t>
            </a:r>
          </a:p>
          <a:p>
            <a:pPr eaLnBrk="1" hangingPunct="1">
              <a:buFont typeface="Arial" panose="020B0604020202020204" pitchFamily="34" charset="0"/>
              <a:buChar char="•"/>
            </a:pPr>
            <a:endParaRPr lang="tr-TR" altLang="tr-TR" sz="2400" i="1"/>
          </a:p>
          <a:p>
            <a:pPr eaLnBrk="1" hangingPunct="1">
              <a:buFont typeface="Arial" panose="020B0604020202020204" pitchFamily="34" charset="0"/>
              <a:buChar char="•"/>
            </a:pPr>
            <a:r>
              <a:rPr lang="tr-TR" altLang="tr-TR" sz="2400" i="1"/>
              <a:t>Büyük küçük Türk Bayrakları</a:t>
            </a:r>
          </a:p>
          <a:p>
            <a:pPr eaLnBrk="1" hangingPunct="1">
              <a:buFont typeface="Arial" panose="020B0604020202020204" pitchFamily="34" charset="0"/>
              <a:buChar char="•"/>
            </a:pPr>
            <a:endParaRPr lang="tr-TR" altLang="tr-TR" sz="2400" i="1"/>
          </a:p>
          <a:p>
            <a:pPr eaLnBrk="1" hangingPunct="1">
              <a:buFont typeface="Arial" panose="020B0604020202020204" pitchFamily="34" charset="0"/>
              <a:buChar char="•"/>
            </a:pPr>
            <a:r>
              <a:rPr lang="tr-TR" altLang="tr-TR" sz="2400" i="1"/>
              <a:t>İstiklal Marşı korosu </a:t>
            </a:r>
          </a:p>
          <a:p>
            <a:pPr eaLnBrk="1" hangingPunct="1">
              <a:buFont typeface="Arial" panose="020B0604020202020204" pitchFamily="34" charset="0"/>
              <a:buChar char="•"/>
            </a:pPr>
            <a:endParaRPr lang="tr-TR" altLang="tr-TR" sz="2400" i="1"/>
          </a:p>
          <a:p>
            <a:pPr eaLnBrk="1" hangingPunct="1">
              <a:buFont typeface="Arial" panose="020B0604020202020204" pitchFamily="34" charset="0"/>
              <a:buChar char="•"/>
            </a:pPr>
            <a:r>
              <a:rPr lang="tr-TR" altLang="tr-TR" sz="2400" i="1"/>
              <a:t>Yöreye göre gösteri grupları</a:t>
            </a:r>
            <a:r>
              <a:rPr lang="tr-TR" altLang="tr-TR" sz="2400"/>
              <a:t> </a:t>
            </a:r>
          </a:p>
        </p:txBody>
      </p:sp>
    </p:spTree>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72707" name="5 Dikdörtgen"/>
          <p:cNvSpPr>
            <a:spLocks noChangeArrowheads="1"/>
          </p:cNvSpPr>
          <p:nvPr/>
        </p:nvSpPr>
        <p:spPr bwMode="auto">
          <a:xfrm>
            <a:off x="214313" y="1214438"/>
            <a:ext cx="86439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a:t>OKUL MÜDÜRÜ OLARAK ÜST AMİRİN GELECEĞİ BELLİ OLAN TOPLANTI, AÇILIŞ GİBİ DURUMLARDA HAZIRLIK ÇALIŞMALARI</a:t>
            </a:r>
            <a:endParaRPr lang="tr-TR" altLang="tr-TR" sz="2400"/>
          </a:p>
        </p:txBody>
      </p:sp>
      <p:sp>
        <p:nvSpPr>
          <p:cNvPr id="72708" name="6 Dikdörtgen"/>
          <p:cNvSpPr>
            <a:spLocks noChangeArrowheads="1"/>
          </p:cNvSpPr>
          <p:nvPr/>
        </p:nvSpPr>
        <p:spPr bwMode="auto">
          <a:xfrm>
            <a:off x="642938" y="2413000"/>
            <a:ext cx="7643812"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Char char="•"/>
            </a:pPr>
            <a:r>
              <a:rPr lang="tr-TR" altLang="tr-TR" sz="2400"/>
              <a:t>Bando</a:t>
            </a:r>
          </a:p>
          <a:p>
            <a:pPr eaLnBrk="1" hangingPunct="1">
              <a:buFont typeface="Arial" panose="020B0604020202020204" pitchFamily="34" charset="0"/>
              <a:buChar char="•"/>
            </a:pPr>
            <a:endParaRPr lang="tr-TR" altLang="tr-TR" sz="2400"/>
          </a:p>
          <a:p>
            <a:pPr eaLnBrk="1" hangingPunct="1">
              <a:buFont typeface="Arial" panose="020B0604020202020204" pitchFamily="34" charset="0"/>
              <a:buChar char="•"/>
            </a:pPr>
            <a:r>
              <a:rPr lang="tr-TR" altLang="tr-TR" sz="2400"/>
              <a:t>Koreografi müziği</a:t>
            </a:r>
          </a:p>
          <a:p>
            <a:pPr eaLnBrk="1" hangingPunct="1">
              <a:buFont typeface="Arial" panose="020B0604020202020204" pitchFamily="34" charset="0"/>
              <a:buChar char="•"/>
            </a:pPr>
            <a:endParaRPr lang="tr-TR" altLang="tr-TR" sz="2400"/>
          </a:p>
          <a:p>
            <a:pPr eaLnBrk="1" hangingPunct="1">
              <a:buFont typeface="Arial" panose="020B0604020202020204" pitchFamily="34" charset="0"/>
              <a:buChar char="•"/>
            </a:pPr>
            <a:r>
              <a:rPr lang="tr-TR" altLang="tr-TR" sz="2400"/>
              <a:t>Seslendirme cihazı (takım halinde)</a:t>
            </a:r>
          </a:p>
          <a:p>
            <a:pPr eaLnBrk="1" hangingPunct="1">
              <a:buFont typeface="Arial" panose="020B0604020202020204" pitchFamily="34" charset="0"/>
              <a:buChar char="•"/>
            </a:pPr>
            <a:endParaRPr lang="tr-TR" altLang="tr-TR" sz="2400"/>
          </a:p>
          <a:p>
            <a:pPr eaLnBrk="1" hangingPunct="1">
              <a:buFont typeface="Arial" panose="020B0604020202020204" pitchFamily="34" charset="0"/>
              <a:buChar char="•"/>
            </a:pPr>
            <a:r>
              <a:rPr lang="tr-TR" altLang="tr-TR" sz="2400"/>
              <a:t>Brifing (bilgisayardan yansımalı olabilir)</a:t>
            </a:r>
          </a:p>
          <a:p>
            <a:pPr eaLnBrk="1" hangingPunct="1">
              <a:buFont typeface="Arial" panose="020B0604020202020204" pitchFamily="34" charset="0"/>
              <a:buChar char="•"/>
            </a:pPr>
            <a:endParaRPr lang="tr-TR" altLang="tr-TR" sz="2400"/>
          </a:p>
          <a:p>
            <a:pPr eaLnBrk="1" hangingPunct="1">
              <a:buFont typeface="Arial" panose="020B0604020202020204" pitchFamily="34" charset="0"/>
              <a:buChar char="•"/>
            </a:pPr>
            <a:r>
              <a:rPr lang="tr-TR" altLang="tr-TR" sz="2400"/>
              <a:t>Albüm</a:t>
            </a:r>
          </a:p>
          <a:p>
            <a:pPr eaLnBrk="1" hangingPunct="1">
              <a:buFont typeface="Arial" panose="020B0604020202020204" pitchFamily="34" charset="0"/>
              <a:buChar char="•"/>
            </a:pPr>
            <a:endParaRPr lang="tr-TR" altLang="tr-TR" sz="2400"/>
          </a:p>
          <a:p>
            <a:pPr eaLnBrk="1" hangingPunct="1">
              <a:buFont typeface="Arial" panose="020B0604020202020204" pitchFamily="34" charset="0"/>
              <a:buChar char="•"/>
            </a:pPr>
            <a:r>
              <a:rPr lang="tr-TR" altLang="tr-TR" sz="2400"/>
              <a:t>Video çekimi kamera ile çekim</a:t>
            </a:r>
          </a:p>
        </p:txBody>
      </p:sp>
    </p:spTree>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73731" name="5 Dikdörtgen"/>
          <p:cNvSpPr>
            <a:spLocks noChangeArrowheads="1"/>
          </p:cNvSpPr>
          <p:nvPr/>
        </p:nvSpPr>
        <p:spPr bwMode="auto">
          <a:xfrm>
            <a:off x="214313" y="1214438"/>
            <a:ext cx="86439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a:t>OKUL MÜDÜRÜ OLARAK ÜST AMİR GELECEĞİ BELLİ OLAN TOPLANTI, AÇILIŞ GİBİ DURUMLARDA HAZIRLIK ÇALIŞMALARI</a:t>
            </a:r>
            <a:endParaRPr lang="tr-TR" altLang="tr-TR" sz="2400"/>
          </a:p>
        </p:txBody>
      </p:sp>
      <p:sp>
        <p:nvSpPr>
          <p:cNvPr id="73732" name="6 Dikdörtgen"/>
          <p:cNvSpPr>
            <a:spLocks noChangeArrowheads="1"/>
          </p:cNvSpPr>
          <p:nvPr/>
        </p:nvSpPr>
        <p:spPr bwMode="auto">
          <a:xfrm>
            <a:off x="642938" y="2413000"/>
            <a:ext cx="76438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Char char="•"/>
            </a:pPr>
            <a:endParaRPr lang="tr-TR" altLang="tr-TR" sz="2400"/>
          </a:p>
        </p:txBody>
      </p:sp>
      <p:sp>
        <p:nvSpPr>
          <p:cNvPr id="73733" name="4 Dikdörtgen"/>
          <p:cNvSpPr>
            <a:spLocks noChangeArrowheads="1"/>
          </p:cNvSpPr>
          <p:nvPr/>
        </p:nvSpPr>
        <p:spPr bwMode="auto">
          <a:xfrm>
            <a:off x="642938" y="2428875"/>
            <a:ext cx="6357937"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Char char="•"/>
            </a:pPr>
            <a:r>
              <a:rPr lang="tr-TR" altLang="tr-TR" sz="2400"/>
              <a:t>Davetiye</a:t>
            </a:r>
          </a:p>
          <a:p>
            <a:pPr eaLnBrk="1" hangingPunct="1">
              <a:buFont typeface="Arial" panose="020B0604020202020204" pitchFamily="34" charset="0"/>
              <a:buChar char="•"/>
            </a:pPr>
            <a:endParaRPr lang="tr-TR" altLang="tr-TR" sz="2400"/>
          </a:p>
          <a:p>
            <a:pPr eaLnBrk="1" hangingPunct="1">
              <a:buFont typeface="Arial" panose="020B0604020202020204" pitchFamily="34" charset="0"/>
              <a:buChar char="•"/>
            </a:pPr>
            <a:r>
              <a:rPr lang="tr-TR" altLang="tr-TR" sz="2400"/>
              <a:t>İkram</a:t>
            </a:r>
          </a:p>
          <a:p>
            <a:pPr eaLnBrk="1" hangingPunct="1">
              <a:buFont typeface="Arial" panose="020B0604020202020204" pitchFamily="34" charset="0"/>
              <a:buChar char="•"/>
            </a:pPr>
            <a:endParaRPr lang="tr-TR" altLang="tr-TR" sz="2400"/>
          </a:p>
          <a:p>
            <a:pPr eaLnBrk="1" hangingPunct="1">
              <a:buFont typeface="Arial" panose="020B0604020202020204" pitchFamily="34" charset="0"/>
              <a:buChar char="•"/>
            </a:pPr>
            <a:r>
              <a:rPr lang="tr-TR" altLang="tr-TR" sz="2400"/>
              <a:t>Onur belgesi şilt</a:t>
            </a:r>
          </a:p>
          <a:p>
            <a:pPr eaLnBrk="1" hangingPunct="1">
              <a:buFont typeface="Arial" panose="020B0604020202020204" pitchFamily="34" charset="0"/>
              <a:buChar char="•"/>
            </a:pPr>
            <a:endParaRPr lang="tr-TR" altLang="tr-TR" sz="2400"/>
          </a:p>
          <a:p>
            <a:pPr eaLnBrk="1" hangingPunct="1">
              <a:buFont typeface="Arial" panose="020B0604020202020204" pitchFamily="34" charset="0"/>
              <a:buChar char="•"/>
            </a:pPr>
            <a:r>
              <a:rPr lang="tr-TR" altLang="tr-TR" sz="2400"/>
              <a:t>Armağanlar</a:t>
            </a:r>
          </a:p>
          <a:p>
            <a:pPr eaLnBrk="1" hangingPunct="1">
              <a:buFont typeface="Arial" panose="020B0604020202020204" pitchFamily="34" charset="0"/>
              <a:buChar char="•"/>
            </a:pPr>
            <a:endParaRPr lang="tr-TR" altLang="tr-TR" sz="2400"/>
          </a:p>
          <a:p>
            <a:pPr eaLnBrk="1" hangingPunct="1">
              <a:buFont typeface="Arial" panose="020B0604020202020204" pitchFamily="34" charset="0"/>
              <a:buChar char="•"/>
            </a:pPr>
            <a:r>
              <a:rPr lang="tr-TR" altLang="tr-TR" sz="2400"/>
              <a:t>Anı defteri</a:t>
            </a:r>
          </a:p>
          <a:p>
            <a:pPr eaLnBrk="1" hangingPunct="1">
              <a:buFont typeface="Arial" panose="020B0604020202020204" pitchFamily="34" charset="0"/>
              <a:buChar char="•"/>
            </a:pPr>
            <a:endParaRPr lang="tr-TR" altLang="tr-TR" sz="2400"/>
          </a:p>
          <a:p>
            <a:pPr eaLnBrk="1" hangingPunct="1">
              <a:buFont typeface="Arial" panose="020B0604020202020204" pitchFamily="34" charset="0"/>
              <a:buChar char="•"/>
            </a:pPr>
            <a:r>
              <a:rPr lang="tr-TR" altLang="tr-TR" sz="2400"/>
              <a:t>Program sunucusu</a:t>
            </a:r>
          </a:p>
        </p:txBody>
      </p:sp>
    </p:spTree>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74755" name="5 Dikdörtgen"/>
          <p:cNvSpPr>
            <a:spLocks noChangeArrowheads="1"/>
          </p:cNvSpPr>
          <p:nvPr/>
        </p:nvSpPr>
        <p:spPr bwMode="auto">
          <a:xfrm>
            <a:off x="214313" y="1214438"/>
            <a:ext cx="86439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a:t>OKUL MÜDÜRÜ OLARAK ÜST AMİR GELECEĞİ BELLİ OLAN TOPLANTI, AÇILIŞ GİBİ DURUMLARDA HAZIRLIK ÇALIŞMALARI</a:t>
            </a:r>
            <a:endParaRPr lang="tr-TR" altLang="tr-TR" sz="2400"/>
          </a:p>
        </p:txBody>
      </p:sp>
      <p:sp>
        <p:nvSpPr>
          <p:cNvPr id="74756" name="4 Dikdörtgen"/>
          <p:cNvSpPr>
            <a:spLocks noChangeArrowheads="1"/>
          </p:cNvSpPr>
          <p:nvPr/>
        </p:nvSpPr>
        <p:spPr bwMode="auto">
          <a:xfrm>
            <a:off x="642938" y="2357438"/>
            <a:ext cx="6715125"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Char char="•"/>
            </a:pPr>
            <a:r>
              <a:rPr lang="tr-TR" altLang="tr-TR" sz="2400"/>
              <a:t>Davetlilerin oturma düzeni planı sehpası</a:t>
            </a:r>
          </a:p>
          <a:p>
            <a:pPr eaLnBrk="1" hangingPunct="1">
              <a:buFont typeface="Arial" panose="020B0604020202020204" pitchFamily="34" charset="0"/>
              <a:buChar char="•"/>
            </a:pPr>
            <a:endParaRPr lang="tr-TR" altLang="tr-TR" sz="2400"/>
          </a:p>
          <a:p>
            <a:pPr eaLnBrk="1" hangingPunct="1">
              <a:buFont typeface="Arial" panose="020B0604020202020204" pitchFamily="34" charset="0"/>
              <a:buChar char="•"/>
            </a:pPr>
            <a:r>
              <a:rPr lang="tr-TR" altLang="tr-TR" sz="2400"/>
              <a:t>Teknik donanım personeli hazır bulunmalıdır</a:t>
            </a:r>
          </a:p>
          <a:p>
            <a:pPr eaLnBrk="1" hangingPunct="1">
              <a:buFont typeface="Arial" panose="020B0604020202020204" pitchFamily="34" charset="0"/>
              <a:buChar char="•"/>
            </a:pPr>
            <a:endParaRPr lang="tr-TR" altLang="tr-TR" sz="2400"/>
          </a:p>
          <a:p>
            <a:pPr eaLnBrk="1" hangingPunct="1">
              <a:buFont typeface="Arial" panose="020B0604020202020204" pitchFamily="34" charset="0"/>
              <a:buChar char="•"/>
            </a:pPr>
            <a:r>
              <a:rPr lang="tr-TR" altLang="tr-TR" sz="2400"/>
              <a:t>Halı yolluk</a:t>
            </a:r>
          </a:p>
          <a:p>
            <a:pPr eaLnBrk="1" hangingPunct="1">
              <a:buFont typeface="Arial" panose="020B0604020202020204" pitchFamily="34" charset="0"/>
              <a:buChar char="•"/>
            </a:pPr>
            <a:endParaRPr lang="tr-TR" altLang="tr-TR" sz="2400"/>
          </a:p>
          <a:p>
            <a:pPr eaLnBrk="1" hangingPunct="1">
              <a:buFont typeface="Arial" panose="020B0604020202020204" pitchFamily="34" charset="0"/>
              <a:buChar char="•"/>
            </a:pPr>
            <a:r>
              <a:rPr lang="tr-TR" altLang="tr-TR" sz="2400"/>
              <a:t>Çevre temizliği, sağlık ekibi, trafik ile ilişki</a:t>
            </a:r>
          </a:p>
          <a:p>
            <a:pPr eaLnBrk="1" hangingPunct="1">
              <a:buFont typeface="Arial" panose="020B0604020202020204" pitchFamily="34" charset="0"/>
              <a:buChar char="•"/>
            </a:pPr>
            <a:endParaRPr lang="tr-TR" altLang="tr-TR" sz="2400"/>
          </a:p>
          <a:p>
            <a:pPr eaLnBrk="1" hangingPunct="1">
              <a:buFont typeface="Arial" panose="020B0604020202020204" pitchFamily="34" charset="0"/>
              <a:buChar char="•"/>
            </a:pPr>
            <a:r>
              <a:rPr lang="tr-TR" altLang="tr-TR" sz="2400"/>
              <a:t>PTT bağlantısı (basın mensupları için)</a:t>
            </a:r>
          </a:p>
          <a:p>
            <a:pPr eaLnBrk="1" hangingPunct="1">
              <a:buFont typeface="Arial" panose="020B0604020202020204" pitchFamily="34" charset="0"/>
              <a:buChar char="•"/>
            </a:pPr>
            <a:endParaRPr lang="tr-TR" altLang="tr-TR" sz="2400"/>
          </a:p>
          <a:p>
            <a:pPr eaLnBrk="1" hangingPunct="1">
              <a:buFont typeface="Arial" panose="020B0604020202020204" pitchFamily="34" charset="0"/>
              <a:buChar char="•"/>
            </a:pPr>
            <a:r>
              <a:rPr lang="tr-TR" altLang="tr-TR" sz="2400"/>
              <a:t>Elektrik, su idaresi ile ilişki</a:t>
            </a:r>
          </a:p>
        </p:txBody>
      </p:sp>
    </p:spTree>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75779" name="5 Dikdörtgen"/>
          <p:cNvSpPr>
            <a:spLocks noChangeArrowheads="1"/>
          </p:cNvSpPr>
          <p:nvPr/>
        </p:nvSpPr>
        <p:spPr bwMode="auto">
          <a:xfrm>
            <a:off x="214313" y="1214438"/>
            <a:ext cx="86439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a:t>RESTORAN VE YEMEK ADABI</a:t>
            </a:r>
          </a:p>
        </p:txBody>
      </p:sp>
      <p:sp>
        <p:nvSpPr>
          <p:cNvPr id="75780" name="4 Dikdörtgen"/>
          <p:cNvSpPr>
            <a:spLocks noChangeArrowheads="1"/>
          </p:cNvSpPr>
          <p:nvPr/>
        </p:nvSpPr>
        <p:spPr bwMode="auto">
          <a:xfrm>
            <a:off x="357188" y="1884363"/>
            <a:ext cx="8786812"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Char char="•"/>
            </a:pPr>
            <a:r>
              <a:rPr lang="tr-TR" altLang="tr-TR" sz="2400" dirty="0"/>
              <a:t>Lokantada, mönü listesi açık kaldığı müddetçe garson gelmez.</a:t>
            </a:r>
          </a:p>
          <a:p>
            <a:pPr eaLnBrk="1" hangingPunct="1">
              <a:buFont typeface="Arial" panose="020B0604020202020204" pitchFamily="34" charset="0"/>
              <a:buChar char="•"/>
            </a:pPr>
            <a:endParaRPr lang="tr-TR" altLang="tr-TR" sz="2400" dirty="0"/>
          </a:p>
          <a:p>
            <a:pPr eaLnBrk="1" hangingPunct="1">
              <a:buFont typeface="Arial" panose="020B0604020202020204" pitchFamily="34" charset="0"/>
              <a:buChar char="•"/>
            </a:pPr>
            <a:r>
              <a:rPr lang="tr-TR" altLang="tr-TR" sz="2400" dirty="0"/>
              <a:t>Yemek seçimi yapılınca mönü kitapçığı kapatılır. </a:t>
            </a:r>
          </a:p>
          <a:p>
            <a:pPr eaLnBrk="1" hangingPunct="1">
              <a:buFont typeface="Arial" panose="020B0604020202020204" pitchFamily="34" charset="0"/>
              <a:buChar char="•"/>
            </a:pPr>
            <a:endParaRPr lang="tr-TR" altLang="tr-TR" sz="2400" dirty="0"/>
          </a:p>
          <a:p>
            <a:pPr eaLnBrk="1" hangingPunct="1">
              <a:buFont typeface="Arial" panose="020B0604020202020204" pitchFamily="34" charset="0"/>
              <a:buChar char="•"/>
            </a:pPr>
            <a:r>
              <a:rPr lang="tr-TR" altLang="tr-TR" sz="2400" dirty="0"/>
              <a:t>Peçete diz üzerine serilir. Tabak altına serilmez.</a:t>
            </a:r>
          </a:p>
          <a:p>
            <a:pPr eaLnBrk="1" hangingPunct="1">
              <a:buFont typeface="Arial" panose="020B0604020202020204" pitchFamily="34" charset="0"/>
              <a:buChar char="•"/>
            </a:pPr>
            <a:endParaRPr lang="tr-TR" altLang="tr-TR" sz="2400" dirty="0"/>
          </a:p>
          <a:p>
            <a:pPr eaLnBrk="1" hangingPunct="1">
              <a:buFont typeface="Arial" panose="020B0604020202020204" pitchFamily="34" charset="0"/>
              <a:buChar char="•"/>
            </a:pPr>
            <a:r>
              <a:rPr lang="tr-TR" altLang="tr-TR" sz="2400" dirty="0"/>
              <a:t>Peçetenin amacı, ıslanan ve yağlanan dudaklarımızı silmektir.</a:t>
            </a:r>
          </a:p>
          <a:p>
            <a:pPr eaLnBrk="1" hangingPunct="1">
              <a:buFont typeface="Arial" panose="020B0604020202020204" pitchFamily="34" charset="0"/>
              <a:buChar char="•"/>
            </a:pPr>
            <a:endParaRPr lang="tr-TR" altLang="tr-TR" sz="2400" dirty="0"/>
          </a:p>
          <a:p>
            <a:pPr eaLnBrk="1" hangingPunct="1">
              <a:buFont typeface="Arial" panose="020B0604020202020204" pitchFamily="34" charset="0"/>
              <a:buChar char="•"/>
            </a:pPr>
            <a:r>
              <a:rPr lang="tr-TR" altLang="tr-TR" sz="2400" dirty="0"/>
              <a:t>Üst düzey peçetesini açmadan diğerleri açmamalıdır. </a:t>
            </a:r>
            <a:r>
              <a:rPr lang="tr-TR" altLang="tr-TR" dirty="0"/>
              <a:t>  </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2714625" y="714375"/>
            <a:ext cx="3857625" cy="990600"/>
          </a:xfrm>
          <a:ln>
            <a:miter lim="800000"/>
            <a:headEnd/>
            <a:tailEnd/>
          </a:ln>
        </p:spPr>
        <p:txBody>
          <a:bodyPr vert="horz" wrap="square" lIns="91440" tIns="45720" rIns="91440" bIns="45720" numCol="1" anchor="t" anchorCtr="0" compatLnSpc="1">
            <a:prstTxWarp prst="textNoShape">
              <a:avLst/>
            </a:prstTxWarp>
            <a:normAutofit/>
          </a:bodyPr>
          <a:lstStyle/>
          <a:p>
            <a:pPr eaLnBrk="1" fontAlgn="auto" hangingPunct="1">
              <a:lnSpc>
                <a:spcPct val="145000"/>
              </a:lnSpc>
              <a:spcBef>
                <a:spcPct val="80000"/>
              </a:spcBef>
              <a:spcAft>
                <a:spcPts val="0"/>
              </a:spcAft>
              <a:defRPr/>
            </a:pPr>
            <a:r>
              <a:rPr lang="tr-TR">
                <a:solidFill>
                  <a:schemeClr val="tx2">
                    <a:satMod val="130000"/>
                  </a:schemeClr>
                </a:solidFill>
              </a:rPr>
              <a:t>Yaşam Alanımız</a:t>
            </a:r>
            <a:endParaRPr lang="en-AU">
              <a:solidFill>
                <a:schemeClr val="tx2">
                  <a:satMod val="130000"/>
                </a:schemeClr>
              </a:solidFill>
            </a:endParaRPr>
          </a:p>
        </p:txBody>
      </p:sp>
      <p:sp>
        <p:nvSpPr>
          <p:cNvPr id="21507" name="Oval 3"/>
          <p:cNvSpPr>
            <a:spLocks noChangeArrowheads="1"/>
          </p:cNvSpPr>
          <p:nvPr/>
        </p:nvSpPr>
        <p:spPr bwMode="auto">
          <a:xfrm>
            <a:off x="4071938" y="1785938"/>
            <a:ext cx="3786187" cy="2500312"/>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21508" name="Oval 4"/>
          <p:cNvSpPr>
            <a:spLocks noChangeArrowheads="1"/>
          </p:cNvSpPr>
          <p:nvPr/>
        </p:nvSpPr>
        <p:spPr bwMode="auto">
          <a:xfrm>
            <a:off x="357188" y="1714500"/>
            <a:ext cx="3421062" cy="2462213"/>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21509" name="Oval 5"/>
          <p:cNvSpPr>
            <a:spLocks noChangeArrowheads="1"/>
          </p:cNvSpPr>
          <p:nvPr/>
        </p:nvSpPr>
        <p:spPr bwMode="auto">
          <a:xfrm>
            <a:off x="2357438" y="1785938"/>
            <a:ext cx="3124200" cy="2500312"/>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21510" name="Text Box 6"/>
          <p:cNvSpPr txBox="1">
            <a:spLocks noChangeArrowheads="1"/>
          </p:cNvSpPr>
          <p:nvPr/>
        </p:nvSpPr>
        <p:spPr bwMode="auto">
          <a:xfrm>
            <a:off x="5286375" y="2357438"/>
            <a:ext cx="153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tr-TR" altLang="tr-TR" sz="2000"/>
              <a:t> RESMİ</a:t>
            </a:r>
            <a:r>
              <a:rPr lang="en-AU" altLang="tr-TR" sz="2000"/>
              <a:t> ALAN</a:t>
            </a:r>
            <a:endParaRPr lang="en-AU" altLang="tr-TR" sz="2400"/>
          </a:p>
        </p:txBody>
      </p:sp>
      <p:sp>
        <p:nvSpPr>
          <p:cNvPr id="21511" name="Text Box 7"/>
          <p:cNvSpPr txBox="1">
            <a:spLocks noChangeArrowheads="1"/>
          </p:cNvSpPr>
          <p:nvPr/>
        </p:nvSpPr>
        <p:spPr bwMode="auto">
          <a:xfrm>
            <a:off x="3214688" y="2428875"/>
            <a:ext cx="1295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AU" altLang="tr-TR" sz="2000"/>
              <a:t>SOSYAL ALAN</a:t>
            </a:r>
          </a:p>
        </p:txBody>
      </p:sp>
      <p:sp>
        <p:nvSpPr>
          <p:cNvPr id="21512" name="Text Box 8"/>
          <p:cNvSpPr txBox="1">
            <a:spLocks noChangeArrowheads="1"/>
          </p:cNvSpPr>
          <p:nvPr/>
        </p:nvSpPr>
        <p:spPr bwMode="auto">
          <a:xfrm>
            <a:off x="1143000" y="2286000"/>
            <a:ext cx="1066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AU" altLang="tr-TR" sz="2000"/>
              <a:t>ÖZEL ALAN</a:t>
            </a:r>
          </a:p>
        </p:txBody>
      </p:sp>
      <p:sp>
        <p:nvSpPr>
          <p:cNvPr id="21513" name="Line 9"/>
          <p:cNvSpPr>
            <a:spLocks noChangeShapeType="1"/>
          </p:cNvSpPr>
          <p:nvPr/>
        </p:nvSpPr>
        <p:spPr bwMode="auto">
          <a:xfrm>
            <a:off x="3903663" y="3714750"/>
            <a:ext cx="46037" cy="7143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1514" name="Text Box 10"/>
          <p:cNvSpPr txBox="1">
            <a:spLocks noChangeArrowheads="1"/>
          </p:cNvSpPr>
          <p:nvPr/>
        </p:nvSpPr>
        <p:spPr bwMode="auto">
          <a:xfrm>
            <a:off x="2857500" y="4572000"/>
            <a:ext cx="23050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tr-TR" altLang="tr-TR"/>
              <a:t>Görgü ve Nezaket Kuralları</a:t>
            </a:r>
          </a:p>
        </p:txBody>
      </p:sp>
      <p:sp>
        <p:nvSpPr>
          <p:cNvPr id="21515" name="Line 11"/>
          <p:cNvSpPr>
            <a:spLocks noChangeShapeType="1"/>
          </p:cNvSpPr>
          <p:nvPr/>
        </p:nvSpPr>
        <p:spPr bwMode="auto">
          <a:xfrm>
            <a:off x="6286500" y="3714750"/>
            <a:ext cx="0" cy="7016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1516" name="Text Box 12"/>
          <p:cNvSpPr txBox="1">
            <a:spLocks noChangeArrowheads="1"/>
          </p:cNvSpPr>
          <p:nvPr/>
        </p:nvSpPr>
        <p:spPr bwMode="auto">
          <a:xfrm>
            <a:off x="5214938" y="4572000"/>
            <a:ext cx="2400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tr-TR" altLang="tr-TR"/>
              <a:t>Protokol Kuralları</a:t>
            </a:r>
          </a:p>
        </p:txBody>
      </p:sp>
      <p:sp>
        <p:nvSpPr>
          <p:cNvPr id="21517" name="Rectangle 13"/>
          <p:cNvSpPr>
            <a:spLocks noChangeArrowheads="1"/>
          </p:cNvSpPr>
          <p:nvPr/>
        </p:nvSpPr>
        <p:spPr bwMode="auto">
          <a:xfrm>
            <a:off x="1258888" y="5373688"/>
            <a:ext cx="70929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b="1">
                <a:solidFill>
                  <a:srgbClr val="FF0000"/>
                </a:solidFill>
              </a:rPr>
              <a:t>SOSYAL ALANDA         </a:t>
            </a:r>
            <a:r>
              <a:rPr lang="tr-TR" altLang="tr-TR"/>
              <a:t>GÖRGÜ VE NEZAKET KURALLARI; </a:t>
            </a:r>
          </a:p>
          <a:p>
            <a:pPr eaLnBrk="1" hangingPunct="1"/>
            <a:endParaRPr lang="tr-TR" altLang="tr-TR"/>
          </a:p>
          <a:p>
            <a:pPr eaLnBrk="1" hangingPunct="1"/>
            <a:endParaRPr lang="tr-TR" altLang="tr-TR"/>
          </a:p>
          <a:p>
            <a:pPr eaLnBrk="1" hangingPunct="1"/>
            <a:r>
              <a:rPr lang="tr-TR" altLang="tr-TR" b="1">
                <a:solidFill>
                  <a:srgbClr val="FF0000"/>
                </a:solidFill>
              </a:rPr>
              <a:t>RESMİ ALANDA      </a:t>
            </a:r>
            <a:r>
              <a:rPr lang="tr-TR" altLang="tr-TR"/>
              <a:t>PROTOKOL KURALLARI UYGULANIR.</a:t>
            </a:r>
          </a:p>
        </p:txBody>
      </p:sp>
      <p:sp>
        <p:nvSpPr>
          <p:cNvPr id="14" name="1 Başlık"/>
          <p:cNvSpPr txBox="1">
            <a:spLocks/>
          </p:cNvSpPr>
          <p:nvPr/>
        </p:nvSpPr>
        <p:spPr bwMode="auto">
          <a:xfrm>
            <a:off x="900113" y="115888"/>
            <a:ext cx="7704137" cy="936625"/>
          </a:xfrm>
          <a:prstGeom prst="rect">
            <a:avLst/>
          </a:prstGeom>
          <a:noFill/>
          <a:ln>
            <a:miter lim="800000"/>
            <a:headEnd/>
            <a:tailEnd/>
          </a:ln>
        </p:spPr>
        <p:txBody>
          <a:bodyPr/>
          <a:lstStyle/>
          <a:p>
            <a:pPr algn="ctr">
              <a:defRPr/>
            </a:pPr>
            <a:r>
              <a:rPr lang="tr-TR" sz="2000" b="1">
                <a:solidFill>
                  <a:schemeClr val="bg1"/>
                </a:solidFill>
                <a:ea typeface="+mj-ea"/>
              </a:rPr>
              <a:t>DEVLET PROTOKOLÜ VE KİŞİLER ARASI İLETİŞİM</a:t>
            </a:r>
            <a:endParaRPr lang="tr-TR" sz="2000" b="1" dirty="0">
              <a:solidFill>
                <a:schemeClr val="bg1"/>
              </a:solidFill>
              <a:ea typeface="+mj-ea"/>
            </a:endParaRPr>
          </a:p>
        </p:txBody>
      </p:sp>
    </p:spTree>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76803" name="5 Dikdörtgen"/>
          <p:cNvSpPr>
            <a:spLocks noChangeArrowheads="1"/>
          </p:cNvSpPr>
          <p:nvPr/>
        </p:nvSpPr>
        <p:spPr bwMode="auto">
          <a:xfrm>
            <a:off x="214313" y="1214438"/>
            <a:ext cx="86439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a:t>RESTORAN VE YEMEK ADABI</a:t>
            </a:r>
          </a:p>
        </p:txBody>
      </p:sp>
      <p:sp>
        <p:nvSpPr>
          <p:cNvPr id="76804" name="4 Dikdörtgen"/>
          <p:cNvSpPr>
            <a:spLocks noChangeArrowheads="1"/>
          </p:cNvSpPr>
          <p:nvPr/>
        </p:nvSpPr>
        <p:spPr bwMode="auto">
          <a:xfrm>
            <a:off x="285750" y="1946275"/>
            <a:ext cx="8643938"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buFont typeface="Arial" panose="020B0604020202020204" pitchFamily="34" charset="0"/>
              <a:buChar char="•"/>
            </a:pPr>
            <a:r>
              <a:rPr lang="tr-TR" altLang="tr-TR" sz="2400" dirty="0"/>
              <a:t>Masadan kısa süreli ayrılmalarda peçete sandalyeye bırakılır.</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Peçeteyi kullandıktan sonra peçeteye bakılmamalı.</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İşi biten peçete servis tabağının sağına öylece bırakılır.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Kullanılan kağıt peçete de katlanmadan servis tabağının sağına bırakılır.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Ev davetlerinde bez peçete olması makbuldür. İkisi de olabilir. </a:t>
            </a:r>
            <a:r>
              <a:rPr lang="tr-TR" altLang="tr-TR" dirty="0"/>
              <a:t>  </a:t>
            </a:r>
          </a:p>
        </p:txBody>
      </p:sp>
    </p:spTree>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4"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77827" name="5 Dikdörtgen"/>
          <p:cNvSpPr>
            <a:spLocks noChangeArrowheads="1"/>
          </p:cNvSpPr>
          <p:nvPr/>
        </p:nvSpPr>
        <p:spPr bwMode="auto">
          <a:xfrm>
            <a:off x="214313" y="1214438"/>
            <a:ext cx="86439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a:t>RESTORAN VE YEMEK ADABI</a:t>
            </a:r>
          </a:p>
        </p:txBody>
      </p:sp>
      <p:sp>
        <p:nvSpPr>
          <p:cNvPr id="77828" name="4 Dikdörtgen"/>
          <p:cNvSpPr>
            <a:spLocks noChangeArrowheads="1"/>
          </p:cNvSpPr>
          <p:nvPr/>
        </p:nvSpPr>
        <p:spPr bwMode="auto">
          <a:xfrm>
            <a:off x="714375" y="1966913"/>
            <a:ext cx="7858125"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buFont typeface="Arial" panose="020B0604020202020204" pitchFamily="34" charset="0"/>
              <a:buChar char="•"/>
            </a:pPr>
            <a:r>
              <a:rPr lang="tr-TR" altLang="tr-TR" sz="2400" dirty="0"/>
              <a:t>Tabağın içine peçete atılmaz.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Protokol yemeğinde masa örtüsü ve bez peçete aynı renkte olmalı, mümkünse beyaz olmalıdır.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Çatallar solda, bıçak ve kaşık sağda olmalı.</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Çatal-bıçak dıştan içe doğru kullanılmalı.</a:t>
            </a:r>
            <a:r>
              <a:rPr lang="tr-TR" altLang="tr-TR" dirty="0"/>
              <a:t> </a:t>
            </a:r>
          </a:p>
        </p:txBody>
      </p:sp>
    </p:spTree>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78851" name="5 Dikdörtgen"/>
          <p:cNvSpPr>
            <a:spLocks noChangeArrowheads="1"/>
          </p:cNvSpPr>
          <p:nvPr/>
        </p:nvSpPr>
        <p:spPr bwMode="auto">
          <a:xfrm>
            <a:off x="214313" y="1214438"/>
            <a:ext cx="86439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a:t>RESTORAN VE YEMEK ADABI</a:t>
            </a:r>
          </a:p>
        </p:txBody>
      </p:sp>
      <p:sp>
        <p:nvSpPr>
          <p:cNvPr id="78852" name="4 Dikdörtgen"/>
          <p:cNvSpPr>
            <a:spLocks noChangeArrowheads="1"/>
          </p:cNvSpPr>
          <p:nvPr/>
        </p:nvSpPr>
        <p:spPr bwMode="auto">
          <a:xfrm>
            <a:off x="684213" y="1989138"/>
            <a:ext cx="7858125"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buFont typeface="Arial" panose="020B0604020202020204" pitchFamily="34" charset="0"/>
              <a:buChar char="•"/>
            </a:pPr>
            <a:r>
              <a:rPr lang="tr-TR" altLang="tr-TR" sz="2400" dirty="0"/>
              <a:t>Masadan yere düşen hiçbir şey alınmaz. Garsona yardım edilmez.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Kaşık çorba içildiği müddetçe kasesinin içinde olmalıdır.</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Ancak çorba bittikten sonra çorba tabağının yan tarafına bırakılır.</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Limon çatalla sıkılmaz, sağ elle sıkılırken sol el siper yapılır. Çorba alt tabağının yanına konur. </a:t>
            </a:r>
          </a:p>
        </p:txBody>
      </p:sp>
    </p:spTree>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79875" name="5 Dikdörtgen"/>
          <p:cNvSpPr>
            <a:spLocks noChangeArrowheads="1"/>
          </p:cNvSpPr>
          <p:nvPr/>
        </p:nvSpPr>
        <p:spPr bwMode="auto">
          <a:xfrm>
            <a:off x="214313" y="1214438"/>
            <a:ext cx="86439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a:t>RESTORAN VE YEMEK ADABI</a:t>
            </a:r>
          </a:p>
        </p:txBody>
      </p:sp>
      <p:sp>
        <p:nvSpPr>
          <p:cNvPr id="79876" name="4 Dikdörtgen"/>
          <p:cNvSpPr>
            <a:spLocks noChangeArrowheads="1"/>
          </p:cNvSpPr>
          <p:nvPr/>
        </p:nvSpPr>
        <p:spPr bwMode="auto">
          <a:xfrm>
            <a:off x="714375" y="2019300"/>
            <a:ext cx="7858125"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buFont typeface="Arial" panose="020B0604020202020204" pitchFamily="34" charset="0"/>
              <a:buChar char="•"/>
            </a:pPr>
            <a:r>
              <a:rPr lang="tr-TR" altLang="tr-TR" sz="2400" dirty="0"/>
              <a:t>Çorbaya ekmek doğranmaz.</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Tabağa çok fazla </a:t>
            </a:r>
            <a:r>
              <a:rPr lang="tr-TR" altLang="tr-TR" sz="2400" dirty="0" err="1"/>
              <a:t>eğilinmez</a:t>
            </a:r>
            <a:r>
              <a:rPr lang="tr-TR" altLang="tr-TR" sz="2400" dirty="0"/>
              <a:t>.</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Çorbanın dibini almak için tabak yatırılmaz.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Kaşığın kenarına bırakılması, yemeğin bittiği anlamına gelir.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Garsona yardım etmek kibarlık değildir.</a:t>
            </a:r>
            <a:r>
              <a:rPr lang="tr-TR" altLang="tr-TR" dirty="0"/>
              <a:t> </a:t>
            </a:r>
          </a:p>
        </p:txBody>
      </p:sp>
    </p:spTree>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80899" name="5 Dikdörtgen"/>
          <p:cNvSpPr>
            <a:spLocks noChangeArrowheads="1"/>
          </p:cNvSpPr>
          <p:nvPr/>
        </p:nvSpPr>
        <p:spPr bwMode="auto">
          <a:xfrm>
            <a:off x="214313" y="1214438"/>
            <a:ext cx="86439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a:t>RESTORAN VE YEMEK ADABI</a:t>
            </a:r>
          </a:p>
        </p:txBody>
      </p:sp>
      <p:sp>
        <p:nvSpPr>
          <p:cNvPr id="80900" name="4 Dikdörtgen"/>
          <p:cNvSpPr>
            <a:spLocks noChangeArrowheads="1"/>
          </p:cNvSpPr>
          <p:nvPr/>
        </p:nvSpPr>
        <p:spPr bwMode="auto">
          <a:xfrm>
            <a:off x="714375" y="17145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buFont typeface="Arial" panose="020B0604020202020204" pitchFamily="34" charset="0"/>
              <a:buChar char="•"/>
            </a:pPr>
            <a:r>
              <a:rPr lang="tr-TR" altLang="tr-TR" sz="2400" dirty="0"/>
              <a:t>Balık bıçağı sadece balığın kılçığını ayıklamak için kullanılır.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Balık bıçağı yoksa bunu ekmek parçası ile yaparız.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Tavuğun derisi yenmek istenmiyorsa, deri çatal ve bıçak yardımıyla ayrılır.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Tek kesim, tek lokma prensibi uygulanır.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Ağıza istenmeyen bir lokma (taş, kıl vs.) gelirse, kağıt peçeteyle çıkarılır ve görülmeyecek bir yere konulur. </a:t>
            </a:r>
          </a:p>
          <a:p>
            <a:pPr algn="just" eaLnBrk="1" hangingPunct="1"/>
            <a:r>
              <a:rPr lang="tr-TR" altLang="tr-TR" dirty="0"/>
              <a:t> </a:t>
            </a:r>
          </a:p>
        </p:txBody>
      </p:sp>
    </p:spTree>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81923" name="5 Dikdörtgen"/>
          <p:cNvSpPr>
            <a:spLocks noChangeArrowheads="1"/>
          </p:cNvSpPr>
          <p:nvPr/>
        </p:nvSpPr>
        <p:spPr bwMode="auto">
          <a:xfrm>
            <a:off x="214313" y="1214438"/>
            <a:ext cx="86439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a:t>RESTORAN VE YEMEK ADABI</a:t>
            </a:r>
          </a:p>
        </p:txBody>
      </p:sp>
      <p:sp>
        <p:nvSpPr>
          <p:cNvPr id="81924" name="4 Dikdörtgen"/>
          <p:cNvSpPr>
            <a:spLocks noChangeArrowheads="1"/>
          </p:cNvSpPr>
          <p:nvPr/>
        </p:nvSpPr>
        <p:spPr bwMode="auto">
          <a:xfrm>
            <a:off x="714375" y="1714500"/>
            <a:ext cx="7858125" cy="443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buFont typeface="Arial" panose="020B0604020202020204" pitchFamily="34" charset="0"/>
              <a:buChar char="•"/>
            </a:pPr>
            <a:r>
              <a:rPr lang="tr-TR" altLang="tr-TR" sz="2400" dirty="0"/>
              <a:t>Elde çatal bıçak, ağızda lokma varken konuşulmaz.</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Sağdaki içecekler bize aittir.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Soldaki yiyecekler bize aittir.</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Yiyecek servisi soldan yapılır. Boş tabaklar sağdan alınır.</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Boşalan su veya meyve bardağı garson tarafından doldurulur. </a:t>
            </a:r>
          </a:p>
          <a:p>
            <a:pPr algn="just" eaLnBrk="1" hangingPunct="1"/>
            <a:r>
              <a:rPr lang="tr-TR" altLang="tr-TR" dirty="0"/>
              <a:t>  </a:t>
            </a:r>
          </a:p>
        </p:txBody>
      </p:sp>
    </p:spTree>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82947" name="5 Dikdörtgen"/>
          <p:cNvSpPr>
            <a:spLocks noChangeArrowheads="1"/>
          </p:cNvSpPr>
          <p:nvPr/>
        </p:nvSpPr>
        <p:spPr bwMode="auto">
          <a:xfrm>
            <a:off x="214313" y="1214438"/>
            <a:ext cx="86439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a:t>RESTORAN VE YEMEK ADABI</a:t>
            </a:r>
          </a:p>
        </p:txBody>
      </p:sp>
      <p:sp>
        <p:nvSpPr>
          <p:cNvPr id="82948" name="4 Dikdörtgen"/>
          <p:cNvSpPr>
            <a:spLocks noChangeArrowheads="1"/>
          </p:cNvSpPr>
          <p:nvPr/>
        </p:nvSpPr>
        <p:spPr bwMode="auto">
          <a:xfrm>
            <a:off x="714375" y="1714500"/>
            <a:ext cx="7858125"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Çok delikli olan tuz, tek delikli olan karabiberdir.</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Tuzluk ve diğer istenen malzemeler elden ele verilmez. Uzanabileceği yere bırakılır.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Yemeği tatmadan tuz atılması görgüsüzlüktür.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dirty="0"/>
              <a:t>Çatal ve bıçağın peçete ile silinmesi görgüsüzlüktür.</a:t>
            </a:r>
          </a:p>
          <a:p>
            <a:pPr algn="just" eaLnBrk="1" hangingPunct="1"/>
            <a:r>
              <a:rPr lang="tr-TR" altLang="tr-TR" sz="2400" dirty="0"/>
              <a:t> </a:t>
            </a:r>
          </a:p>
          <a:p>
            <a:pPr algn="just" eaLnBrk="1" hangingPunct="1">
              <a:buFont typeface="Arial" panose="020B0604020202020204" pitchFamily="34" charset="0"/>
              <a:buChar char="•"/>
            </a:pPr>
            <a:r>
              <a:rPr lang="tr-TR" altLang="tr-TR" sz="2400" dirty="0"/>
              <a:t>Yemek çatalıyla tatlı yenmez. </a:t>
            </a:r>
          </a:p>
          <a:p>
            <a:pPr algn="just" eaLnBrk="1" hangingPunct="1"/>
            <a:endParaRPr lang="tr-TR" altLang="tr-TR" dirty="0"/>
          </a:p>
          <a:p>
            <a:pPr algn="just" eaLnBrk="1" hangingPunct="1"/>
            <a:r>
              <a:rPr lang="tr-TR" altLang="tr-TR" dirty="0"/>
              <a:t> </a:t>
            </a:r>
          </a:p>
        </p:txBody>
      </p:sp>
    </p:spTree>
  </p:cSld>
  <p:clrMapOvr>
    <a:masterClrMapping/>
  </p:clrMapOvr>
  <p:transition>
    <p:fade/>
  </p:transition>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83971" name="5 Dikdörtgen"/>
          <p:cNvSpPr>
            <a:spLocks noChangeArrowheads="1"/>
          </p:cNvSpPr>
          <p:nvPr/>
        </p:nvSpPr>
        <p:spPr bwMode="auto">
          <a:xfrm>
            <a:off x="214313" y="1214438"/>
            <a:ext cx="86439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a:t>RESTORAN VE YEMEK ADABI</a:t>
            </a:r>
          </a:p>
        </p:txBody>
      </p:sp>
      <p:sp>
        <p:nvSpPr>
          <p:cNvPr id="83972" name="4 Dikdörtgen"/>
          <p:cNvSpPr>
            <a:spLocks noChangeArrowheads="1"/>
          </p:cNvSpPr>
          <p:nvPr/>
        </p:nvSpPr>
        <p:spPr bwMode="auto">
          <a:xfrm>
            <a:off x="714375" y="1893888"/>
            <a:ext cx="7858125"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buFont typeface="Arial" panose="020B0604020202020204" pitchFamily="34" charset="0"/>
              <a:buChar char="•"/>
            </a:pPr>
            <a:r>
              <a:rPr lang="tr-TR" altLang="tr-TR" sz="2400" dirty="0"/>
              <a:t>Protokolde kürdan olmaz. Diğer zamanlarda sol el perde yapılarak kullanılabilir. Peçetenin içine bırakılır, masa üstüne veya kül tablasına bırakılmaz. </a:t>
            </a:r>
          </a:p>
          <a:p>
            <a:pPr algn="just" eaLnBrk="1" hangingPunct="1">
              <a:buFont typeface="Arial" panose="020B0604020202020204" pitchFamily="34" charset="0"/>
              <a:buChar char="•"/>
            </a:pPr>
            <a:endParaRPr lang="tr-TR" altLang="tr-TR" sz="2400" dirty="0"/>
          </a:p>
          <a:p>
            <a:pPr algn="just" eaLnBrk="1" hangingPunct="1">
              <a:buFont typeface="Arial" panose="020B0604020202020204" pitchFamily="34" charset="0"/>
              <a:buChar char="•"/>
            </a:pPr>
            <a:r>
              <a:rPr lang="tr-TR" altLang="tr-TR" sz="2400" b="1" u="sng" dirty="0">
                <a:effectLst>
                  <a:outerShdw blurRad="38100" dist="38100" dir="2700000" algn="tl">
                    <a:srgbClr val="000000">
                      <a:alpha val="43137"/>
                    </a:srgbClr>
                  </a:outerShdw>
                </a:effectLst>
                <a:latin typeface="Comic Sans MS" panose="030F0702030302020204" pitchFamily="66" charset="0"/>
              </a:rPr>
              <a:t>Bize has ekmek tabağı </a:t>
            </a:r>
            <a:r>
              <a:rPr lang="tr-TR" altLang="tr-TR" sz="2400" dirty="0"/>
              <a:t>varsa </a:t>
            </a:r>
            <a:r>
              <a:rPr lang="tr-TR" altLang="tr-TR" sz="2400" b="1" u="sng" dirty="0">
                <a:effectLst>
                  <a:outerShdw blurRad="38100" dist="38100" dir="2700000" algn="tl">
                    <a:srgbClr val="000000">
                      <a:alpha val="43137"/>
                    </a:srgbClr>
                  </a:outerShdw>
                </a:effectLst>
                <a:latin typeface="Comic Sans MS" panose="030F0702030302020204" pitchFamily="66" charset="0"/>
              </a:rPr>
              <a:t>bir parça ekmek </a:t>
            </a:r>
            <a:r>
              <a:rPr lang="tr-TR" altLang="tr-TR" sz="2400" dirty="0"/>
              <a:t>bölünür, </a:t>
            </a:r>
            <a:r>
              <a:rPr lang="tr-TR" altLang="tr-TR" sz="2400" b="1" u="sng" dirty="0">
                <a:effectLst>
                  <a:outerShdw blurRad="38100" dist="38100" dir="2700000" algn="tl">
                    <a:srgbClr val="000000">
                      <a:alpha val="43137"/>
                    </a:srgbClr>
                  </a:outerShdw>
                </a:effectLst>
                <a:latin typeface="Comic Sans MS" panose="030F0702030302020204" pitchFamily="66" charset="0"/>
              </a:rPr>
              <a:t>gerisi</a:t>
            </a:r>
            <a:r>
              <a:rPr lang="tr-TR" altLang="tr-TR" sz="2400" dirty="0"/>
              <a:t> bırakılır. Şayet ortak bir tabaktan alınıyorsa, ekmeğin </a:t>
            </a:r>
            <a:r>
              <a:rPr lang="tr-TR" altLang="tr-TR" sz="2400" b="1" u="sng" dirty="0">
                <a:effectLst>
                  <a:outerShdw blurRad="38100" dist="38100" dir="2700000" algn="tl">
                    <a:srgbClr val="000000">
                      <a:alpha val="43137"/>
                    </a:srgbClr>
                  </a:outerShdw>
                </a:effectLst>
                <a:latin typeface="Comic Sans MS" panose="030F0702030302020204" pitchFamily="66" charset="0"/>
              </a:rPr>
              <a:t>kalanını tabağımıza </a:t>
            </a:r>
            <a:r>
              <a:rPr lang="tr-TR" altLang="tr-TR" sz="2400" dirty="0"/>
              <a:t>bırakırız. Masa üstüne konmaz.</a:t>
            </a:r>
            <a:r>
              <a:rPr lang="tr-TR" altLang="tr-TR" dirty="0"/>
              <a:t> </a:t>
            </a:r>
          </a:p>
        </p:txBody>
      </p:sp>
    </p:spTree>
  </p:cSld>
  <p:clrMapOvr>
    <a:masterClrMapping/>
  </p:clrMapOvr>
  <p:transition>
    <p:fade/>
  </p:transition>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84995" name="5 Dikdörtgen"/>
          <p:cNvSpPr>
            <a:spLocks noChangeArrowheads="1"/>
          </p:cNvSpPr>
          <p:nvPr/>
        </p:nvSpPr>
        <p:spPr bwMode="auto">
          <a:xfrm>
            <a:off x="214313" y="1214438"/>
            <a:ext cx="86439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2400" b="1"/>
              <a:t>RESTORAN VE YEMEK ADABI</a:t>
            </a:r>
          </a:p>
        </p:txBody>
      </p:sp>
      <p:sp>
        <p:nvSpPr>
          <p:cNvPr id="84996" name="4 Dikdörtgen"/>
          <p:cNvSpPr>
            <a:spLocks noChangeArrowheads="1"/>
          </p:cNvSpPr>
          <p:nvPr/>
        </p:nvSpPr>
        <p:spPr bwMode="auto">
          <a:xfrm>
            <a:off x="714375" y="1714500"/>
            <a:ext cx="7858125" cy="572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Char char="•"/>
            </a:pPr>
            <a:r>
              <a:rPr lang="tr-TR" altLang="tr-TR" sz="2400" dirty="0"/>
              <a:t>Eş ile gidiyorsak </a:t>
            </a:r>
            <a:r>
              <a:rPr lang="tr-TR" altLang="tr-TR" sz="2400" b="1" u="sng" dirty="0">
                <a:effectLst>
                  <a:outerShdw blurRad="38100" dist="38100" dir="2700000" algn="tl">
                    <a:srgbClr val="000000">
                      <a:alpha val="43137"/>
                    </a:srgbClr>
                  </a:outerShdw>
                </a:effectLst>
                <a:latin typeface="Comic Sans MS" panose="030F0702030302020204" pitchFamily="66" charset="0"/>
              </a:rPr>
              <a:t>karşılıklı oturulur.</a:t>
            </a:r>
          </a:p>
          <a:p>
            <a:pPr eaLnBrk="1" hangingPunct="1">
              <a:buFont typeface="Arial" panose="020B0604020202020204" pitchFamily="34" charset="0"/>
              <a:buChar char="•"/>
            </a:pPr>
            <a:endParaRPr lang="tr-TR" altLang="tr-TR" sz="2400" b="1" u="sng" dirty="0">
              <a:effectLst>
                <a:outerShdw blurRad="38100" dist="38100" dir="2700000" algn="tl">
                  <a:srgbClr val="000000">
                    <a:alpha val="43137"/>
                  </a:srgbClr>
                </a:outerShdw>
              </a:effectLst>
              <a:latin typeface="Comic Sans MS" panose="030F0702030302020204" pitchFamily="66" charset="0"/>
            </a:endParaRPr>
          </a:p>
          <a:p>
            <a:pPr eaLnBrk="1" hangingPunct="1">
              <a:buFont typeface="Arial" panose="020B0604020202020204" pitchFamily="34" charset="0"/>
              <a:buChar char="•"/>
            </a:pPr>
            <a:r>
              <a:rPr lang="tr-TR" altLang="tr-TR" sz="2400" dirty="0"/>
              <a:t>Sosyal yemeklerde </a:t>
            </a:r>
            <a:r>
              <a:rPr lang="tr-TR" altLang="tr-TR" sz="2400" b="1" u="sng" dirty="0">
                <a:effectLst>
                  <a:outerShdw blurRad="38100" dist="38100" dir="2700000" algn="tl">
                    <a:srgbClr val="000000">
                      <a:alpha val="43137"/>
                    </a:srgbClr>
                  </a:outerShdw>
                </a:effectLst>
                <a:latin typeface="Comic Sans MS" panose="030F0702030302020204" pitchFamily="66" charset="0"/>
              </a:rPr>
              <a:t>eşler yan yana </a:t>
            </a:r>
            <a:r>
              <a:rPr lang="tr-TR" altLang="tr-TR" sz="2400" dirty="0"/>
              <a:t>oturur.</a:t>
            </a:r>
          </a:p>
          <a:p>
            <a:pPr eaLnBrk="1" hangingPunct="1">
              <a:buFont typeface="Arial" panose="020B0604020202020204" pitchFamily="34" charset="0"/>
              <a:buChar char="•"/>
            </a:pPr>
            <a:endParaRPr lang="tr-TR" altLang="tr-TR" sz="2400" dirty="0"/>
          </a:p>
          <a:p>
            <a:pPr eaLnBrk="1" hangingPunct="1">
              <a:buFont typeface="Arial" panose="020B0604020202020204" pitchFamily="34" charset="0"/>
              <a:buChar char="•"/>
            </a:pPr>
            <a:r>
              <a:rPr lang="tr-TR" altLang="tr-TR" sz="2400" b="1" u="sng" dirty="0">
                <a:effectLst>
                  <a:outerShdw blurRad="38100" dist="38100" dir="2700000" algn="tl">
                    <a:srgbClr val="000000">
                      <a:alpha val="43137"/>
                    </a:srgbClr>
                  </a:outerShdw>
                </a:effectLst>
                <a:latin typeface="Comic Sans MS" panose="030F0702030302020204" pitchFamily="66" charset="0"/>
              </a:rPr>
              <a:t>Eş (bayan) erkeğin sağında</a:t>
            </a:r>
            <a:r>
              <a:rPr lang="tr-TR" altLang="tr-TR" sz="2400" dirty="0"/>
              <a:t> oturur.</a:t>
            </a:r>
          </a:p>
          <a:p>
            <a:pPr eaLnBrk="1" hangingPunct="1">
              <a:buFont typeface="Arial" panose="020B0604020202020204" pitchFamily="34" charset="0"/>
              <a:buChar char="•"/>
            </a:pPr>
            <a:endParaRPr lang="tr-TR" altLang="tr-TR" sz="2400" dirty="0"/>
          </a:p>
          <a:p>
            <a:pPr eaLnBrk="1" hangingPunct="1">
              <a:buFont typeface="Arial" panose="020B0604020202020204" pitchFamily="34" charset="0"/>
              <a:buChar char="•"/>
            </a:pPr>
            <a:r>
              <a:rPr lang="tr-TR" altLang="tr-TR" sz="2400" dirty="0"/>
              <a:t>Kalabalığa </a:t>
            </a:r>
            <a:r>
              <a:rPr lang="tr-TR" altLang="tr-TR" sz="2400" b="1" u="sng" dirty="0">
                <a:effectLst>
                  <a:outerShdw blurRad="38100" dist="38100" dir="2700000" algn="tl">
                    <a:srgbClr val="000000">
                      <a:alpha val="43137"/>
                    </a:srgbClr>
                  </a:outerShdw>
                </a:effectLst>
                <a:latin typeface="Comic Sans MS" panose="030F0702030302020204" pitchFamily="66" charset="0"/>
              </a:rPr>
              <a:t>erkeğin yönü dönük </a:t>
            </a:r>
            <a:r>
              <a:rPr lang="tr-TR" altLang="tr-TR" sz="2400" dirty="0"/>
              <a:t>olmalıdır.</a:t>
            </a:r>
          </a:p>
          <a:p>
            <a:pPr eaLnBrk="1" hangingPunct="1">
              <a:buFont typeface="Arial" panose="020B0604020202020204" pitchFamily="34" charset="0"/>
              <a:buChar char="•"/>
            </a:pPr>
            <a:endParaRPr lang="tr-TR" altLang="tr-TR" sz="2400" dirty="0"/>
          </a:p>
          <a:p>
            <a:pPr eaLnBrk="1" hangingPunct="1">
              <a:buFont typeface="Arial" panose="020B0604020202020204" pitchFamily="34" charset="0"/>
              <a:buChar char="•"/>
            </a:pPr>
            <a:r>
              <a:rPr lang="tr-TR" altLang="tr-TR" sz="2400" dirty="0"/>
              <a:t>Restoranda </a:t>
            </a:r>
            <a:r>
              <a:rPr lang="tr-TR" altLang="tr-TR" sz="2400" b="1" u="sng" dirty="0">
                <a:effectLst>
                  <a:outerShdw blurRad="38100" dist="38100" dir="2700000" algn="tl">
                    <a:srgbClr val="000000">
                      <a:alpha val="43137"/>
                    </a:srgbClr>
                  </a:outerShdw>
                </a:effectLst>
                <a:latin typeface="Comic Sans MS" panose="030F0702030302020204" pitchFamily="66" charset="0"/>
              </a:rPr>
              <a:t>yemeği bayan söylemez</a:t>
            </a:r>
            <a:r>
              <a:rPr lang="tr-TR" altLang="tr-TR" sz="2400" dirty="0"/>
              <a:t>, bey onun adına söyler. </a:t>
            </a:r>
          </a:p>
          <a:p>
            <a:pPr eaLnBrk="1" hangingPunct="1">
              <a:buFont typeface="Arial" panose="020B0604020202020204" pitchFamily="34" charset="0"/>
              <a:buChar char="•"/>
            </a:pPr>
            <a:endParaRPr lang="tr-TR" altLang="tr-TR" sz="2400" dirty="0"/>
          </a:p>
          <a:p>
            <a:pPr eaLnBrk="1" hangingPunct="1">
              <a:buFont typeface="Arial" panose="020B0604020202020204" pitchFamily="34" charset="0"/>
              <a:buChar char="•"/>
            </a:pPr>
            <a:r>
              <a:rPr lang="tr-TR" altLang="tr-TR" sz="2400" dirty="0"/>
              <a:t>Erkekler </a:t>
            </a:r>
            <a:r>
              <a:rPr lang="tr-TR" altLang="tr-TR" sz="2400" b="1" u="sng" dirty="0">
                <a:effectLst>
                  <a:outerShdw blurRad="38100" dist="38100" dir="2700000" algn="tl">
                    <a:srgbClr val="000000">
                      <a:alpha val="43137"/>
                    </a:srgbClr>
                  </a:outerShdw>
                </a:effectLst>
                <a:latin typeface="Comic Sans MS" panose="030F0702030302020204" pitchFamily="66" charset="0"/>
              </a:rPr>
              <a:t>pardösülerini vestiyere bırakır</a:t>
            </a:r>
            <a:r>
              <a:rPr lang="tr-TR" altLang="tr-TR" sz="2400" dirty="0"/>
              <a:t>. Bayanlar yanına alabilir. </a:t>
            </a:r>
          </a:p>
          <a:p>
            <a:pPr eaLnBrk="1" hangingPunct="1"/>
            <a:r>
              <a:rPr lang="tr-TR" altLang="tr-TR" dirty="0"/>
              <a:t> </a:t>
            </a:r>
          </a:p>
          <a:p>
            <a:pPr eaLnBrk="1" hangingPunct="1"/>
            <a:endParaRPr lang="tr-TR" altLang="tr-TR" dirty="0"/>
          </a:p>
          <a:p>
            <a:pPr eaLnBrk="1" hangingPunct="1"/>
            <a:r>
              <a:rPr lang="tr-TR" altLang="tr-TR" dirty="0"/>
              <a:t> </a:t>
            </a: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22531"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B34C034-F4B2-42ED-8F9C-9625B247CCE0}" type="slidenum">
              <a:rPr lang="tr-TR" altLang="tr-TR" smtClean="0">
                <a:solidFill>
                  <a:srgbClr val="B5A788"/>
                </a:solidFill>
              </a:rPr>
              <a:pPr/>
              <a:t>7</a:t>
            </a:fld>
            <a:endParaRPr lang="tr-TR" altLang="tr-TR">
              <a:solidFill>
                <a:srgbClr val="B5A788"/>
              </a:solidFill>
            </a:endParaRPr>
          </a:p>
        </p:txBody>
      </p:sp>
      <p:sp>
        <p:nvSpPr>
          <p:cNvPr id="22532"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22533" name="8 Dikdörtgen"/>
          <p:cNvSpPr>
            <a:spLocks noChangeArrowheads="1"/>
          </p:cNvSpPr>
          <p:nvPr/>
        </p:nvSpPr>
        <p:spPr bwMode="auto">
          <a:xfrm>
            <a:off x="785813" y="1714500"/>
            <a:ext cx="771525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b="1" dirty="0">
                <a:solidFill>
                  <a:srgbClr val="FF0000"/>
                </a:solidFill>
              </a:rPr>
              <a:t>ÖZEL ALAN: </a:t>
            </a:r>
          </a:p>
          <a:p>
            <a:pPr algn="just" eaLnBrk="1" hangingPunct="1"/>
            <a:r>
              <a:rPr lang="tr-TR" altLang="tr-TR" b="1" dirty="0">
                <a:solidFill>
                  <a:srgbClr val="FF0000"/>
                </a:solidFill>
              </a:rPr>
              <a:t>	</a:t>
            </a:r>
            <a:r>
              <a:rPr lang="tr-TR" altLang="tr-TR" b="1" dirty="0"/>
              <a:t>Kişinin kendi yaşam alanıdır</a:t>
            </a:r>
            <a:r>
              <a:rPr lang="tr-TR" altLang="tr-TR" dirty="0"/>
              <a:t>. Tek başına olduğu ya da yalnızken alacağı kararlarda yer aldığı alandır. Bu alanda kişi yapacağı tüm </a:t>
            </a:r>
            <a:r>
              <a:rPr lang="tr-TR" altLang="tr-TR" b="1" dirty="0"/>
              <a:t>hareketlerde özgürdür .</a:t>
            </a:r>
          </a:p>
          <a:p>
            <a:pPr algn="just" eaLnBrk="1" hangingPunct="1"/>
            <a:endParaRPr lang="tr-TR" altLang="tr-TR" b="1" dirty="0"/>
          </a:p>
          <a:p>
            <a:pPr algn="just" eaLnBrk="1" hangingPunct="1"/>
            <a:r>
              <a:rPr lang="tr-TR" altLang="tr-TR" b="1" dirty="0">
                <a:solidFill>
                  <a:srgbClr val="FF0000"/>
                </a:solidFill>
              </a:rPr>
              <a:t>SOSYAL ALAN: </a:t>
            </a:r>
          </a:p>
          <a:p>
            <a:pPr algn="just" eaLnBrk="1" hangingPunct="1"/>
            <a:r>
              <a:rPr lang="tr-TR" altLang="tr-TR" b="1" dirty="0">
                <a:solidFill>
                  <a:srgbClr val="FF0000"/>
                </a:solidFill>
              </a:rPr>
              <a:t>	</a:t>
            </a:r>
            <a:r>
              <a:rPr lang="tr-TR" altLang="tr-TR" b="1" dirty="0"/>
              <a:t>Kişinin yaşadığı </a:t>
            </a:r>
            <a:r>
              <a:rPr lang="tr-TR" altLang="tr-TR" dirty="0"/>
              <a:t>toplumda sıfatlarından bağımsız kişiliği ve karakteri ile yer aldığı alandır. Sosyal alanda </a:t>
            </a:r>
            <a:r>
              <a:rPr lang="tr-TR" altLang="tr-TR" b="1" dirty="0"/>
              <a:t>toplumun koyduğu kurallar </a:t>
            </a:r>
            <a:r>
              <a:rPr lang="tr-TR" altLang="tr-TR" dirty="0"/>
              <a:t>ve </a:t>
            </a:r>
            <a:r>
              <a:rPr lang="tr-TR" altLang="tr-TR" b="1" dirty="0"/>
              <a:t>devletin koyduğu </a:t>
            </a:r>
            <a:r>
              <a:rPr lang="tr-TR" altLang="tr-TR" dirty="0"/>
              <a:t>genel sosyal kanunlar geçerlidir. Bu alanda kişi yapacağı davranışlardan topluma ve millete karşı sorumludur.</a:t>
            </a:r>
          </a:p>
          <a:p>
            <a:pPr algn="just" eaLnBrk="1" hangingPunct="1"/>
            <a:endParaRPr lang="tr-TR" altLang="tr-TR" dirty="0"/>
          </a:p>
          <a:p>
            <a:pPr algn="just" eaLnBrk="1" hangingPunct="1"/>
            <a:r>
              <a:rPr lang="tr-TR" altLang="tr-TR" b="1" dirty="0">
                <a:solidFill>
                  <a:srgbClr val="FF0000"/>
                </a:solidFill>
              </a:rPr>
              <a:t>RESMİ (KAMUSAL) ALAN: </a:t>
            </a:r>
          </a:p>
          <a:p>
            <a:pPr algn="just" eaLnBrk="1" hangingPunct="1"/>
            <a:r>
              <a:rPr lang="tr-TR" altLang="tr-TR" b="1" dirty="0">
                <a:solidFill>
                  <a:srgbClr val="FF0000"/>
                </a:solidFill>
              </a:rPr>
              <a:t>	</a:t>
            </a:r>
            <a:r>
              <a:rPr lang="tr-TR" altLang="tr-TR" b="1" dirty="0"/>
              <a:t>Kişinin, kişiliği, karakter</a:t>
            </a:r>
            <a:r>
              <a:rPr lang="tr-TR" altLang="tr-TR" dirty="0"/>
              <a:t>i ve </a:t>
            </a:r>
            <a:r>
              <a:rPr lang="tr-TR" altLang="tr-TR" b="1" dirty="0"/>
              <a:t>devlet tarafından verilmiş sıfat</a:t>
            </a:r>
            <a:r>
              <a:rPr lang="tr-TR" altLang="tr-TR" dirty="0"/>
              <a:t>ları ile yer aldığı alandır. Sosyal alanda devletin koyduğu </a:t>
            </a:r>
            <a:r>
              <a:rPr lang="tr-TR" altLang="tr-TR" b="1" dirty="0"/>
              <a:t>özel kurallar geçerlidir</a:t>
            </a:r>
            <a:r>
              <a:rPr lang="tr-TR" altLang="tr-TR" dirty="0"/>
              <a:t>. Bu alanda kişi doğrudan devlete ve dolaylı olarak millete karşı sorumludur.</a:t>
            </a:r>
          </a:p>
          <a:p>
            <a:pPr algn="just" eaLnBrk="1" hangingPunct="1"/>
            <a:endParaRPr lang="tr-TR" altLang="tr-TR"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23555"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927F228-F520-47B7-9348-DF263D34F7D4}" type="slidenum">
              <a:rPr lang="tr-TR" altLang="tr-TR" smtClean="0">
                <a:solidFill>
                  <a:srgbClr val="B5A788"/>
                </a:solidFill>
              </a:rPr>
              <a:pPr/>
              <a:t>8</a:t>
            </a:fld>
            <a:endParaRPr lang="tr-TR" altLang="tr-TR">
              <a:solidFill>
                <a:srgbClr val="B5A788"/>
              </a:solidFill>
            </a:endParaRPr>
          </a:p>
        </p:txBody>
      </p:sp>
      <p:sp>
        <p:nvSpPr>
          <p:cNvPr id="23556"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23557" name="8 Dikdörtgen"/>
          <p:cNvSpPr>
            <a:spLocks noChangeArrowheads="1"/>
          </p:cNvSpPr>
          <p:nvPr/>
        </p:nvSpPr>
        <p:spPr bwMode="auto">
          <a:xfrm>
            <a:off x="785813" y="1714500"/>
            <a:ext cx="771525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Font typeface="Wingdings" panose="05000000000000000000" pitchFamily="2" charset="2"/>
              <a:buNone/>
            </a:pPr>
            <a:r>
              <a:rPr lang="tr-TR" altLang="tr-TR" b="1" dirty="0"/>
              <a:t>SOSYAL DAVRANIŞ  KURALLARI İLE  PROTOKOL KURALLARI  FARKLIDIR.</a:t>
            </a:r>
          </a:p>
          <a:p>
            <a:pPr algn="just" eaLnBrk="1" hangingPunct="1">
              <a:buFont typeface="Wingdings" panose="05000000000000000000" pitchFamily="2" charset="2"/>
              <a:buNone/>
            </a:pPr>
            <a:endParaRPr lang="tr-TR" altLang="tr-TR" b="1" dirty="0"/>
          </a:p>
          <a:p>
            <a:pPr algn="just" eaLnBrk="1" hangingPunct="1">
              <a:buFont typeface="Wingdings" panose="05000000000000000000" pitchFamily="2" charset="2"/>
              <a:buNone/>
            </a:pPr>
            <a:endParaRPr lang="tr-TR" altLang="tr-TR" b="1" dirty="0"/>
          </a:p>
          <a:p>
            <a:pPr algn="just" eaLnBrk="1" hangingPunct="1">
              <a:buFont typeface="Arial" panose="020B0604020202020204" pitchFamily="34" charset="0"/>
              <a:buChar char="•"/>
            </a:pPr>
            <a:r>
              <a:rPr lang="tr-TR" altLang="tr-TR" dirty="0"/>
              <a:t>SOSYAL  DAVRANIŞ KURALI RESMİ ORTAMDA UYGULANINCA SAYGISIZLIK OLUR</a:t>
            </a:r>
          </a:p>
          <a:p>
            <a:pPr algn="just" eaLnBrk="1" hangingPunct="1">
              <a:buFont typeface="Arial" panose="020B0604020202020204" pitchFamily="34" charset="0"/>
              <a:buChar char="•"/>
            </a:pPr>
            <a:endParaRPr lang="tr-TR" altLang="tr-TR" dirty="0"/>
          </a:p>
          <a:p>
            <a:pPr algn="just" eaLnBrk="1" hangingPunct="1">
              <a:buFont typeface="Arial" panose="020B0604020202020204" pitchFamily="34" charset="0"/>
              <a:buChar char="•"/>
            </a:pPr>
            <a:r>
              <a:rPr lang="tr-TR" altLang="tr-TR" dirty="0"/>
              <a:t>RESMİ DAVRANIŞ KURALI SOSYAL ORTAMDA UYGULANINCA SAMİMİYETSİZLİK OLUR.</a:t>
            </a:r>
          </a:p>
          <a:p>
            <a:pPr algn="just" eaLnBrk="1" hangingPunct="1"/>
            <a:endParaRPr lang="tr-TR" altLang="tr-TR" b="1" dirty="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1 Başlık"/>
          <p:cNvSpPr>
            <a:spLocks noGrp="1"/>
          </p:cNvSpPr>
          <p:nvPr>
            <p:ph type="title"/>
          </p:nvPr>
        </p:nvSpPr>
        <p:spPr bwMode="auto">
          <a:xfrm>
            <a:off x="900113" y="115888"/>
            <a:ext cx="7704137" cy="936625"/>
          </a:xfrm>
          <a:ln>
            <a:miter lim="800000"/>
            <a:headEnd/>
            <a:tailEnd/>
          </a:ln>
        </p:spPr>
        <p:txBody>
          <a:bodyPr vert="horz" wrap="square" lIns="91440" tIns="45720" rIns="91440" bIns="45720" numCol="1" anchor="t" anchorCtr="0" compatLnSpc="1">
            <a:prstTxWarp prst="textNoShape">
              <a:avLst/>
            </a:prstTxWarp>
          </a:bodyPr>
          <a:lstStyle/>
          <a:p>
            <a:pPr algn="ctr" eaLnBrk="1" fontAlgn="auto" hangingPunct="1">
              <a:spcAft>
                <a:spcPts val="0"/>
              </a:spcAft>
              <a:defRPr/>
            </a:pPr>
            <a:r>
              <a:rPr lang="tr-TR" sz="2000" b="1">
                <a:solidFill>
                  <a:schemeClr val="bg1"/>
                </a:solidFill>
                <a:latin typeface="Arial" charset="0"/>
                <a:cs typeface="Arial" charset="0"/>
              </a:rPr>
              <a:t>DEVLET PROTOKOLÜ VE KİŞİLER ARASI İLETİŞİM</a:t>
            </a:r>
          </a:p>
        </p:txBody>
      </p:sp>
      <p:sp>
        <p:nvSpPr>
          <p:cNvPr id="24579" name="2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706185E-7422-45A4-9C92-D5A64B065DC1}" type="slidenum">
              <a:rPr lang="tr-TR" altLang="tr-TR" smtClean="0">
                <a:solidFill>
                  <a:srgbClr val="B5A788"/>
                </a:solidFill>
              </a:rPr>
              <a:pPr/>
              <a:t>9</a:t>
            </a:fld>
            <a:endParaRPr lang="tr-TR" altLang="tr-TR">
              <a:solidFill>
                <a:srgbClr val="B5A788"/>
              </a:solidFill>
            </a:endParaRPr>
          </a:p>
        </p:txBody>
      </p:sp>
      <p:sp>
        <p:nvSpPr>
          <p:cNvPr id="24580" name="6 Dikdörtgen"/>
          <p:cNvSpPr>
            <a:spLocks noChangeArrowheads="1"/>
          </p:cNvSpPr>
          <p:nvPr/>
        </p:nvSpPr>
        <p:spPr bwMode="auto">
          <a:xfrm>
            <a:off x="785813" y="1643063"/>
            <a:ext cx="7715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a:p>
            <a:pPr eaLnBrk="1" hangingPunct="1"/>
            <a:endParaRPr lang="tr-TR" altLang="tr-TR" b="1"/>
          </a:p>
        </p:txBody>
      </p:sp>
      <p:sp>
        <p:nvSpPr>
          <p:cNvPr id="24581" name="8 Dikdörtgen"/>
          <p:cNvSpPr>
            <a:spLocks noChangeArrowheads="1"/>
          </p:cNvSpPr>
          <p:nvPr/>
        </p:nvSpPr>
        <p:spPr bwMode="auto">
          <a:xfrm>
            <a:off x="785813" y="1714500"/>
            <a:ext cx="8001000" cy="474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2800" dirty="0"/>
              <a:t>Sosyal yaşamda toplum içerisinde s</a:t>
            </a:r>
            <a:r>
              <a:rPr lang="tr-TR" altLang="tr-TR" sz="2800" b="1" u="sng" dirty="0"/>
              <a:t>aygınlık</a:t>
            </a:r>
            <a:r>
              <a:rPr lang="tr-TR" altLang="tr-TR" sz="2800" dirty="0"/>
              <a:t> kazanmak arzusunda olan bir insanın;</a:t>
            </a:r>
          </a:p>
          <a:p>
            <a:pPr eaLnBrk="1" hangingPunct="1"/>
            <a:endParaRPr lang="tr-TR" altLang="tr-TR" sz="2400" b="1" dirty="0"/>
          </a:p>
          <a:p>
            <a:pPr eaLnBrk="1" hangingPunct="1"/>
            <a:r>
              <a:rPr lang="tr-TR" altLang="tr-TR" sz="2400" b="1" dirty="0">
                <a:solidFill>
                  <a:srgbClr val="FF0000"/>
                </a:solidFill>
              </a:rPr>
              <a:t>İMAJI, </a:t>
            </a:r>
            <a:r>
              <a:rPr lang="tr-TR" altLang="tr-TR" sz="2400" b="1" dirty="0"/>
              <a:t>	Kıyafetiyle</a:t>
            </a:r>
          </a:p>
          <a:p>
            <a:pPr eaLnBrk="1" hangingPunct="1"/>
            <a:endParaRPr lang="tr-TR" altLang="tr-TR" sz="2400" b="1" dirty="0"/>
          </a:p>
          <a:p>
            <a:pPr eaLnBrk="1" hangingPunct="1"/>
            <a:r>
              <a:rPr lang="tr-TR" altLang="tr-TR" sz="2400" b="1" dirty="0">
                <a:solidFill>
                  <a:srgbClr val="FF0000"/>
                </a:solidFill>
              </a:rPr>
              <a:t>NEZAKETİ,  </a:t>
            </a:r>
            <a:r>
              <a:rPr lang="tr-TR" altLang="tr-TR" sz="2400" b="1" dirty="0"/>
              <a:t>	Davranışlarıyla</a:t>
            </a:r>
          </a:p>
          <a:p>
            <a:pPr eaLnBrk="1" hangingPunct="1"/>
            <a:endParaRPr lang="tr-TR" altLang="tr-TR" sz="2400" b="1" dirty="0"/>
          </a:p>
          <a:p>
            <a:pPr eaLnBrk="1" hangingPunct="1"/>
            <a:r>
              <a:rPr lang="tr-TR" altLang="tr-TR" sz="2400" b="1" dirty="0">
                <a:solidFill>
                  <a:srgbClr val="FF0000"/>
                </a:solidFill>
              </a:rPr>
              <a:t>BİLGİSİ, </a:t>
            </a:r>
            <a:r>
              <a:rPr lang="tr-TR" altLang="tr-TR" sz="2400" b="1" dirty="0"/>
              <a:t>	Konuşmasıyla</a:t>
            </a:r>
          </a:p>
          <a:p>
            <a:pPr eaLnBrk="1" hangingPunct="1"/>
            <a:endParaRPr lang="tr-TR" altLang="tr-TR" sz="2400" b="1" dirty="0"/>
          </a:p>
          <a:p>
            <a:pPr eaLnBrk="1" hangingPunct="1"/>
            <a:r>
              <a:rPr lang="tr-TR" altLang="tr-TR" sz="2400" b="1" dirty="0">
                <a:solidFill>
                  <a:srgbClr val="FF0000"/>
                </a:solidFill>
              </a:rPr>
              <a:t>GÖRGÜSÜ, </a:t>
            </a:r>
            <a:r>
              <a:rPr lang="tr-TR" altLang="tr-TR" sz="2400" b="1" dirty="0"/>
              <a:t>	Yemesi ve içmesiyle</a:t>
            </a:r>
          </a:p>
          <a:p>
            <a:pPr eaLnBrk="1" hangingPunct="1"/>
            <a:endParaRPr lang="tr-TR" altLang="tr-TR" b="1" dirty="0"/>
          </a:p>
          <a:p>
            <a:pPr eaLnBrk="1" hangingPunct="1"/>
            <a:r>
              <a:rPr lang="tr-TR" altLang="tr-TR" b="1" dirty="0"/>
              <a:t>Ortaya çıkacaktır.</a:t>
            </a:r>
          </a:p>
          <a:p>
            <a:pPr eaLnBrk="1" hangingPunct="1"/>
            <a:endParaRPr lang="tr-TR" altLang="tr-TR" b="1" dirty="0"/>
          </a:p>
        </p:txBody>
      </p:sp>
    </p:spTree>
  </p:cSld>
  <p:clrMapOvr>
    <a:masterClrMapping/>
  </p:clrMapOvr>
  <p:transition>
    <p:fade/>
  </p:transition>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eri">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y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Galeri">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themeOverride>
</file>

<file path=docProps/app.xml><?xml version="1.0" encoding="utf-8"?>
<Properties xmlns="http://schemas.openxmlformats.org/officeDocument/2006/extended-properties" xmlns:vt="http://schemas.openxmlformats.org/officeDocument/2006/docPropsVTypes">
  <Template/>
  <TotalTime>26</TotalTime>
  <Words>3430</Words>
  <Application>Microsoft Office PowerPoint</Application>
  <PresentationFormat>Ekran Gösterisi (4:3)</PresentationFormat>
  <Paragraphs>840</Paragraphs>
  <Slides>68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68</vt:i4>
      </vt:variant>
    </vt:vector>
  </HeadingPairs>
  <TitlesOfParts>
    <vt:vector size="74" baseType="lpstr">
      <vt:lpstr>Arial</vt:lpstr>
      <vt:lpstr>Calibri</vt:lpstr>
      <vt:lpstr>Comic Sans MS</vt:lpstr>
      <vt:lpstr>Palatino Linotype</vt:lpstr>
      <vt:lpstr>Wingdings</vt:lpstr>
      <vt:lpstr>Galeri</vt:lpstr>
      <vt:lpstr>PowerPoint Sunusu</vt:lpstr>
      <vt:lpstr>DEVLET PROTOKOLÜ VE KİŞİLER ARASI İLETİŞİM</vt:lpstr>
      <vt:lpstr>DEVLET PROTOKOLÜ VE KİŞİLER ARASI İLETİŞİM</vt:lpstr>
      <vt:lpstr>DEVLET PROTOKOLÜ VE KİŞİLER ARASI İLETİŞİM</vt:lpstr>
      <vt:lpstr>DEVLET PROTOKOLÜ VE KİŞİLER ARASI İLETİŞİM</vt:lpstr>
      <vt:lpstr>Yaşam Alanımız</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PowerPoint Sunusu</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lpstr>DEVLET PROTOKOLÜ VE KİŞİLER ARASI İLETİŞİM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ÖMER ALİ OSMANOĞLU</dc:creator>
  <cp:lastModifiedBy>Müdür</cp:lastModifiedBy>
  <cp:revision>2</cp:revision>
  <dcterms:created xsi:type="dcterms:W3CDTF">2020-09-16T19:06:10Z</dcterms:created>
  <dcterms:modified xsi:type="dcterms:W3CDTF">2021-02-18T07:14:41Z</dcterms:modified>
</cp:coreProperties>
</file>