
<file path=[Content_Types].xml><?xml version="1.0" encoding="utf-8"?>
<Types xmlns="http://schemas.openxmlformats.org/package/2006/content-types">
  <Default Extension="png" ContentType="image/png"/>
  <Default Extension="svg" ContentType="image/svg+xml"/>
  <Default Extension="jpeg" ContentType="image/jpeg"/>
  <Default Extension="wmf" ContentType="image/x-wmf"/>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ink/ink1.xml" ContentType="application/inkml+xml"/>
  <Override PartName="/ppt/notesSlides/notesSlide1.xml" ContentType="application/vnd.openxmlformats-officedocument.presentationml.notesSlide+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64"/>
  </p:notesMasterIdLst>
  <p:sldIdLst>
    <p:sldId id="319" r:id="rId2"/>
    <p:sldId id="732" r:id="rId3"/>
    <p:sldId id="733" r:id="rId4"/>
    <p:sldId id="393" r:id="rId5"/>
    <p:sldId id="317" r:id="rId6"/>
    <p:sldId id="381" r:id="rId7"/>
    <p:sldId id="382" r:id="rId8"/>
    <p:sldId id="383" r:id="rId9"/>
    <p:sldId id="385" r:id="rId10"/>
    <p:sldId id="386" r:id="rId11"/>
    <p:sldId id="387" r:id="rId12"/>
    <p:sldId id="388" r:id="rId13"/>
    <p:sldId id="389" r:id="rId14"/>
    <p:sldId id="390" r:id="rId15"/>
    <p:sldId id="391" r:id="rId16"/>
    <p:sldId id="392" r:id="rId17"/>
    <p:sldId id="384" r:id="rId18"/>
    <p:sldId id="394" r:id="rId19"/>
    <p:sldId id="396" r:id="rId20"/>
    <p:sldId id="397" r:id="rId21"/>
    <p:sldId id="398" r:id="rId22"/>
    <p:sldId id="399" r:id="rId23"/>
    <p:sldId id="400" r:id="rId24"/>
    <p:sldId id="401" r:id="rId25"/>
    <p:sldId id="402" r:id="rId26"/>
    <p:sldId id="403" r:id="rId27"/>
    <p:sldId id="404" r:id="rId28"/>
    <p:sldId id="405" r:id="rId29"/>
    <p:sldId id="406" r:id="rId30"/>
    <p:sldId id="407" r:id="rId31"/>
    <p:sldId id="332" r:id="rId32"/>
    <p:sldId id="259" r:id="rId33"/>
    <p:sldId id="260" r:id="rId34"/>
    <p:sldId id="261" r:id="rId35"/>
    <p:sldId id="262" r:id="rId36"/>
    <p:sldId id="263" r:id="rId37"/>
    <p:sldId id="294" r:id="rId38"/>
    <p:sldId id="266" r:id="rId39"/>
    <p:sldId id="264" r:id="rId40"/>
    <p:sldId id="257" r:id="rId41"/>
    <p:sldId id="256" r:id="rId42"/>
    <p:sldId id="268" r:id="rId43"/>
    <p:sldId id="269" r:id="rId44"/>
    <p:sldId id="270" r:id="rId45"/>
    <p:sldId id="271" r:id="rId46"/>
    <p:sldId id="272" r:id="rId47"/>
    <p:sldId id="273" r:id="rId48"/>
    <p:sldId id="275" r:id="rId49"/>
    <p:sldId id="276" r:id="rId50"/>
    <p:sldId id="492" r:id="rId51"/>
    <p:sldId id="463" r:id="rId52"/>
    <p:sldId id="575" r:id="rId53"/>
    <p:sldId id="576" r:id="rId54"/>
    <p:sldId id="577" r:id="rId55"/>
    <p:sldId id="578" r:id="rId56"/>
    <p:sldId id="717" r:id="rId57"/>
    <p:sldId id="579" r:id="rId58"/>
    <p:sldId id="580" r:id="rId59"/>
    <p:sldId id="718" r:id="rId60"/>
    <p:sldId id="581" r:id="rId61"/>
    <p:sldId id="719" r:id="rId62"/>
    <p:sldId id="588" r:id="rId6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FFF00"/>
    <a:srgbClr val="FFCCFF"/>
    <a:srgbClr val="FF6600"/>
    <a:srgbClr val="FFFF99"/>
    <a:srgbClr val="66FF99"/>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E4FDB4-C952-4126-BDCE-8A1E89447431}" v="76" dt="2020-09-20T12:27:06.2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43" autoAdjust="0"/>
  </p:normalViewPr>
  <p:slideViewPr>
    <p:cSldViewPr>
      <p:cViewPr varScale="1">
        <p:scale>
          <a:sx n="63" d="100"/>
          <a:sy n="63" d="100"/>
        </p:scale>
        <p:origin x="954" y="78"/>
      </p:cViewPr>
      <p:guideLst>
        <p:guide orient="horz" pos="2160"/>
        <p:guide pos="2880"/>
      </p:guideLst>
    </p:cSldViewPr>
  </p:slideViewPr>
  <p:outlineViewPr>
    <p:cViewPr>
      <p:scale>
        <a:sx n="33" d="100"/>
        <a:sy n="33" d="100"/>
      </p:scale>
      <p:origin x="0" y="223434"/>
    </p:cViewPr>
  </p:outlineViewPr>
  <p:notesTextViewPr>
    <p:cViewPr>
      <p:scale>
        <a:sx n="100" d="100"/>
        <a:sy n="100" d="100"/>
      </p:scale>
      <p:origin x="0" y="0"/>
    </p:cViewPr>
  </p:notesTextViewPr>
  <p:sorterViewPr>
    <p:cViewPr>
      <p:scale>
        <a:sx n="66" d="100"/>
        <a:sy n="66" d="100"/>
      </p:scale>
      <p:origin x="0" y="2984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ÖMER ALİ OSMANOĞLU" userId="4b45da3246be371e" providerId="LiveId" clId="{F1E4FDB4-C952-4126-BDCE-8A1E89447431}"/>
    <pc:docChg chg="undo redo custSel mod addSld delSld modSld modMainMaster">
      <pc:chgData name="ÖMER ALİ OSMANOĞLU" userId="4b45da3246be371e" providerId="LiveId" clId="{F1E4FDB4-C952-4126-BDCE-8A1E89447431}" dt="2020-09-20T12:27:06.260" v="826"/>
      <pc:docMkLst>
        <pc:docMk/>
      </pc:docMkLst>
      <pc:sldChg chg="modSp mod">
        <pc:chgData name="ÖMER ALİ OSMANOĞLU" userId="4b45da3246be371e" providerId="LiveId" clId="{F1E4FDB4-C952-4126-BDCE-8A1E89447431}" dt="2020-09-17T17:10:54.422" v="665" actId="1076"/>
        <pc:sldMkLst>
          <pc:docMk/>
          <pc:sldMk cId="0" sldId="256"/>
        </pc:sldMkLst>
        <pc:spChg chg="mod">
          <ac:chgData name="ÖMER ALİ OSMANOĞLU" userId="4b45da3246be371e" providerId="LiveId" clId="{F1E4FDB4-C952-4126-BDCE-8A1E89447431}" dt="2020-09-17T15:09:50.562" v="64"/>
          <ac:spMkLst>
            <pc:docMk/>
            <pc:sldMk cId="0" sldId="256"/>
            <ac:spMk id="4" creationId="{00000000-0000-0000-0000-000000000000}"/>
          </ac:spMkLst>
        </pc:spChg>
        <pc:spChg chg="mod">
          <ac:chgData name="ÖMER ALİ OSMANOĞLU" userId="4b45da3246be371e" providerId="LiveId" clId="{F1E4FDB4-C952-4126-BDCE-8A1E89447431}" dt="2020-09-17T15:09:50.562" v="64"/>
          <ac:spMkLst>
            <pc:docMk/>
            <pc:sldMk cId="0" sldId="256"/>
            <ac:spMk id="6" creationId="{00000000-0000-0000-0000-000000000000}"/>
          </ac:spMkLst>
        </pc:spChg>
        <pc:spChg chg="mod">
          <ac:chgData name="ÖMER ALİ OSMANOĞLU" userId="4b45da3246be371e" providerId="LiveId" clId="{F1E4FDB4-C952-4126-BDCE-8A1E89447431}" dt="2020-09-17T15:09:50.562" v="64"/>
          <ac:spMkLst>
            <pc:docMk/>
            <pc:sldMk cId="0" sldId="256"/>
            <ac:spMk id="2059" creationId="{00000000-0000-0000-0000-000000000000}"/>
          </ac:spMkLst>
        </pc:spChg>
        <pc:spChg chg="mod">
          <ac:chgData name="ÖMER ALİ OSMANOĞLU" userId="4b45da3246be371e" providerId="LiveId" clId="{F1E4FDB4-C952-4126-BDCE-8A1E89447431}" dt="2020-09-17T17:10:54.422" v="665" actId="1076"/>
          <ac:spMkLst>
            <pc:docMk/>
            <pc:sldMk cId="0" sldId="256"/>
            <ac:spMk id="47109" creationId="{00000000-0000-0000-0000-000000000000}"/>
          </ac:spMkLst>
        </pc:spChg>
      </pc:sldChg>
      <pc:sldChg chg="delSp modSp mod">
        <pc:chgData name="ÖMER ALİ OSMANOĞLU" userId="4b45da3246be371e" providerId="LiveId" clId="{F1E4FDB4-C952-4126-BDCE-8A1E89447431}" dt="2020-09-17T17:10:04.668" v="663" actId="123"/>
        <pc:sldMkLst>
          <pc:docMk/>
          <pc:sldMk cId="0" sldId="257"/>
        </pc:sldMkLst>
        <pc:spChg chg="mod">
          <ac:chgData name="ÖMER ALİ OSMANOĞLU" userId="4b45da3246be371e" providerId="LiveId" clId="{F1E4FDB4-C952-4126-BDCE-8A1E89447431}" dt="2020-09-17T15:09:50.562" v="64"/>
          <ac:spMkLst>
            <pc:docMk/>
            <pc:sldMk cId="0" sldId="257"/>
            <ac:spMk id="5" creationId="{00000000-0000-0000-0000-000000000000}"/>
          </ac:spMkLst>
        </pc:spChg>
        <pc:spChg chg="mod">
          <ac:chgData name="ÖMER ALİ OSMANOĞLU" userId="4b45da3246be371e" providerId="LiveId" clId="{F1E4FDB4-C952-4126-BDCE-8A1E89447431}" dt="2020-09-17T15:09:50.562" v="64"/>
          <ac:spMkLst>
            <pc:docMk/>
            <pc:sldMk cId="0" sldId="257"/>
            <ac:spMk id="7" creationId="{00000000-0000-0000-0000-000000000000}"/>
          </ac:spMkLst>
        </pc:spChg>
        <pc:spChg chg="mod">
          <ac:chgData name="ÖMER ALİ OSMANOĞLU" userId="4b45da3246be371e" providerId="LiveId" clId="{F1E4FDB4-C952-4126-BDCE-8A1E89447431}" dt="2020-09-17T15:09:50.562" v="64"/>
          <ac:spMkLst>
            <pc:docMk/>
            <pc:sldMk cId="0" sldId="257"/>
            <ac:spMk id="6155" creationId="{00000000-0000-0000-0000-000000000000}"/>
          </ac:spMkLst>
        </pc:spChg>
        <pc:spChg chg="mod">
          <ac:chgData name="ÖMER ALİ OSMANOĞLU" userId="4b45da3246be371e" providerId="LiveId" clId="{F1E4FDB4-C952-4126-BDCE-8A1E89447431}" dt="2020-09-17T17:10:04.668" v="663" actId="123"/>
          <ac:spMkLst>
            <pc:docMk/>
            <pc:sldMk cId="0" sldId="257"/>
            <ac:spMk id="46084" creationId="{00000000-0000-0000-0000-000000000000}"/>
          </ac:spMkLst>
        </pc:spChg>
        <pc:picChg chg="del">
          <ac:chgData name="ÖMER ALİ OSMANOĞLU" userId="4b45da3246be371e" providerId="LiveId" clId="{F1E4FDB4-C952-4126-BDCE-8A1E89447431}" dt="2020-09-17T17:09:01.224" v="641" actId="478"/>
          <ac:picMkLst>
            <pc:docMk/>
            <pc:sldMk cId="0" sldId="257"/>
            <ac:picMk id="46086" creationId="{00000000-0000-0000-0000-000000000000}"/>
          </ac:picMkLst>
        </pc:picChg>
      </pc:sldChg>
      <pc:sldChg chg="addSp delSp modSp mod setBg">
        <pc:chgData name="ÖMER ALİ OSMANOĞLU" userId="4b45da3246be371e" providerId="LiveId" clId="{F1E4FDB4-C952-4126-BDCE-8A1E89447431}" dt="2020-09-20T12:26:13.278" v="818" actId="478"/>
        <pc:sldMkLst>
          <pc:docMk/>
          <pc:sldMk cId="0" sldId="259"/>
        </pc:sldMkLst>
        <pc:spChg chg="mod ord">
          <ac:chgData name="ÖMER ALİ OSMANOĞLU" userId="4b45da3246be371e" providerId="LiveId" clId="{F1E4FDB4-C952-4126-BDCE-8A1E89447431}" dt="2020-09-17T16:56:13.180" v="465" actId="26606"/>
          <ac:spMkLst>
            <pc:docMk/>
            <pc:sldMk cId="0" sldId="259"/>
            <ac:spMk id="6" creationId="{00000000-0000-0000-0000-000000000000}"/>
          </ac:spMkLst>
        </pc:spChg>
        <pc:spChg chg="mod">
          <ac:chgData name="ÖMER ALİ OSMANOĞLU" userId="4b45da3246be371e" providerId="LiveId" clId="{F1E4FDB4-C952-4126-BDCE-8A1E89447431}" dt="2020-09-17T16:56:13.180" v="465" actId="26606"/>
          <ac:spMkLst>
            <pc:docMk/>
            <pc:sldMk cId="0" sldId="259"/>
            <ac:spMk id="8" creationId="{00000000-0000-0000-0000-000000000000}"/>
          </ac:spMkLst>
        </pc:spChg>
        <pc:spChg chg="add">
          <ac:chgData name="ÖMER ALİ OSMANOĞLU" userId="4b45da3246be371e" providerId="LiveId" clId="{F1E4FDB4-C952-4126-BDCE-8A1E89447431}" dt="2020-09-17T16:56:13.180" v="465" actId="26606"/>
          <ac:spMkLst>
            <pc:docMk/>
            <pc:sldMk cId="0" sldId="259"/>
            <ac:spMk id="76" creationId="{7DAA46B9-B7E8-4487-B28E-C63A6EB7AA27}"/>
          </ac:spMkLst>
        </pc:spChg>
        <pc:spChg chg="add">
          <ac:chgData name="ÖMER ALİ OSMANOĞLU" userId="4b45da3246be371e" providerId="LiveId" clId="{F1E4FDB4-C952-4126-BDCE-8A1E89447431}" dt="2020-09-17T16:56:13.180" v="465" actId="26606"/>
          <ac:spMkLst>
            <pc:docMk/>
            <pc:sldMk cId="0" sldId="259"/>
            <ac:spMk id="78" creationId="{C866818C-1E5F-475A-B310-3C06B555FB69}"/>
          </ac:spMkLst>
        </pc:spChg>
        <pc:spChg chg="add">
          <ac:chgData name="ÖMER ALİ OSMANOĞLU" userId="4b45da3246be371e" providerId="LiveId" clId="{F1E4FDB4-C952-4126-BDCE-8A1E89447431}" dt="2020-09-17T16:56:13.180" v="465" actId="26606"/>
          <ac:spMkLst>
            <pc:docMk/>
            <pc:sldMk cId="0" sldId="259"/>
            <ac:spMk id="80" creationId="{D12AFDE8-E1ED-4A49-B8B3-4953F4B8ACB9}"/>
          </ac:spMkLst>
        </pc:spChg>
        <pc:spChg chg="mod">
          <ac:chgData name="ÖMER ALİ OSMANOĞLU" userId="4b45da3246be371e" providerId="LiveId" clId="{F1E4FDB4-C952-4126-BDCE-8A1E89447431}" dt="2020-09-17T16:56:52.635" v="494" actId="20577"/>
          <ac:spMkLst>
            <pc:docMk/>
            <pc:sldMk cId="0" sldId="259"/>
            <ac:spMk id="37893" creationId="{00000000-0000-0000-0000-000000000000}"/>
          </ac:spMkLst>
        </pc:spChg>
        <pc:picChg chg="mod ord">
          <ac:chgData name="ÖMER ALİ OSMANOĞLU" userId="4b45da3246be371e" providerId="LiveId" clId="{F1E4FDB4-C952-4126-BDCE-8A1E89447431}" dt="2020-09-17T16:56:13.180" v="465" actId="26606"/>
          <ac:picMkLst>
            <pc:docMk/>
            <pc:sldMk cId="0" sldId="259"/>
            <ac:picMk id="37894" creationId="{00000000-0000-0000-0000-000000000000}"/>
          </ac:picMkLst>
        </pc:picChg>
        <pc:picChg chg="mod ord">
          <ac:chgData name="ÖMER ALİ OSMANOĞLU" userId="4b45da3246be371e" providerId="LiveId" clId="{F1E4FDB4-C952-4126-BDCE-8A1E89447431}" dt="2020-09-17T16:56:13.180" v="465" actId="26606"/>
          <ac:picMkLst>
            <pc:docMk/>
            <pc:sldMk cId="0" sldId="259"/>
            <ac:picMk id="37895" creationId="{00000000-0000-0000-0000-000000000000}"/>
          </ac:picMkLst>
        </pc:picChg>
        <pc:inkChg chg="add del">
          <ac:chgData name="ÖMER ALİ OSMANOĞLU" userId="4b45da3246be371e" providerId="LiveId" clId="{F1E4FDB4-C952-4126-BDCE-8A1E89447431}" dt="2020-09-20T12:26:13.278" v="818" actId="478"/>
          <ac:inkMkLst>
            <pc:docMk/>
            <pc:sldMk cId="0" sldId="259"/>
            <ac:inkMk id="2" creationId="{5F99AD1F-895C-42C6-ADB9-E46F56517CDF}"/>
          </ac:inkMkLst>
        </pc:inkChg>
      </pc:sldChg>
      <pc:sldChg chg="addSp delSp modSp mod">
        <pc:chgData name="ÖMER ALİ OSMANOĞLU" userId="4b45da3246be371e" providerId="LiveId" clId="{F1E4FDB4-C952-4126-BDCE-8A1E89447431}" dt="2020-09-20T12:26:34.323" v="819"/>
        <pc:sldMkLst>
          <pc:docMk/>
          <pc:sldMk cId="0" sldId="260"/>
        </pc:sldMkLst>
        <pc:spChg chg="mod">
          <ac:chgData name="ÖMER ALİ OSMANOĞLU" userId="4b45da3246be371e" providerId="LiveId" clId="{F1E4FDB4-C952-4126-BDCE-8A1E89447431}" dt="2020-09-17T15:09:50.562" v="64"/>
          <ac:spMkLst>
            <pc:docMk/>
            <pc:sldMk cId="0" sldId="260"/>
            <ac:spMk id="4" creationId="{00000000-0000-0000-0000-000000000000}"/>
          </ac:spMkLst>
        </pc:spChg>
        <pc:spChg chg="mod">
          <ac:chgData name="ÖMER ALİ OSMANOĞLU" userId="4b45da3246be371e" providerId="LiveId" clId="{F1E4FDB4-C952-4126-BDCE-8A1E89447431}" dt="2020-09-17T15:09:50.562" v="64"/>
          <ac:spMkLst>
            <pc:docMk/>
            <pc:sldMk cId="0" sldId="260"/>
            <ac:spMk id="6" creationId="{00000000-0000-0000-0000-000000000000}"/>
          </ac:spMkLst>
        </pc:spChg>
        <pc:spChg chg="mod">
          <ac:chgData name="ÖMER ALİ OSMANOĞLU" userId="4b45da3246be371e" providerId="LiveId" clId="{F1E4FDB4-C952-4126-BDCE-8A1E89447431}" dt="2020-09-17T16:57:09.111" v="495" actId="1076"/>
          <ac:spMkLst>
            <pc:docMk/>
            <pc:sldMk cId="0" sldId="260"/>
            <ac:spMk id="18434" creationId="{00000000-0000-0000-0000-000000000000}"/>
          </ac:spMkLst>
        </pc:spChg>
        <pc:spChg chg="mod">
          <ac:chgData name="ÖMER ALİ OSMANOĞLU" userId="4b45da3246be371e" providerId="LiveId" clId="{F1E4FDB4-C952-4126-BDCE-8A1E89447431}" dt="2020-09-17T16:57:41.186" v="499"/>
          <ac:spMkLst>
            <pc:docMk/>
            <pc:sldMk cId="0" sldId="260"/>
            <ac:spMk id="38917" creationId="{00000000-0000-0000-0000-000000000000}"/>
          </ac:spMkLst>
        </pc:spChg>
        <pc:inkChg chg="add del">
          <ac:chgData name="ÖMER ALİ OSMANOĞLU" userId="4b45da3246be371e" providerId="LiveId" clId="{F1E4FDB4-C952-4126-BDCE-8A1E89447431}" dt="2020-09-20T12:26:34.323" v="819"/>
          <ac:inkMkLst>
            <pc:docMk/>
            <pc:sldMk cId="0" sldId="260"/>
            <ac:inkMk id="2" creationId="{0CCC9B43-4D8D-4A85-B4BE-6FF7C4CCB87B}"/>
          </ac:inkMkLst>
        </pc:inkChg>
      </pc:sldChg>
      <pc:sldChg chg="addSp delSp modSp mod setBg setClrOvrMap">
        <pc:chgData name="ÖMER ALİ OSMANOĞLU" userId="4b45da3246be371e" providerId="LiveId" clId="{F1E4FDB4-C952-4126-BDCE-8A1E89447431}" dt="2020-09-20T12:26:09.709" v="817" actId="478"/>
        <pc:sldMkLst>
          <pc:docMk/>
          <pc:sldMk cId="0" sldId="261"/>
        </pc:sldMkLst>
        <pc:spChg chg="mod">
          <ac:chgData name="ÖMER ALİ OSMANOĞLU" userId="4b45da3246be371e" providerId="LiveId" clId="{F1E4FDB4-C952-4126-BDCE-8A1E89447431}" dt="2020-09-17T16:58:46.190" v="504" actId="26606"/>
          <ac:spMkLst>
            <pc:docMk/>
            <pc:sldMk cId="0" sldId="261"/>
            <ac:spMk id="6" creationId="{00000000-0000-0000-0000-000000000000}"/>
          </ac:spMkLst>
        </pc:spChg>
        <pc:spChg chg="mod ord">
          <ac:chgData name="ÖMER ALİ OSMANOĞLU" userId="4b45da3246be371e" providerId="LiveId" clId="{F1E4FDB4-C952-4126-BDCE-8A1E89447431}" dt="2020-09-17T16:58:46.190" v="504" actId="26606"/>
          <ac:spMkLst>
            <pc:docMk/>
            <pc:sldMk cId="0" sldId="261"/>
            <ac:spMk id="8" creationId="{00000000-0000-0000-0000-000000000000}"/>
          </ac:spMkLst>
        </pc:spChg>
        <pc:spChg chg="add">
          <ac:chgData name="ÖMER ALİ OSMANOĞLU" userId="4b45da3246be371e" providerId="LiveId" clId="{F1E4FDB4-C952-4126-BDCE-8A1E89447431}" dt="2020-09-17T16:58:46.190" v="504" actId="26606"/>
          <ac:spMkLst>
            <pc:docMk/>
            <pc:sldMk cId="0" sldId="261"/>
            <ac:spMk id="75" creationId="{C8A3C342-1D03-412F-8DD3-BF519E8E0AE9}"/>
          </ac:spMkLst>
        </pc:spChg>
        <pc:spChg chg="add">
          <ac:chgData name="ÖMER ALİ OSMANOĞLU" userId="4b45da3246be371e" providerId="LiveId" clId="{F1E4FDB4-C952-4126-BDCE-8A1E89447431}" dt="2020-09-17T16:58:46.190" v="504" actId="26606"/>
          <ac:spMkLst>
            <pc:docMk/>
            <pc:sldMk cId="0" sldId="261"/>
            <ac:spMk id="77" creationId="{81CC9B02-E087-4350-AEBD-2C3CF001AF01}"/>
          </ac:spMkLst>
        </pc:spChg>
        <pc:spChg chg="add">
          <ac:chgData name="ÖMER ALİ OSMANOĞLU" userId="4b45da3246be371e" providerId="LiveId" clId="{F1E4FDB4-C952-4126-BDCE-8A1E89447431}" dt="2020-09-17T16:58:46.190" v="504" actId="26606"/>
          <ac:spMkLst>
            <pc:docMk/>
            <pc:sldMk cId="0" sldId="261"/>
            <ac:spMk id="79" creationId="{AC3BF0FA-36FA-4CE9-840E-F7C3A8F168B5}"/>
          </ac:spMkLst>
        </pc:spChg>
        <pc:spChg chg="add">
          <ac:chgData name="ÖMER ALİ OSMANOĞLU" userId="4b45da3246be371e" providerId="LiveId" clId="{F1E4FDB4-C952-4126-BDCE-8A1E89447431}" dt="2020-09-17T16:58:46.190" v="504" actId="26606"/>
          <ac:spMkLst>
            <pc:docMk/>
            <pc:sldMk cId="0" sldId="261"/>
            <ac:spMk id="81" creationId="{D6F18ACE-6E82-4ADC-8A2F-A1771B309B16}"/>
          </ac:spMkLst>
        </pc:spChg>
        <pc:spChg chg="mod">
          <ac:chgData name="ÖMER ALİ OSMANOĞLU" userId="4b45da3246be371e" providerId="LiveId" clId="{F1E4FDB4-C952-4126-BDCE-8A1E89447431}" dt="2020-09-17T16:58:52.194" v="505" actId="207"/>
          <ac:spMkLst>
            <pc:docMk/>
            <pc:sldMk cId="0" sldId="261"/>
            <ac:spMk id="19458" creationId="{00000000-0000-0000-0000-000000000000}"/>
          </ac:spMkLst>
        </pc:spChg>
        <pc:spChg chg="mod">
          <ac:chgData name="ÖMER ALİ OSMANOĞLU" userId="4b45da3246be371e" providerId="LiveId" clId="{F1E4FDB4-C952-4126-BDCE-8A1E89447431}" dt="2020-09-17T16:59:40.491" v="534" actId="20577"/>
          <ac:spMkLst>
            <pc:docMk/>
            <pc:sldMk cId="0" sldId="261"/>
            <ac:spMk id="39941" creationId="{00000000-0000-0000-0000-000000000000}"/>
          </ac:spMkLst>
        </pc:spChg>
        <pc:picChg chg="add mod ord">
          <ac:chgData name="ÖMER ALİ OSMANOĞLU" userId="4b45da3246be371e" providerId="LiveId" clId="{F1E4FDB4-C952-4126-BDCE-8A1E89447431}" dt="2020-09-17T16:58:46.190" v="504" actId="26606"/>
          <ac:picMkLst>
            <pc:docMk/>
            <pc:sldMk cId="0" sldId="261"/>
            <ac:picMk id="3" creationId="{43EB5C32-83C3-4FA4-B2E2-FA0E207C0950}"/>
          </ac:picMkLst>
        </pc:picChg>
        <pc:picChg chg="del">
          <ac:chgData name="ÖMER ALİ OSMANOĞLU" userId="4b45da3246be371e" providerId="LiveId" clId="{F1E4FDB4-C952-4126-BDCE-8A1E89447431}" dt="2020-09-17T16:57:46.594" v="500" actId="478"/>
          <ac:picMkLst>
            <pc:docMk/>
            <pc:sldMk cId="0" sldId="261"/>
            <ac:picMk id="39942" creationId="{00000000-0000-0000-0000-000000000000}"/>
          </ac:picMkLst>
        </pc:picChg>
        <pc:picChg chg="del">
          <ac:chgData name="ÖMER ALİ OSMANOĞLU" userId="4b45da3246be371e" providerId="LiveId" clId="{F1E4FDB4-C952-4126-BDCE-8A1E89447431}" dt="2020-09-17T16:57:48.477" v="501" actId="478"/>
          <ac:picMkLst>
            <pc:docMk/>
            <pc:sldMk cId="0" sldId="261"/>
            <ac:picMk id="39943" creationId="{00000000-0000-0000-0000-000000000000}"/>
          </ac:picMkLst>
        </pc:picChg>
        <pc:inkChg chg="add del">
          <ac:chgData name="ÖMER ALİ OSMANOĞLU" userId="4b45da3246be371e" providerId="LiveId" clId="{F1E4FDB4-C952-4126-BDCE-8A1E89447431}" dt="2020-09-20T12:26:09.709" v="817" actId="478"/>
          <ac:inkMkLst>
            <pc:docMk/>
            <pc:sldMk cId="0" sldId="261"/>
            <ac:inkMk id="2" creationId="{E0801057-9FC6-4578-A566-B2577992A39F}"/>
          </ac:inkMkLst>
        </pc:inkChg>
      </pc:sldChg>
      <pc:sldChg chg="addSp delSp modSp mod setBg setClrOvrMap">
        <pc:chgData name="ÖMER ALİ OSMANOĞLU" userId="4b45da3246be371e" providerId="LiveId" clId="{F1E4FDB4-C952-4126-BDCE-8A1E89447431}" dt="2020-09-17T17:02:22.527" v="582" actId="20577"/>
        <pc:sldMkLst>
          <pc:docMk/>
          <pc:sldMk cId="0" sldId="262"/>
        </pc:sldMkLst>
        <pc:spChg chg="add mod">
          <ac:chgData name="ÖMER ALİ OSMANOĞLU" userId="4b45da3246be371e" providerId="LiveId" clId="{F1E4FDB4-C952-4126-BDCE-8A1E89447431}" dt="2020-09-17T17:01:48.158" v="558" actId="26606"/>
          <ac:spMkLst>
            <pc:docMk/>
            <pc:sldMk cId="0" sldId="262"/>
            <ac:spMk id="4" creationId="{B8E9F622-0AF0-4FAF-8C01-89023FC60638}"/>
          </ac:spMkLst>
        </pc:spChg>
        <pc:spChg chg="mod">
          <ac:chgData name="ÖMER ALİ OSMANOĞLU" userId="4b45da3246be371e" providerId="LiveId" clId="{F1E4FDB4-C952-4126-BDCE-8A1E89447431}" dt="2020-09-17T17:01:48.158" v="558" actId="26606"/>
          <ac:spMkLst>
            <pc:docMk/>
            <pc:sldMk cId="0" sldId="262"/>
            <ac:spMk id="6" creationId="{00000000-0000-0000-0000-000000000000}"/>
          </ac:spMkLst>
        </pc:spChg>
        <pc:spChg chg="mod ord">
          <ac:chgData name="ÖMER ALİ OSMANOĞLU" userId="4b45da3246be371e" providerId="LiveId" clId="{F1E4FDB4-C952-4126-BDCE-8A1E89447431}" dt="2020-09-17T17:01:20.853" v="538" actId="26606"/>
          <ac:spMkLst>
            <pc:docMk/>
            <pc:sldMk cId="0" sldId="262"/>
            <ac:spMk id="8" creationId="{00000000-0000-0000-0000-000000000000}"/>
          </ac:spMkLst>
        </pc:spChg>
        <pc:spChg chg="add del">
          <ac:chgData name="ÖMER ALİ OSMANOĞLU" userId="4b45da3246be371e" providerId="LiveId" clId="{F1E4FDB4-C952-4126-BDCE-8A1E89447431}" dt="2020-09-17T17:01:48.158" v="558" actId="26606"/>
          <ac:spMkLst>
            <pc:docMk/>
            <pc:sldMk cId="0" sldId="262"/>
            <ac:spMk id="75" creationId="{C0B13FF8-2B3C-4BC1-B3E4-254B3F8C3EF4}"/>
          </ac:spMkLst>
        </pc:spChg>
        <pc:spChg chg="add del">
          <ac:chgData name="ÖMER ALİ OSMANOĞLU" userId="4b45da3246be371e" providerId="LiveId" clId="{F1E4FDB4-C952-4126-BDCE-8A1E89447431}" dt="2020-09-17T17:01:48.158" v="558" actId="26606"/>
          <ac:spMkLst>
            <pc:docMk/>
            <pc:sldMk cId="0" sldId="262"/>
            <ac:spMk id="77" creationId="{B9C1207E-FFD8-4821-AFE6-71C724360939}"/>
          </ac:spMkLst>
        </pc:spChg>
        <pc:spChg chg="add del">
          <ac:chgData name="ÖMER ALİ OSMANOĞLU" userId="4b45da3246be371e" providerId="LiveId" clId="{F1E4FDB4-C952-4126-BDCE-8A1E89447431}" dt="2020-09-17T17:01:48.158" v="558" actId="26606"/>
          <ac:spMkLst>
            <pc:docMk/>
            <pc:sldMk cId="0" sldId="262"/>
            <ac:spMk id="79" creationId="{2B199503-2632-490F-8EB2-759D88708F96}"/>
          </ac:spMkLst>
        </pc:spChg>
        <pc:spChg chg="add del">
          <ac:chgData name="ÖMER ALİ OSMANOĞLU" userId="4b45da3246be371e" providerId="LiveId" clId="{F1E4FDB4-C952-4126-BDCE-8A1E89447431}" dt="2020-09-17T17:01:48.158" v="558" actId="26606"/>
          <ac:spMkLst>
            <pc:docMk/>
            <pc:sldMk cId="0" sldId="262"/>
            <ac:spMk id="81" creationId="{F11C7CB4-0228-486A-931A-262ABB670EB0}"/>
          </ac:spMkLst>
        </pc:spChg>
        <pc:spChg chg="add">
          <ac:chgData name="ÖMER ALİ OSMANOĞLU" userId="4b45da3246be371e" providerId="LiveId" clId="{F1E4FDB4-C952-4126-BDCE-8A1E89447431}" dt="2020-09-17T17:01:48.158" v="558" actId="26606"/>
          <ac:spMkLst>
            <pc:docMk/>
            <pc:sldMk cId="0" sldId="262"/>
            <ac:spMk id="139" creationId="{9362849A-570D-49DB-954C-63F144E88A4A}"/>
          </ac:spMkLst>
        </pc:spChg>
        <pc:spChg chg="add">
          <ac:chgData name="ÖMER ALİ OSMANOĞLU" userId="4b45da3246be371e" providerId="LiveId" clId="{F1E4FDB4-C952-4126-BDCE-8A1E89447431}" dt="2020-09-17T17:01:48.158" v="558" actId="26606"/>
          <ac:spMkLst>
            <pc:docMk/>
            <pc:sldMk cId="0" sldId="262"/>
            <ac:spMk id="141" creationId="{1CA42011-E478-428B-9D15-A98E338BF8C1}"/>
          </ac:spMkLst>
        </pc:spChg>
        <pc:spChg chg="add">
          <ac:chgData name="ÖMER ALİ OSMANOĞLU" userId="4b45da3246be371e" providerId="LiveId" clId="{F1E4FDB4-C952-4126-BDCE-8A1E89447431}" dt="2020-09-17T17:01:48.158" v="558" actId="26606"/>
          <ac:spMkLst>
            <pc:docMk/>
            <pc:sldMk cId="0" sldId="262"/>
            <ac:spMk id="143" creationId="{9ED2773C-FE51-4632-BA46-036BDCDA6E5C}"/>
          </ac:spMkLst>
        </pc:spChg>
        <pc:spChg chg="add">
          <ac:chgData name="ÖMER ALİ OSMANOĞLU" userId="4b45da3246be371e" providerId="LiveId" clId="{F1E4FDB4-C952-4126-BDCE-8A1E89447431}" dt="2020-09-17T17:01:48.158" v="558" actId="26606"/>
          <ac:spMkLst>
            <pc:docMk/>
            <pc:sldMk cId="0" sldId="262"/>
            <ac:spMk id="145" creationId="{E02F9158-C4C2-46A8-BE73-A4F77E139FB6}"/>
          </ac:spMkLst>
        </pc:spChg>
        <pc:spChg chg="mod">
          <ac:chgData name="ÖMER ALİ OSMANOĞLU" userId="4b45da3246be371e" providerId="LiveId" clId="{F1E4FDB4-C952-4126-BDCE-8A1E89447431}" dt="2020-09-17T17:01:48.158" v="558" actId="26606"/>
          <ac:spMkLst>
            <pc:docMk/>
            <pc:sldMk cId="0" sldId="262"/>
            <ac:spMk id="20482" creationId="{00000000-0000-0000-0000-000000000000}"/>
          </ac:spMkLst>
        </pc:spChg>
        <pc:spChg chg="mod">
          <ac:chgData name="ÖMER ALİ OSMANOĞLU" userId="4b45da3246be371e" providerId="LiveId" clId="{F1E4FDB4-C952-4126-BDCE-8A1E89447431}" dt="2020-09-17T17:02:22.527" v="582" actId="20577"/>
          <ac:spMkLst>
            <pc:docMk/>
            <pc:sldMk cId="0" sldId="262"/>
            <ac:spMk id="40965" creationId="{00000000-0000-0000-0000-000000000000}"/>
          </ac:spMkLst>
        </pc:spChg>
        <pc:picChg chg="add mod ord">
          <ac:chgData name="ÖMER ALİ OSMANOĞLU" userId="4b45da3246be371e" providerId="LiveId" clId="{F1E4FDB4-C952-4126-BDCE-8A1E89447431}" dt="2020-09-17T17:01:48.158" v="558" actId="26606"/>
          <ac:picMkLst>
            <pc:docMk/>
            <pc:sldMk cId="0" sldId="262"/>
            <ac:picMk id="3" creationId="{ACEA6400-8AD6-42A9-89E3-00670088FF56}"/>
          </ac:picMkLst>
        </pc:picChg>
        <pc:picChg chg="del">
          <ac:chgData name="ÖMER ALİ OSMANOĞLU" userId="4b45da3246be371e" providerId="LiveId" clId="{F1E4FDB4-C952-4126-BDCE-8A1E89447431}" dt="2020-09-17T16:59:57.190" v="536" actId="478"/>
          <ac:picMkLst>
            <pc:docMk/>
            <pc:sldMk cId="0" sldId="262"/>
            <ac:picMk id="40966" creationId="{00000000-0000-0000-0000-000000000000}"/>
          </ac:picMkLst>
        </pc:picChg>
        <pc:picChg chg="del">
          <ac:chgData name="ÖMER ALİ OSMANOĞLU" userId="4b45da3246be371e" providerId="LiveId" clId="{F1E4FDB4-C952-4126-BDCE-8A1E89447431}" dt="2020-09-17T16:59:55.325" v="535" actId="478"/>
          <ac:picMkLst>
            <pc:docMk/>
            <pc:sldMk cId="0" sldId="262"/>
            <ac:picMk id="40967" creationId="{00000000-0000-0000-0000-000000000000}"/>
          </ac:picMkLst>
        </pc:picChg>
      </pc:sldChg>
      <pc:sldChg chg="delSp modSp mod">
        <pc:chgData name="ÖMER ALİ OSMANOĞLU" userId="4b45da3246be371e" providerId="LiveId" clId="{F1E4FDB4-C952-4126-BDCE-8A1E89447431}" dt="2020-09-17T17:04:02.478" v="586" actId="478"/>
        <pc:sldMkLst>
          <pc:docMk/>
          <pc:sldMk cId="0" sldId="263"/>
        </pc:sldMkLst>
        <pc:spChg chg="mod">
          <ac:chgData name="ÖMER ALİ OSMANOĞLU" userId="4b45da3246be371e" providerId="LiveId" clId="{F1E4FDB4-C952-4126-BDCE-8A1E89447431}" dt="2020-09-17T15:09:50.562" v="64"/>
          <ac:spMkLst>
            <pc:docMk/>
            <pc:sldMk cId="0" sldId="263"/>
            <ac:spMk id="5" creationId="{00000000-0000-0000-0000-000000000000}"/>
          </ac:spMkLst>
        </pc:spChg>
        <pc:spChg chg="mod">
          <ac:chgData name="ÖMER ALİ OSMANOĞLU" userId="4b45da3246be371e" providerId="LiveId" clId="{F1E4FDB4-C952-4126-BDCE-8A1E89447431}" dt="2020-09-17T15:09:50.562" v="64"/>
          <ac:spMkLst>
            <pc:docMk/>
            <pc:sldMk cId="0" sldId="263"/>
            <ac:spMk id="7" creationId="{00000000-0000-0000-0000-000000000000}"/>
          </ac:spMkLst>
        </pc:spChg>
        <pc:spChg chg="mod">
          <ac:chgData name="ÖMER ALİ OSMANOĞLU" userId="4b45da3246be371e" providerId="LiveId" clId="{F1E4FDB4-C952-4126-BDCE-8A1E89447431}" dt="2020-09-17T15:09:50.562" v="64"/>
          <ac:spMkLst>
            <pc:docMk/>
            <pc:sldMk cId="0" sldId="263"/>
            <ac:spMk id="21506" creationId="{00000000-0000-0000-0000-000000000000}"/>
          </ac:spMkLst>
        </pc:spChg>
        <pc:spChg chg="mod">
          <ac:chgData name="ÖMER ALİ OSMANOĞLU" userId="4b45da3246be371e" providerId="LiveId" clId="{F1E4FDB4-C952-4126-BDCE-8A1E89447431}" dt="2020-09-17T17:03:55.311" v="585" actId="5793"/>
          <ac:spMkLst>
            <pc:docMk/>
            <pc:sldMk cId="0" sldId="263"/>
            <ac:spMk id="41989" creationId="{00000000-0000-0000-0000-000000000000}"/>
          </ac:spMkLst>
        </pc:spChg>
        <pc:picChg chg="del">
          <ac:chgData name="ÖMER ALİ OSMANOĞLU" userId="4b45da3246be371e" providerId="LiveId" clId="{F1E4FDB4-C952-4126-BDCE-8A1E89447431}" dt="2020-09-17T17:04:02.478" v="586" actId="478"/>
          <ac:picMkLst>
            <pc:docMk/>
            <pc:sldMk cId="0" sldId="263"/>
            <ac:picMk id="41990" creationId="{00000000-0000-0000-0000-000000000000}"/>
          </ac:picMkLst>
        </pc:picChg>
      </pc:sldChg>
      <pc:sldChg chg="addSp delSp modSp mod setBg">
        <pc:chgData name="ÖMER ALİ OSMANOĞLU" userId="4b45da3246be371e" providerId="LiveId" clId="{F1E4FDB4-C952-4126-BDCE-8A1E89447431}" dt="2020-09-17T17:08:57.227" v="640" actId="207"/>
        <pc:sldMkLst>
          <pc:docMk/>
          <pc:sldMk cId="0" sldId="264"/>
        </pc:sldMkLst>
        <pc:spChg chg="add mod">
          <ac:chgData name="ÖMER ALİ OSMANOĞLU" userId="4b45da3246be371e" providerId="LiveId" clId="{F1E4FDB4-C952-4126-BDCE-8A1E89447431}" dt="2020-09-17T17:08:43.374" v="636" actId="26606"/>
          <ac:spMkLst>
            <pc:docMk/>
            <pc:sldMk cId="0" sldId="264"/>
            <ac:spMk id="4" creationId="{3C598E53-3F09-47B8-BD15-BAB3CD739200}"/>
          </ac:spMkLst>
        </pc:spChg>
        <pc:spChg chg="mod">
          <ac:chgData name="ÖMER ALİ OSMANOĞLU" userId="4b45da3246be371e" providerId="LiveId" clId="{F1E4FDB4-C952-4126-BDCE-8A1E89447431}" dt="2020-09-17T17:08:43.374" v="636" actId="26606"/>
          <ac:spMkLst>
            <pc:docMk/>
            <pc:sldMk cId="0" sldId="264"/>
            <ac:spMk id="6" creationId="{00000000-0000-0000-0000-000000000000}"/>
          </ac:spMkLst>
        </pc:spChg>
        <pc:spChg chg="mod ord">
          <ac:chgData name="ÖMER ALİ OSMANOĞLU" userId="4b45da3246be371e" providerId="LiveId" clId="{F1E4FDB4-C952-4126-BDCE-8A1E89447431}" dt="2020-09-17T17:08:43.374" v="636" actId="26606"/>
          <ac:spMkLst>
            <pc:docMk/>
            <pc:sldMk cId="0" sldId="264"/>
            <ac:spMk id="8" creationId="{00000000-0000-0000-0000-000000000000}"/>
          </ac:spMkLst>
        </pc:spChg>
        <pc:spChg chg="add">
          <ac:chgData name="ÖMER ALİ OSMANOĞLU" userId="4b45da3246be371e" providerId="LiveId" clId="{F1E4FDB4-C952-4126-BDCE-8A1E89447431}" dt="2020-09-17T17:08:43.374" v="636" actId="26606"/>
          <ac:spMkLst>
            <pc:docMk/>
            <pc:sldMk cId="0" sldId="264"/>
            <ac:spMk id="138" creationId="{29787B81-C7DF-412B-A405-EF4454012DEE}"/>
          </ac:spMkLst>
        </pc:spChg>
        <pc:spChg chg="mod">
          <ac:chgData name="ÖMER ALİ OSMANOĞLU" userId="4b45da3246be371e" providerId="LiveId" clId="{F1E4FDB4-C952-4126-BDCE-8A1E89447431}" dt="2020-09-17T17:08:51.987" v="638" actId="207"/>
          <ac:spMkLst>
            <pc:docMk/>
            <pc:sldMk cId="0" sldId="264"/>
            <ac:spMk id="22530" creationId="{00000000-0000-0000-0000-000000000000}"/>
          </ac:spMkLst>
        </pc:spChg>
        <pc:spChg chg="mod">
          <ac:chgData name="ÖMER ALİ OSMANOĞLU" userId="4b45da3246be371e" providerId="LiveId" clId="{F1E4FDB4-C952-4126-BDCE-8A1E89447431}" dt="2020-09-17T17:08:57.227" v="640" actId="207"/>
          <ac:spMkLst>
            <pc:docMk/>
            <pc:sldMk cId="0" sldId="264"/>
            <ac:spMk id="45061" creationId="{00000000-0000-0000-0000-000000000000}"/>
          </ac:spMkLst>
        </pc:spChg>
        <pc:picChg chg="add mod ord">
          <ac:chgData name="ÖMER ALİ OSMANOĞLU" userId="4b45da3246be371e" providerId="LiveId" clId="{F1E4FDB4-C952-4126-BDCE-8A1E89447431}" dt="2020-09-17T17:08:52.931" v="639" actId="1076"/>
          <ac:picMkLst>
            <pc:docMk/>
            <pc:sldMk cId="0" sldId="264"/>
            <ac:picMk id="3" creationId="{FF656C68-87F1-46E6-B529-BC09BA1FCF3C}"/>
          </ac:picMkLst>
        </pc:picChg>
        <pc:picChg chg="del">
          <ac:chgData name="ÖMER ALİ OSMANOĞLU" userId="4b45da3246be371e" providerId="LiveId" clId="{F1E4FDB4-C952-4126-BDCE-8A1E89447431}" dt="2020-09-17T17:07:26.591" v="632" actId="478"/>
          <ac:picMkLst>
            <pc:docMk/>
            <pc:sldMk cId="0" sldId="264"/>
            <ac:picMk id="45062" creationId="{00000000-0000-0000-0000-000000000000}"/>
          </ac:picMkLst>
        </pc:picChg>
        <pc:picChg chg="del">
          <ac:chgData name="ÖMER ALİ OSMANOĞLU" userId="4b45da3246be371e" providerId="LiveId" clId="{F1E4FDB4-C952-4126-BDCE-8A1E89447431}" dt="2020-09-17T17:07:09.910" v="625" actId="478"/>
          <ac:picMkLst>
            <pc:docMk/>
            <pc:sldMk cId="0" sldId="264"/>
            <ac:picMk id="45063" creationId="{00000000-0000-0000-0000-000000000000}"/>
          </ac:picMkLst>
        </pc:picChg>
      </pc:sldChg>
      <pc:sldChg chg="delSp modSp mod">
        <pc:chgData name="ÖMER ALİ OSMANOĞLU" userId="4b45da3246be371e" providerId="LiveId" clId="{F1E4FDB4-C952-4126-BDCE-8A1E89447431}" dt="2020-09-17T17:06:52.801" v="624" actId="27636"/>
        <pc:sldMkLst>
          <pc:docMk/>
          <pc:sldMk cId="0" sldId="266"/>
        </pc:sldMkLst>
        <pc:spChg chg="mod">
          <ac:chgData name="ÖMER ALİ OSMANOĞLU" userId="4b45da3246be371e" providerId="LiveId" clId="{F1E4FDB4-C952-4126-BDCE-8A1E89447431}" dt="2020-09-17T15:09:50.562" v="64"/>
          <ac:spMkLst>
            <pc:docMk/>
            <pc:sldMk cId="0" sldId="266"/>
            <ac:spMk id="5" creationId="{00000000-0000-0000-0000-000000000000}"/>
          </ac:spMkLst>
        </pc:spChg>
        <pc:spChg chg="mod">
          <ac:chgData name="ÖMER ALİ OSMANOĞLU" userId="4b45da3246be371e" providerId="LiveId" clId="{F1E4FDB4-C952-4126-BDCE-8A1E89447431}" dt="2020-09-17T15:09:50.562" v="64"/>
          <ac:spMkLst>
            <pc:docMk/>
            <pc:sldMk cId="0" sldId="266"/>
            <ac:spMk id="7" creationId="{00000000-0000-0000-0000-000000000000}"/>
          </ac:spMkLst>
        </pc:spChg>
        <pc:spChg chg="mod">
          <ac:chgData name="ÖMER ALİ OSMANOĞLU" userId="4b45da3246be371e" providerId="LiveId" clId="{F1E4FDB4-C952-4126-BDCE-8A1E89447431}" dt="2020-09-17T15:09:50.562" v="64"/>
          <ac:spMkLst>
            <pc:docMk/>
            <pc:sldMk cId="0" sldId="266"/>
            <ac:spMk id="24578" creationId="{00000000-0000-0000-0000-000000000000}"/>
          </ac:spMkLst>
        </pc:spChg>
        <pc:spChg chg="mod">
          <ac:chgData name="ÖMER ALİ OSMANOĞLU" userId="4b45da3246be371e" providerId="LiveId" clId="{F1E4FDB4-C952-4126-BDCE-8A1E89447431}" dt="2020-09-17T17:06:52.801" v="624" actId="27636"/>
          <ac:spMkLst>
            <pc:docMk/>
            <pc:sldMk cId="0" sldId="266"/>
            <ac:spMk id="44037" creationId="{00000000-0000-0000-0000-000000000000}"/>
          </ac:spMkLst>
        </pc:spChg>
        <pc:picChg chg="del mod">
          <ac:chgData name="ÖMER ALİ OSMANOĞLU" userId="4b45da3246be371e" providerId="LiveId" clId="{F1E4FDB4-C952-4126-BDCE-8A1E89447431}" dt="2020-09-17T17:05:57.558" v="588" actId="478"/>
          <ac:picMkLst>
            <pc:docMk/>
            <pc:sldMk cId="0" sldId="266"/>
            <ac:picMk id="44038" creationId="{00000000-0000-0000-0000-000000000000}"/>
          </ac:picMkLst>
        </pc:picChg>
      </pc:sldChg>
      <pc:sldChg chg="modSp">
        <pc:chgData name="ÖMER ALİ OSMANOĞLU" userId="4b45da3246be371e" providerId="LiveId" clId="{F1E4FDB4-C952-4126-BDCE-8A1E89447431}" dt="2020-09-17T15:09:50.562" v="64"/>
        <pc:sldMkLst>
          <pc:docMk/>
          <pc:sldMk cId="0" sldId="268"/>
        </pc:sldMkLst>
        <pc:spChg chg="mod">
          <ac:chgData name="ÖMER ALİ OSMANOĞLU" userId="4b45da3246be371e" providerId="LiveId" clId="{F1E4FDB4-C952-4126-BDCE-8A1E89447431}" dt="2020-09-17T15:09:50.562" v="64"/>
          <ac:spMkLst>
            <pc:docMk/>
            <pc:sldMk cId="0" sldId="268"/>
            <ac:spMk id="7" creationId="{00000000-0000-0000-0000-000000000000}"/>
          </ac:spMkLst>
        </pc:spChg>
        <pc:spChg chg="mod">
          <ac:chgData name="ÖMER ALİ OSMANOĞLU" userId="4b45da3246be371e" providerId="LiveId" clId="{F1E4FDB4-C952-4126-BDCE-8A1E89447431}" dt="2020-09-17T15:09:50.562" v="64"/>
          <ac:spMkLst>
            <pc:docMk/>
            <pc:sldMk cId="0" sldId="268"/>
            <ac:spMk id="9" creationId="{00000000-0000-0000-0000-000000000000}"/>
          </ac:spMkLst>
        </pc:spChg>
      </pc:sldChg>
      <pc:sldChg chg="addSp delSp modSp mod">
        <pc:chgData name="ÖMER ALİ OSMANOĞLU" userId="4b45da3246be371e" providerId="LiveId" clId="{F1E4FDB4-C952-4126-BDCE-8A1E89447431}" dt="2020-09-18T16:45:07.483" v="799"/>
        <pc:sldMkLst>
          <pc:docMk/>
          <pc:sldMk cId="0" sldId="269"/>
        </pc:sldMkLst>
        <pc:spChg chg="mod">
          <ac:chgData name="ÖMER ALİ OSMANOĞLU" userId="4b45da3246be371e" providerId="LiveId" clId="{F1E4FDB4-C952-4126-BDCE-8A1E89447431}" dt="2020-09-17T15:09:50.562" v="64"/>
          <ac:spMkLst>
            <pc:docMk/>
            <pc:sldMk cId="0" sldId="269"/>
            <ac:spMk id="5" creationId="{00000000-0000-0000-0000-000000000000}"/>
          </ac:spMkLst>
        </pc:spChg>
        <pc:spChg chg="mod">
          <ac:chgData name="ÖMER ALİ OSMANOĞLU" userId="4b45da3246be371e" providerId="LiveId" clId="{F1E4FDB4-C952-4126-BDCE-8A1E89447431}" dt="2020-09-17T15:09:50.562" v="64"/>
          <ac:spMkLst>
            <pc:docMk/>
            <pc:sldMk cId="0" sldId="269"/>
            <ac:spMk id="7" creationId="{00000000-0000-0000-0000-000000000000}"/>
          </ac:spMkLst>
        </pc:spChg>
        <pc:spChg chg="mod">
          <ac:chgData name="ÖMER ALİ OSMANOĞLU" userId="4b45da3246be371e" providerId="LiveId" clId="{F1E4FDB4-C952-4126-BDCE-8A1E89447431}" dt="2020-09-17T15:09:52.094" v="82" actId="27636"/>
          <ac:spMkLst>
            <pc:docMk/>
            <pc:sldMk cId="0" sldId="269"/>
            <ac:spMk id="87042" creationId="{00000000-0000-0000-0000-000000000000}"/>
          </ac:spMkLst>
        </pc:spChg>
        <pc:spChg chg="mod">
          <ac:chgData name="ÖMER ALİ OSMANOĞLU" userId="4b45da3246be371e" providerId="LiveId" clId="{F1E4FDB4-C952-4126-BDCE-8A1E89447431}" dt="2020-09-17T17:33:29.940" v="669" actId="13926"/>
          <ac:spMkLst>
            <pc:docMk/>
            <pc:sldMk cId="0" sldId="269"/>
            <ac:spMk id="87043" creationId="{00000000-0000-0000-0000-000000000000}"/>
          </ac:spMkLst>
        </pc:spChg>
        <pc:picChg chg="del">
          <ac:chgData name="ÖMER ALİ OSMANOĞLU" userId="4b45da3246be371e" providerId="LiveId" clId="{F1E4FDB4-C952-4126-BDCE-8A1E89447431}" dt="2020-09-17T17:33:31.905" v="670" actId="478"/>
          <ac:picMkLst>
            <pc:docMk/>
            <pc:sldMk cId="0" sldId="269"/>
            <ac:picMk id="50182" creationId="{00000000-0000-0000-0000-000000000000}"/>
          </ac:picMkLst>
        </pc:picChg>
        <pc:inkChg chg="add">
          <ac:chgData name="ÖMER ALİ OSMANOĞLU" userId="4b45da3246be371e" providerId="LiveId" clId="{F1E4FDB4-C952-4126-BDCE-8A1E89447431}" dt="2020-09-18T16:45:07.483" v="799"/>
          <ac:inkMkLst>
            <pc:docMk/>
            <pc:sldMk cId="0" sldId="269"/>
            <ac:inkMk id="2" creationId="{B6739325-EFA9-42BC-B01D-333F18F50DFF}"/>
          </ac:inkMkLst>
        </pc:inkChg>
      </pc:sldChg>
      <pc:sldChg chg="addSp delSp modSp mod">
        <pc:chgData name="ÖMER ALİ OSMANOĞLU" userId="4b45da3246be371e" providerId="LiveId" clId="{F1E4FDB4-C952-4126-BDCE-8A1E89447431}" dt="2020-09-18T16:45:07.483" v="799"/>
        <pc:sldMkLst>
          <pc:docMk/>
          <pc:sldMk cId="0" sldId="270"/>
        </pc:sldMkLst>
        <pc:spChg chg="mod">
          <ac:chgData name="ÖMER ALİ OSMANOĞLU" userId="4b45da3246be371e" providerId="LiveId" clId="{F1E4FDB4-C952-4126-BDCE-8A1E89447431}" dt="2020-09-17T15:09:50.562" v="64"/>
          <ac:spMkLst>
            <pc:docMk/>
            <pc:sldMk cId="0" sldId="270"/>
            <ac:spMk id="6" creationId="{00000000-0000-0000-0000-000000000000}"/>
          </ac:spMkLst>
        </pc:spChg>
        <pc:spChg chg="mod">
          <ac:chgData name="ÖMER ALİ OSMANOĞLU" userId="4b45da3246be371e" providerId="LiveId" clId="{F1E4FDB4-C952-4126-BDCE-8A1E89447431}" dt="2020-09-17T15:09:50.562" v="64"/>
          <ac:spMkLst>
            <pc:docMk/>
            <pc:sldMk cId="0" sldId="270"/>
            <ac:spMk id="8" creationId="{00000000-0000-0000-0000-000000000000}"/>
          </ac:spMkLst>
        </pc:spChg>
        <pc:spChg chg="mod">
          <ac:chgData name="ÖMER ALİ OSMANOĞLU" userId="4b45da3246be371e" providerId="LiveId" clId="{F1E4FDB4-C952-4126-BDCE-8A1E89447431}" dt="2020-09-17T17:34:00.937" v="676" actId="113"/>
          <ac:spMkLst>
            <pc:docMk/>
            <pc:sldMk cId="0" sldId="270"/>
            <ac:spMk id="51205" creationId="{00000000-0000-0000-0000-000000000000}"/>
          </ac:spMkLst>
        </pc:spChg>
        <pc:spChg chg="mod">
          <ac:chgData name="ÖMER ALİ OSMANOĞLU" userId="4b45da3246be371e" providerId="LiveId" clId="{F1E4FDB4-C952-4126-BDCE-8A1E89447431}" dt="2020-09-17T15:09:50.562" v="64"/>
          <ac:spMkLst>
            <pc:docMk/>
            <pc:sldMk cId="0" sldId="270"/>
            <ac:spMk id="89090" creationId="{00000000-0000-0000-0000-000000000000}"/>
          </ac:spMkLst>
        </pc:spChg>
        <pc:picChg chg="del">
          <ac:chgData name="ÖMER ALİ OSMANOĞLU" userId="4b45da3246be371e" providerId="LiveId" clId="{F1E4FDB4-C952-4126-BDCE-8A1E89447431}" dt="2020-09-17T17:33:38.555" v="671" actId="478"/>
          <ac:picMkLst>
            <pc:docMk/>
            <pc:sldMk cId="0" sldId="270"/>
            <ac:picMk id="51206" creationId="{00000000-0000-0000-0000-000000000000}"/>
          </ac:picMkLst>
        </pc:picChg>
        <pc:picChg chg="del">
          <ac:chgData name="ÖMER ALİ OSMANOĞLU" userId="4b45da3246be371e" providerId="LiveId" clId="{F1E4FDB4-C952-4126-BDCE-8A1E89447431}" dt="2020-09-17T17:33:41.247" v="672" actId="478"/>
          <ac:picMkLst>
            <pc:docMk/>
            <pc:sldMk cId="0" sldId="270"/>
            <ac:picMk id="51207" creationId="{00000000-0000-0000-0000-000000000000}"/>
          </ac:picMkLst>
        </pc:picChg>
        <pc:inkChg chg="add">
          <ac:chgData name="ÖMER ALİ OSMANOĞLU" userId="4b45da3246be371e" providerId="LiveId" clId="{F1E4FDB4-C952-4126-BDCE-8A1E89447431}" dt="2020-09-18T16:45:07.483" v="799"/>
          <ac:inkMkLst>
            <pc:docMk/>
            <pc:sldMk cId="0" sldId="270"/>
            <ac:inkMk id="2" creationId="{6A26C401-B413-4211-8F48-013C2D9B4BD3}"/>
          </ac:inkMkLst>
        </pc:inkChg>
      </pc:sldChg>
      <pc:sldChg chg="delSp modSp mod">
        <pc:chgData name="ÖMER ALİ OSMANOĞLU" userId="4b45da3246be371e" providerId="LiveId" clId="{F1E4FDB4-C952-4126-BDCE-8A1E89447431}" dt="2020-09-17T17:34:20.775" v="680" actId="1076"/>
        <pc:sldMkLst>
          <pc:docMk/>
          <pc:sldMk cId="0" sldId="271"/>
        </pc:sldMkLst>
        <pc:spChg chg="mod">
          <ac:chgData name="ÖMER ALİ OSMANOĞLU" userId="4b45da3246be371e" providerId="LiveId" clId="{F1E4FDB4-C952-4126-BDCE-8A1E89447431}" dt="2020-09-17T15:09:50.562" v="64"/>
          <ac:spMkLst>
            <pc:docMk/>
            <pc:sldMk cId="0" sldId="271"/>
            <ac:spMk id="5" creationId="{00000000-0000-0000-0000-000000000000}"/>
          </ac:spMkLst>
        </pc:spChg>
        <pc:spChg chg="mod">
          <ac:chgData name="ÖMER ALİ OSMANOĞLU" userId="4b45da3246be371e" providerId="LiveId" clId="{F1E4FDB4-C952-4126-BDCE-8A1E89447431}" dt="2020-09-17T15:09:50.562" v="64"/>
          <ac:spMkLst>
            <pc:docMk/>
            <pc:sldMk cId="0" sldId="271"/>
            <ac:spMk id="7" creationId="{00000000-0000-0000-0000-000000000000}"/>
          </ac:spMkLst>
        </pc:spChg>
        <pc:spChg chg="mod">
          <ac:chgData name="ÖMER ALİ OSMANOĞLU" userId="4b45da3246be371e" providerId="LiveId" clId="{F1E4FDB4-C952-4126-BDCE-8A1E89447431}" dt="2020-09-17T17:34:20.775" v="680" actId="1076"/>
          <ac:spMkLst>
            <pc:docMk/>
            <pc:sldMk cId="0" sldId="271"/>
            <ac:spMk id="52229" creationId="{00000000-0000-0000-0000-000000000000}"/>
          </ac:spMkLst>
        </pc:spChg>
        <pc:spChg chg="mod">
          <ac:chgData name="ÖMER ALİ OSMANOĞLU" userId="4b45da3246be371e" providerId="LiveId" clId="{F1E4FDB4-C952-4126-BDCE-8A1E89447431}" dt="2020-09-17T15:09:52.125" v="83" actId="27636"/>
          <ac:spMkLst>
            <pc:docMk/>
            <pc:sldMk cId="0" sldId="271"/>
            <ac:spMk id="90114" creationId="{00000000-0000-0000-0000-000000000000}"/>
          </ac:spMkLst>
        </pc:spChg>
        <pc:picChg chg="del">
          <ac:chgData name="ÖMER ALİ OSMANOĞLU" userId="4b45da3246be371e" providerId="LiveId" clId="{F1E4FDB4-C952-4126-BDCE-8A1E89447431}" dt="2020-09-17T17:34:17.323" v="679" actId="478"/>
          <ac:picMkLst>
            <pc:docMk/>
            <pc:sldMk cId="0" sldId="271"/>
            <ac:picMk id="52230" creationId="{00000000-0000-0000-0000-000000000000}"/>
          </ac:picMkLst>
        </pc:picChg>
      </pc:sldChg>
      <pc:sldChg chg="delSp modSp">
        <pc:chgData name="ÖMER ALİ OSMANOĞLU" userId="4b45da3246be371e" providerId="LiveId" clId="{F1E4FDB4-C952-4126-BDCE-8A1E89447431}" dt="2020-09-17T17:35:09.752" v="681" actId="478"/>
        <pc:sldMkLst>
          <pc:docMk/>
          <pc:sldMk cId="0" sldId="272"/>
        </pc:sldMkLst>
        <pc:spChg chg="mod">
          <ac:chgData name="ÖMER ALİ OSMANOĞLU" userId="4b45da3246be371e" providerId="LiveId" clId="{F1E4FDB4-C952-4126-BDCE-8A1E89447431}" dt="2020-09-17T15:09:50.562" v="64"/>
          <ac:spMkLst>
            <pc:docMk/>
            <pc:sldMk cId="0" sldId="272"/>
            <ac:spMk id="6" creationId="{00000000-0000-0000-0000-000000000000}"/>
          </ac:spMkLst>
        </pc:spChg>
        <pc:spChg chg="mod">
          <ac:chgData name="ÖMER ALİ OSMANOĞLU" userId="4b45da3246be371e" providerId="LiveId" clId="{F1E4FDB4-C952-4126-BDCE-8A1E89447431}" dt="2020-09-17T15:09:50.562" v="64"/>
          <ac:spMkLst>
            <pc:docMk/>
            <pc:sldMk cId="0" sldId="272"/>
            <ac:spMk id="7" creationId="{00000000-0000-0000-0000-000000000000}"/>
          </ac:spMkLst>
        </pc:spChg>
        <pc:picChg chg="del">
          <ac:chgData name="ÖMER ALİ OSMANOĞLU" userId="4b45da3246be371e" providerId="LiveId" clId="{F1E4FDB4-C952-4126-BDCE-8A1E89447431}" dt="2020-09-17T17:35:09.752" v="681" actId="478"/>
          <ac:picMkLst>
            <pc:docMk/>
            <pc:sldMk cId="0" sldId="272"/>
            <ac:picMk id="53255" creationId="{00000000-0000-0000-0000-000000000000}"/>
          </ac:picMkLst>
        </pc:picChg>
      </pc:sldChg>
      <pc:sldChg chg="delSp modSp mod">
        <pc:chgData name="ÖMER ALİ OSMANOĞLU" userId="4b45da3246be371e" providerId="LiveId" clId="{F1E4FDB4-C952-4126-BDCE-8A1E89447431}" dt="2020-09-17T17:36:04.614" v="688" actId="108"/>
        <pc:sldMkLst>
          <pc:docMk/>
          <pc:sldMk cId="0" sldId="273"/>
        </pc:sldMkLst>
        <pc:spChg chg="mod">
          <ac:chgData name="ÖMER ALİ OSMANOĞLU" userId="4b45da3246be371e" providerId="LiveId" clId="{F1E4FDB4-C952-4126-BDCE-8A1E89447431}" dt="2020-09-17T15:09:50.562" v="64"/>
          <ac:spMkLst>
            <pc:docMk/>
            <pc:sldMk cId="0" sldId="273"/>
            <ac:spMk id="5" creationId="{00000000-0000-0000-0000-000000000000}"/>
          </ac:spMkLst>
        </pc:spChg>
        <pc:spChg chg="mod">
          <ac:chgData name="ÖMER ALİ OSMANOĞLU" userId="4b45da3246be371e" providerId="LiveId" clId="{F1E4FDB4-C952-4126-BDCE-8A1E89447431}" dt="2020-09-17T15:09:50.562" v="64"/>
          <ac:spMkLst>
            <pc:docMk/>
            <pc:sldMk cId="0" sldId="273"/>
            <ac:spMk id="7" creationId="{00000000-0000-0000-0000-000000000000}"/>
          </ac:spMkLst>
        </pc:spChg>
        <pc:spChg chg="mod">
          <ac:chgData name="ÖMER ALİ OSMANOĞLU" userId="4b45da3246be371e" providerId="LiveId" clId="{F1E4FDB4-C952-4126-BDCE-8A1E89447431}" dt="2020-09-17T17:36:04.614" v="688" actId="108"/>
          <ac:spMkLst>
            <pc:docMk/>
            <pc:sldMk cId="0" sldId="273"/>
            <ac:spMk id="54277" creationId="{00000000-0000-0000-0000-000000000000}"/>
          </ac:spMkLst>
        </pc:spChg>
        <pc:spChg chg="mod">
          <ac:chgData name="ÖMER ALİ OSMANOĞLU" userId="4b45da3246be371e" providerId="LiveId" clId="{F1E4FDB4-C952-4126-BDCE-8A1E89447431}" dt="2020-09-17T15:09:50.562" v="64"/>
          <ac:spMkLst>
            <pc:docMk/>
            <pc:sldMk cId="0" sldId="273"/>
            <ac:spMk id="92162" creationId="{00000000-0000-0000-0000-000000000000}"/>
          </ac:spMkLst>
        </pc:spChg>
        <pc:picChg chg="del">
          <ac:chgData name="ÖMER ALİ OSMANOĞLU" userId="4b45da3246be371e" providerId="LiveId" clId="{F1E4FDB4-C952-4126-BDCE-8A1E89447431}" dt="2020-09-17T17:35:32.703" v="682" actId="478"/>
          <ac:picMkLst>
            <pc:docMk/>
            <pc:sldMk cId="0" sldId="273"/>
            <ac:picMk id="54278" creationId="{00000000-0000-0000-0000-000000000000}"/>
          </ac:picMkLst>
        </pc:picChg>
      </pc:sldChg>
      <pc:sldChg chg="modSp mod">
        <pc:chgData name="ÖMER ALİ OSMANOĞLU" userId="4b45da3246be371e" providerId="LiveId" clId="{F1E4FDB4-C952-4126-BDCE-8A1E89447431}" dt="2020-09-17T17:36:20.316" v="690" actId="13926"/>
        <pc:sldMkLst>
          <pc:docMk/>
          <pc:sldMk cId="0" sldId="275"/>
        </pc:sldMkLst>
        <pc:spChg chg="mod">
          <ac:chgData name="ÖMER ALİ OSMANOĞLU" userId="4b45da3246be371e" providerId="LiveId" clId="{F1E4FDB4-C952-4126-BDCE-8A1E89447431}" dt="2020-09-17T15:09:50.562" v="64"/>
          <ac:spMkLst>
            <pc:docMk/>
            <pc:sldMk cId="0" sldId="275"/>
            <ac:spMk id="4" creationId="{00000000-0000-0000-0000-000000000000}"/>
          </ac:spMkLst>
        </pc:spChg>
        <pc:spChg chg="mod">
          <ac:chgData name="ÖMER ALİ OSMANOĞLU" userId="4b45da3246be371e" providerId="LiveId" clId="{F1E4FDB4-C952-4126-BDCE-8A1E89447431}" dt="2020-09-17T15:09:50.562" v="64"/>
          <ac:spMkLst>
            <pc:docMk/>
            <pc:sldMk cId="0" sldId="275"/>
            <ac:spMk id="6" creationId="{00000000-0000-0000-0000-000000000000}"/>
          </ac:spMkLst>
        </pc:spChg>
        <pc:spChg chg="mod">
          <ac:chgData name="ÖMER ALİ OSMANOĞLU" userId="4b45da3246be371e" providerId="LiveId" clId="{F1E4FDB4-C952-4126-BDCE-8A1E89447431}" dt="2020-09-17T17:36:20.316" v="690" actId="13926"/>
          <ac:spMkLst>
            <pc:docMk/>
            <pc:sldMk cId="0" sldId="275"/>
            <ac:spMk id="56325" creationId="{00000000-0000-0000-0000-000000000000}"/>
          </ac:spMkLst>
        </pc:spChg>
        <pc:spChg chg="mod">
          <ac:chgData name="ÖMER ALİ OSMANOĞLU" userId="4b45da3246be371e" providerId="LiveId" clId="{F1E4FDB4-C952-4126-BDCE-8A1E89447431}" dt="2020-09-17T15:09:52.891" v="85" actId="27636"/>
          <ac:spMkLst>
            <pc:docMk/>
            <pc:sldMk cId="0" sldId="275"/>
            <ac:spMk id="95234" creationId="{00000000-0000-0000-0000-000000000000}"/>
          </ac:spMkLst>
        </pc:spChg>
      </pc:sldChg>
      <pc:sldChg chg="delSp modSp mod">
        <pc:chgData name="ÖMER ALİ OSMANOĞLU" userId="4b45da3246be371e" providerId="LiveId" clId="{F1E4FDB4-C952-4126-BDCE-8A1E89447431}" dt="2020-09-17T17:36:26.790" v="691" actId="478"/>
        <pc:sldMkLst>
          <pc:docMk/>
          <pc:sldMk cId="0" sldId="276"/>
        </pc:sldMkLst>
        <pc:spChg chg="mod">
          <ac:chgData name="ÖMER ALİ OSMANOĞLU" userId="4b45da3246be371e" providerId="LiveId" clId="{F1E4FDB4-C952-4126-BDCE-8A1E89447431}" dt="2020-09-17T15:09:50.562" v="64"/>
          <ac:spMkLst>
            <pc:docMk/>
            <pc:sldMk cId="0" sldId="276"/>
            <ac:spMk id="5" creationId="{00000000-0000-0000-0000-000000000000}"/>
          </ac:spMkLst>
        </pc:spChg>
        <pc:spChg chg="mod">
          <ac:chgData name="ÖMER ALİ OSMANOĞLU" userId="4b45da3246be371e" providerId="LiveId" clId="{F1E4FDB4-C952-4126-BDCE-8A1E89447431}" dt="2020-09-17T15:09:50.562" v="64"/>
          <ac:spMkLst>
            <pc:docMk/>
            <pc:sldMk cId="0" sldId="276"/>
            <ac:spMk id="7" creationId="{00000000-0000-0000-0000-000000000000}"/>
          </ac:spMkLst>
        </pc:spChg>
        <pc:spChg chg="mod">
          <ac:chgData name="ÖMER ALİ OSMANOĞLU" userId="4b45da3246be371e" providerId="LiveId" clId="{F1E4FDB4-C952-4126-BDCE-8A1E89447431}" dt="2020-09-17T15:09:53.125" v="87" actId="27636"/>
          <ac:spMkLst>
            <pc:docMk/>
            <pc:sldMk cId="0" sldId="276"/>
            <ac:spMk id="57349" creationId="{00000000-0000-0000-0000-000000000000}"/>
          </ac:spMkLst>
        </pc:spChg>
        <pc:spChg chg="mod">
          <ac:chgData name="ÖMER ALİ OSMANOĞLU" userId="4b45da3246be371e" providerId="LiveId" clId="{F1E4FDB4-C952-4126-BDCE-8A1E89447431}" dt="2020-09-17T15:09:50.562" v="64"/>
          <ac:spMkLst>
            <pc:docMk/>
            <pc:sldMk cId="0" sldId="276"/>
            <ac:spMk id="96258" creationId="{00000000-0000-0000-0000-000000000000}"/>
          </ac:spMkLst>
        </pc:spChg>
        <pc:picChg chg="del">
          <ac:chgData name="ÖMER ALİ OSMANOĞLU" userId="4b45da3246be371e" providerId="LiveId" clId="{F1E4FDB4-C952-4126-BDCE-8A1E89447431}" dt="2020-09-17T17:36:26.790" v="691" actId="478"/>
          <ac:picMkLst>
            <pc:docMk/>
            <pc:sldMk cId="0" sldId="276"/>
            <ac:picMk id="57350" creationId="{00000000-0000-0000-0000-000000000000}"/>
          </ac:picMkLst>
        </pc:picChg>
      </pc:sldChg>
      <pc:sldChg chg="modSp mod">
        <pc:chgData name="ÖMER ALİ OSMANOĞLU" userId="4b45da3246be371e" providerId="LiveId" clId="{F1E4FDB4-C952-4126-BDCE-8A1E89447431}" dt="2020-09-17T15:09:51.922" v="78" actId="27636"/>
        <pc:sldMkLst>
          <pc:docMk/>
          <pc:sldMk cId="0" sldId="294"/>
        </pc:sldMkLst>
        <pc:spChg chg="mod">
          <ac:chgData name="ÖMER ALİ OSMANOĞLU" userId="4b45da3246be371e" providerId="LiveId" clId="{F1E4FDB4-C952-4126-BDCE-8A1E89447431}" dt="2020-09-17T15:09:50.562" v="64"/>
          <ac:spMkLst>
            <pc:docMk/>
            <pc:sldMk cId="0" sldId="294"/>
            <ac:spMk id="5" creationId="{00000000-0000-0000-0000-000000000000}"/>
          </ac:spMkLst>
        </pc:spChg>
        <pc:spChg chg="mod">
          <ac:chgData name="ÖMER ALİ OSMANOĞLU" userId="4b45da3246be371e" providerId="LiveId" clId="{F1E4FDB4-C952-4126-BDCE-8A1E89447431}" dt="2020-09-17T15:09:50.562" v="64"/>
          <ac:spMkLst>
            <pc:docMk/>
            <pc:sldMk cId="0" sldId="294"/>
            <ac:spMk id="7" creationId="{00000000-0000-0000-0000-000000000000}"/>
          </ac:spMkLst>
        </pc:spChg>
        <pc:spChg chg="mod">
          <ac:chgData name="ÖMER ALİ OSMANOĞLU" userId="4b45da3246be371e" providerId="LiveId" clId="{F1E4FDB4-C952-4126-BDCE-8A1E89447431}" dt="2020-09-17T15:09:51.922" v="77" actId="27636"/>
          <ac:spMkLst>
            <pc:docMk/>
            <pc:sldMk cId="0" sldId="294"/>
            <ac:spMk id="43013" creationId="{00000000-0000-0000-0000-000000000000}"/>
          </ac:spMkLst>
        </pc:spChg>
        <pc:spChg chg="mod">
          <ac:chgData name="ÖMER ALİ OSMANOĞLU" userId="4b45da3246be371e" providerId="LiveId" clId="{F1E4FDB4-C952-4126-BDCE-8A1E89447431}" dt="2020-09-17T15:09:51.922" v="78" actId="27636"/>
          <ac:spMkLst>
            <pc:docMk/>
            <pc:sldMk cId="0" sldId="294"/>
            <ac:spMk id="121858" creationId="{00000000-0000-0000-0000-000000000000}"/>
          </ac:spMkLst>
        </pc:spChg>
      </pc:sldChg>
      <pc:sldChg chg="addSp delSp modSp mod setBg setClrOvrMap">
        <pc:chgData name="ÖMER ALİ OSMANOĞLU" userId="4b45da3246be371e" providerId="LiveId" clId="{F1E4FDB4-C952-4126-BDCE-8A1E89447431}" dt="2020-09-17T15:13:55.392" v="203" actId="108"/>
        <pc:sldMkLst>
          <pc:docMk/>
          <pc:sldMk cId="0" sldId="317"/>
        </pc:sldMkLst>
        <pc:spChg chg="mod ord">
          <ac:chgData name="ÖMER ALİ OSMANOĞLU" userId="4b45da3246be371e" providerId="LiveId" clId="{F1E4FDB4-C952-4126-BDCE-8A1E89447431}" dt="2020-09-17T15:13:35.238" v="202" actId="26606"/>
          <ac:spMkLst>
            <pc:docMk/>
            <pc:sldMk cId="0" sldId="317"/>
            <ac:spMk id="4" creationId="{00000000-0000-0000-0000-000000000000}"/>
          </ac:spMkLst>
        </pc:spChg>
        <pc:spChg chg="mod">
          <ac:chgData name="ÖMER ALİ OSMANOĞLU" userId="4b45da3246be371e" providerId="LiveId" clId="{F1E4FDB4-C952-4126-BDCE-8A1E89447431}" dt="2020-09-17T15:13:35.238" v="202" actId="26606"/>
          <ac:spMkLst>
            <pc:docMk/>
            <pc:sldMk cId="0" sldId="317"/>
            <ac:spMk id="6" creationId="{00000000-0000-0000-0000-000000000000}"/>
          </ac:spMkLst>
        </pc:spChg>
        <pc:spChg chg="add del">
          <ac:chgData name="ÖMER ALİ OSMANOĞLU" userId="4b45da3246be371e" providerId="LiveId" clId="{F1E4FDB4-C952-4126-BDCE-8A1E89447431}" dt="2020-09-17T15:13:35.238" v="202" actId="26606"/>
          <ac:spMkLst>
            <pc:docMk/>
            <pc:sldMk cId="0" sldId="317"/>
            <ac:spMk id="136" creationId="{4E78424C-6FD0-41F8-9CAA-5DC19C42359F}"/>
          </ac:spMkLst>
        </pc:spChg>
        <pc:spChg chg="add del">
          <ac:chgData name="ÖMER ALİ OSMANOĞLU" userId="4b45da3246be371e" providerId="LiveId" clId="{F1E4FDB4-C952-4126-BDCE-8A1E89447431}" dt="2020-09-17T15:13:35.238" v="202" actId="26606"/>
          <ac:spMkLst>
            <pc:docMk/>
            <pc:sldMk cId="0" sldId="317"/>
            <ac:spMk id="138" creationId="{DD136760-57DC-4301-8BEA-B71AD2D13905}"/>
          </ac:spMkLst>
        </pc:spChg>
        <pc:spChg chg="add del">
          <ac:chgData name="ÖMER ALİ OSMANOĞLU" userId="4b45da3246be371e" providerId="LiveId" clId="{F1E4FDB4-C952-4126-BDCE-8A1E89447431}" dt="2020-09-17T15:13:35.238" v="202" actId="26606"/>
          <ac:spMkLst>
            <pc:docMk/>
            <pc:sldMk cId="0" sldId="317"/>
            <ac:spMk id="140" creationId="{BDC58DEA-1307-4F44-AD47-E613D8B76A89}"/>
          </ac:spMkLst>
        </pc:spChg>
        <pc:spChg chg="add del">
          <ac:chgData name="ÖMER ALİ OSMANOĞLU" userId="4b45da3246be371e" providerId="LiveId" clId="{F1E4FDB4-C952-4126-BDCE-8A1E89447431}" dt="2020-09-17T15:13:35.238" v="202" actId="26606"/>
          <ac:spMkLst>
            <pc:docMk/>
            <pc:sldMk cId="0" sldId="317"/>
            <ac:spMk id="142" creationId="{C99B912D-1E4B-42AF-A2BE-CFEFEC916EE7}"/>
          </ac:spMkLst>
        </pc:spChg>
        <pc:spChg chg="add del mod">
          <ac:chgData name="ÖMER ALİ OSMANOĞLU" userId="4b45da3246be371e" providerId="LiveId" clId="{F1E4FDB4-C952-4126-BDCE-8A1E89447431}" dt="2020-09-17T15:13:55.392" v="203" actId="108"/>
          <ac:spMkLst>
            <pc:docMk/>
            <pc:sldMk cId="0" sldId="317"/>
            <ac:spMk id="7173" creationId="{00000000-0000-0000-0000-000000000000}"/>
          </ac:spMkLst>
        </pc:spChg>
        <pc:spChg chg="mod">
          <ac:chgData name="ÖMER ALİ OSMANOĞLU" userId="4b45da3246be371e" providerId="LiveId" clId="{F1E4FDB4-C952-4126-BDCE-8A1E89447431}" dt="2020-09-17T15:13:35.238" v="202" actId="26606"/>
          <ac:spMkLst>
            <pc:docMk/>
            <pc:sldMk cId="0" sldId="317"/>
            <ac:spMk id="146434" creationId="{00000000-0000-0000-0000-000000000000}"/>
          </ac:spMkLst>
        </pc:spChg>
        <pc:graphicFrameChg chg="add del">
          <ac:chgData name="ÖMER ALİ OSMANOĞLU" userId="4b45da3246be371e" providerId="LiveId" clId="{F1E4FDB4-C952-4126-BDCE-8A1E89447431}" dt="2020-09-17T15:13:35.238" v="202" actId="26606"/>
          <ac:graphicFrameMkLst>
            <pc:docMk/>
            <pc:sldMk cId="0" sldId="317"/>
            <ac:graphicFrameMk id="146436" creationId="{CFC54811-1DCA-47DD-AC1B-2790965F5213}"/>
          </ac:graphicFrameMkLst>
        </pc:graphicFrameChg>
      </pc:sldChg>
      <pc:sldChg chg="addSp delSp modSp mod setBg modClrScheme setClrOvrMap chgLayout">
        <pc:chgData name="ÖMER ALİ OSMANOĞLU" userId="4b45da3246be371e" providerId="LiveId" clId="{F1E4FDB4-C952-4126-BDCE-8A1E89447431}" dt="2020-09-18T15:28:26.564" v="789" actId="9405"/>
        <pc:sldMkLst>
          <pc:docMk/>
          <pc:sldMk cId="0" sldId="319"/>
        </pc:sldMkLst>
        <pc:spChg chg="add mod ord">
          <ac:chgData name="ÖMER ALİ OSMANOĞLU" userId="4b45da3246be371e" providerId="LiveId" clId="{F1E4FDB4-C952-4126-BDCE-8A1E89447431}" dt="2020-09-17T15:10:51.025" v="141" actId="26606"/>
          <ac:spMkLst>
            <pc:docMk/>
            <pc:sldMk cId="0" sldId="319"/>
            <ac:spMk id="2" creationId="{1BD0FDD7-24D0-42B6-A6F7-1485263EF4CF}"/>
          </ac:spMkLst>
        </pc:spChg>
        <pc:spChg chg="add mod ord">
          <ac:chgData name="ÖMER ALİ OSMANOĞLU" userId="4b45da3246be371e" providerId="LiveId" clId="{F1E4FDB4-C952-4126-BDCE-8A1E89447431}" dt="2020-09-17T15:10:51.025" v="141" actId="26606"/>
          <ac:spMkLst>
            <pc:docMk/>
            <pc:sldMk cId="0" sldId="319"/>
            <ac:spMk id="3" creationId="{D013E4A5-F409-4D5D-9D0B-EDF24231C3CC}"/>
          </ac:spMkLst>
        </pc:spChg>
        <pc:spChg chg="mod ord">
          <ac:chgData name="ÖMER ALİ OSMANOĞLU" userId="4b45da3246be371e" providerId="LiveId" clId="{F1E4FDB4-C952-4126-BDCE-8A1E89447431}" dt="2020-09-17T15:10:51.025" v="141" actId="26606"/>
          <ac:spMkLst>
            <pc:docMk/>
            <pc:sldMk cId="0" sldId="319"/>
            <ac:spMk id="14" creationId="{00000000-0000-0000-0000-000000000000}"/>
          </ac:spMkLst>
        </pc:spChg>
        <pc:spChg chg="mod ord">
          <ac:chgData name="ÖMER ALİ OSMANOĞLU" userId="4b45da3246be371e" providerId="LiveId" clId="{F1E4FDB4-C952-4126-BDCE-8A1E89447431}" dt="2020-09-17T15:10:51.025" v="141" actId="26606"/>
          <ac:spMkLst>
            <pc:docMk/>
            <pc:sldMk cId="0" sldId="319"/>
            <ac:spMk id="16" creationId="{00000000-0000-0000-0000-000000000000}"/>
          </ac:spMkLst>
        </pc:spChg>
        <pc:spChg chg="add">
          <ac:chgData name="ÖMER ALİ OSMANOĞLU" userId="4b45da3246be371e" providerId="LiveId" clId="{F1E4FDB4-C952-4126-BDCE-8A1E89447431}" dt="2020-09-17T15:10:51.025" v="141" actId="26606"/>
          <ac:spMkLst>
            <pc:docMk/>
            <pc:sldMk cId="0" sldId="319"/>
            <ac:spMk id="21" creationId="{DE27238C-8EAF-4098-86E6-7723B7DAE601}"/>
          </ac:spMkLst>
        </pc:spChg>
        <pc:spChg chg="add">
          <ac:chgData name="ÖMER ALİ OSMANOĞLU" userId="4b45da3246be371e" providerId="LiveId" clId="{F1E4FDB4-C952-4126-BDCE-8A1E89447431}" dt="2020-09-17T15:10:51.025" v="141" actId="26606"/>
          <ac:spMkLst>
            <pc:docMk/>
            <pc:sldMk cId="0" sldId="319"/>
            <ac:spMk id="23" creationId="{992F97B1-1891-4FCC-9E5F-BA97EDB48F89}"/>
          </ac:spMkLst>
        </pc:spChg>
        <pc:spChg chg="add">
          <ac:chgData name="ÖMER ALİ OSMANOĞLU" userId="4b45da3246be371e" providerId="LiveId" clId="{F1E4FDB4-C952-4126-BDCE-8A1E89447431}" dt="2020-09-17T15:10:51.025" v="141" actId="26606"/>
          <ac:spMkLst>
            <pc:docMk/>
            <pc:sldMk cId="0" sldId="319"/>
            <ac:spMk id="25" creationId="{78C6C821-FEE1-4EB6-9590-C021440C77DE}"/>
          </ac:spMkLst>
        </pc:spChg>
        <pc:spChg chg="add">
          <ac:chgData name="ÖMER ALİ OSMANOĞLU" userId="4b45da3246be371e" providerId="LiveId" clId="{F1E4FDB4-C952-4126-BDCE-8A1E89447431}" dt="2020-09-17T15:10:51.025" v="141" actId="26606"/>
          <ac:spMkLst>
            <pc:docMk/>
            <pc:sldMk cId="0" sldId="319"/>
            <ac:spMk id="27" creationId="{B61A74B3-E247-44D4-8C48-FAE8E2056401}"/>
          </ac:spMkLst>
        </pc:spChg>
        <pc:spChg chg="del">
          <ac:chgData name="ÖMER ALİ OSMANOĞLU" userId="4b45da3246be371e" providerId="LiveId" clId="{F1E4FDB4-C952-4126-BDCE-8A1E89447431}" dt="2020-09-17T15:10:06.190" v="96" actId="478"/>
          <ac:spMkLst>
            <pc:docMk/>
            <pc:sldMk cId="0" sldId="319"/>
            <ac:spMk id="3083" creationId="{00000000-0000-0000-0000-000000000000}"/>
          </ac:spMkLst>
        </pc:spChg>
        <pc:spChg chg="del mod">
          <ac:chgData name="ÖMER ALİ OSMANOĞLU" userId="4b45da3246be371e" providerId="LiveId" clId="{F1E4FDB4-C952-4126-BDCE-8A1E89447431}" dt="2020-09-17T15:10:08.815" v="98" actId="478"/>
          <ac:spMkLst>
            <pc:docMk/>
            <pc:sldMk cId="0" sldId="319"/>
            <ac:spMk id="3084" creationId="{00000000-0000-0000-0000-000000000000}"/>
          </ac:spMkLst>
        </pc:spChg>
        <pc:grpChg chg="add del mod">
          <ac:chgData name="ÖMER ALİ OSMANOĞLU" userId="4b45da3246be371e" providerId="LiveId" clId="{F1E4FDB4-C952-4126-BDCE-8A1E89447431}" dt="2020-09-18T15:28:25.980" v="787"/>
          <ac:grpSpMkLst>
            <pc:docMk/>
            <pc:sldMk cId="0" sldId="319"/>
            <ac:grpSpMk id="7" creationId="{79DD44FA-D9E7-4D3E-9F69-744BA44A73D4}"/>
          </ac:grpSpMkLst>
        </pc:grpChg>
        <pc:grpChg chg="add del mod">
          <ac:chgData name="ÖMER ALİ OSMANOĞLU" userId="4b45da3246be371e" providerId="LiveId" clId="{F1E4FDB4-C952-4126-BDCE-8A1E89447431}" dt="2020-09-18T15:28:25.156" v="783"/>
          <ac:grpSpMkLst>
            <pc:docMk/>
            <pc:sldMk cId="0" sldId="319"/>
            <ac:grpSpMk id="11" creationId="{4C54A438-86AF-4863-BD7E-AEA8B10F6E8C}"/>
          </ac:grpSpMkLst>
        </pc:grpChg>
        <pc:grpChg chg="mod">
          <ac:chgData name="ÖMER ALİ OSMANOĞLU" userId="4b45da3246be371e" providerId="LiveId" clId="{F1E4FDB4-C952-4126-BDCE-8A1E89447431}" dt="2020-09-18T15:28:24.777" v="781"/>
          <ac:grpSpMkLst>
            <pc:docMk/>
            <pc:sldMk cId="0" sldId="319"/>
            <ac:grpSpMk id="13" creationId="{B83A3C4B-9776-47DC-B7B8-01EC8C51BEAA}"/>
          </ac:grpSpMkLst>
        </pc:grpChg>
        <pc:picChg chg="del">
          <ac:chgData name="ÖMER ALİ OSMANOĞLU" userId="4b45da3246be371e" providerId="LiveId" clId="{F1E4FDB4-C952-4126-BDCE-8A1E89447431}" dt="2020-09-17T15:10:11.580" v="99" actId="478"/>
          <ac:picMkLst>
            <pc:docMk/>
            <pc:sldMk cId="0" sldId="319"/>
            <ac:picMk id="3085" creationId="{00000000-0000-0000-0000-000000000000}"/>
          </ac:picMkLst>
        </pc:picChg>
        <pc:inkChg chg="add del">
          <ac:chgData name="ÖMER ALİ OSMANOĞLU" userId="4b45da3246be371e" providerId="LiveId" clId="{F1E4FDB4-C952-4126-BDCE-8A1E89447431}" dt="2020-09-18T15:28:26.564" v="789" actId="9405"/>
          <ac:inkMkLst>
            <pc:docMk/>
            <pc:sldMk cId="0" sldId="319"/>
            <ac:inkMk id="4" creationId="{1044E47C-1B55-49B6-B173-EC7933477A93}"/>
          </ac:inkMkLst>
        </pc:inkChg>
        <pc:inkChg chg="add del mod">
          <ac:chgData name="ÖMER ALİ OSMANOĞLU" userId="4b45da3246be371e" providerId="LiveId" clId="{F1E4FDB4-C952-4126-BDCE-8A1E89447431}" dt="2020-09-18T15:28:26.195" v="788" actId="9405"/>
          <ac:inkMkLst>
            <pc:docMk/>
            <pc:sldMk cId="0" sldId="319"/>
            <ac:inkMk id="5" creationId="{2493CAE0-DABE-42B7-8990-1BDC41FE2A1C}"/>
          </ac:inkMkLst>
        </pc:inkChg>
        <pc:inkChg chg="add del mod">
          <ac:chgData name="ÖMER ALİ OSMANOĞLU" userId="4b45da3246be371e" providerId="LiveId" clId="{F1E4FDB4-C952-4126-BDCE-8A1E89447431}" dt="2020-09-18T15:28:25.980" v="787"/>
          <ac:inkMkLst>
            <pc:docMk/>
            <pc:sldMk cId="0" sldId="319"/>
            <ac:inkMk id="6" creationId="{B6355B12-DBF4-4DA9-B376-FC864339D55D}"/>
          </ac:inkMkLst>
        </pc:inkChg>
        <pc:inkChg chg="add del mod">
          <ac:chgData name="ÖMER ALİ OSMANOĞLU" userId="4b45da3246be371e" providerId="LiveId" clId="{F1E4FDB4-C952-4126-BDCE-8A1E89447431}" dt="2020-09-18T15:28:25.755" v="785" actId="9405"/>
          <ac:inkMkLst>
            <pc:docMk/>
            <pc:sldMk cId="0" sldId="319"/>
            <ac:inkMk id="8" creationId="{5AEE1DE1-E457-4AAA-B636-B3A4C6B82744}"/>
          </ac:inkMkLst>
        </pc:inkChg>
        <pc:inkChg chg="add del mod">
          <ac:chgData name="ÖMER ALİ OSMANOĞLU" userId="4b45da3246be371e" providerId="LiveId" clId="{F1E4FDB4-C952-4126-BDCE-8A1E89447431}" dt="2020-09-18T15:28:25.483" v="784" actId="9405"/>
          <ac:inkMkLst>
            <pc:docMk/>
            <pc:sldMk cId="0" sldId="319"/>
            <ac:inkMk id="9" creationId="{C765A7CA-2D08-4F0D-9849-A0B3F9AC2965}"/>
          </ac:inkMkLst>
        </pc:inkChg>
        <pc:inkChg chg="add del mod">
          <ac:chgData name="ÖMER ALİ OSMANOĞLU" userId="4b45da3246be371e" providerId="LiveId" clId="{F1E4FDB4-C952-4126-BDCE-8A1E89447431}" dt="2020-09-18T15:28:25.156" v="783"/>
          <ac:inkMkLst>
            <pc:docMk/>
            <pc:sldMk cId="0" sldId="319"/>
            <ac:inkMk id="10" creationId="{6DC91134-677F-43C5-9F36-122654B4C01D}"/>
          </ac:inkMkLst>
        </pc:inkChg>
        <pc:inkChg chg="add del mod">
          <ac:chgData name="ÖMER ALİ OSMANOĞLU" userId="4b45da3246be371e" providerId="LiveId" clId="{F1E4FDB4-C952-4126-BDCE-8A1E89447431}" dt="2020-09-18T15:28:24.777" v="781"/>
          <ac:inkMkLst>
            <pc:docMk/>
            <pc:sldMk cId="0" sldId="319"/>
            <ac:inkMk id="12" creationId="{52CD65CC-260F-4F35-A18E-F58231E18472}"/>
          </ac:inkMkLst>
        </pc:inkChg>
      </pc:sldChg>
      <pc:sldChg chg="modSp">
        <pc:chgData name="ÖMER ALİ OSMANOĞLU" userId="4b45da3246be371e" providerId="LiveId" clId="{F1E4FDB4-C952-4126-BDCE-8A1E89447431}" dt="2020-09-17T15:09:50.562" v="64"/>
        <pc:sldMkLst>
          <pc:docMk/>
          <pc:sldMk cId="0" sldId="332"/>
        </pc:sldMkLst>
        <pc:spChg chg="mod">
          <ac:chgData name="ÖMER ALİ OSMANOĞLU" userId="4b45da3246be371e" providerId="LiveId" clId="{F1E4FDB4-C952-4126-BDCE-8A1E89447431}" dt="2020-09-17T15:09:50.562" v="64"/>
          <ac:spMkLst>
            <pc:docMk/>
            <pc:sldMk cId="0" sldId="332"/>
            <ac:spMk id="4" creationId="{00000000-0000-0000-0000-000000000000}"/>
          </ac:spMkLst>
        </pc:spChg>
        <pc:spChg chg="mod">
          <ac:chgData name="ÖMER ALİ OSMANOĞLU" userId="4b45da3246be371e" providerId="LiveId" clId="{F1E4FDB4-C952-4126-BDCE-8A1E89447431}" dt="2020-09-17T15:09:50.562" v="64"/>
          <ac:spMkLst>
            <pc:docMk/>
            <pc:sldMk cId="0" sldId="332"/>
            <ac:spMk id="6" creationId="{00000000-0000-0000-0000-000000000000}"/>
          </ac:spMkLst>
        </pc:spChg>
      </pc:sldChg>
      <pc:sldChg chg="addSp delSp modSp mod setBg setClrOvrMap">
        <pc:chgData name="ÖMER ALİ OSMANOĞLU" userId="4b45da3246be371e" providerId="LiveId" clId="{F1E4FDB4-C952-4126-BDCE-8A1E89447431}" dt="2020-09-17T15:15:36.042" v="209" actId="108"/>
        <pc:sldMkLst>
          <pc:docMk/>
          <pc:sldMk cId="0" sldId="381"/>
        </pc:sldMkLst>
        <pc:spChg chg="mod">
          <ac:chgData name="ÖMER ALİ OSMANOĞLU" userId="4b45da3246be371e" providerId="LiveId" clId="{F1E4FDB4-C952-4126-BDCE-8A1E89447431}" dt="2020-09-17T15:14:38.411" v="205" actId="26606"/>
          <ac:spMkLst>
            <pc:docMk/>
            <pc:sldMk cId="0" sldId="381"/>
            <ac:spMk id="4" creationId="{00000000-0000-0000-0000-000000000000}"/>
          </ac:spMkLst>
        </pc:spChg>
        <pc:spChg chg="mod ord">
          <ac:chgData name="ÖMER ALİ OSMANOĞLU" userId="4b45da3246be371e" providerId="LiveId" clId="{F1E4FDB4-C952-4126-BDCE-8A1E89447431}" dt="2020-09-17T15:14:49.099" v="208" actId="1076"/>
          <ac:spMkLst>
            <pc:docMk/>
            <pc:sldMk cId="0" sldId="381"/>
            <ac:spMk id="6" creationId="{00000000-0000-0000-0000-000000000000}"/>
          </ac:spMkLst>
        </pc:spChg>
        <pc:spChg chg="add del">
          <ac:chgData name="ÖMER ALİ OSMANOĞLU" userId="4b45da3246be371e" providerId="LiveId" clId="{F1E4FDB4-C952-4126-BDCE-8A1E89447431}" dt="2020-09-17T15:14:38.411" v="205" actId="26606"/>
          <ac:spMkLst>
            <pc:docMk/>
            <pc:sldMk cId="0" sldId="381"/>
            <ac:spMk id="74" creationId="{74CD14DB-BB81-479F-A1FC-1C75640E9F84}"/>
          </ac:spMkLst>
        </pc:spChg>
        <pc:spChg chg="add del">
          <ac:chgData name="ÖMER ALİ OSMANOĞLU" userId="4b45da3246be371e" providerId="LiveId" clId="{F1E4FDB4-C952-4126-BDCE-8A1E89447431}" dt="2020-09-17T15:14:38.411" v="205" actId="26606"/>
          <ac:spMkLst>
            <pc:docMk/>
            <pc:sldMk cId="0" sldId="381"/>
            <ac:spMk id="76" creationId="{C943A91B-7CA7-4592-A975-73B1BF8C4C74}"/>
          </ac:spMkLst>
        </pc:spChg>
        <pc:spChg chg="add del">
          <ac:chgData name="ÖMER ALİ OSMANOĞLU" userId="4b45da3246be371e" providerId="LiveId" clId="{F1E4FDB4-C952-4126-BDCE-8A1E89447431}" dt="2020-09-17T15:14:38.411" v="205" actId="26606"/>
          <ac:spMkLst>
            <pc:docMk/>
            <pc:sldMk cId="0" sldId="381"/>
            <ac:spMk id="78" creationId="{EC471314-E46A-414B-8D91-74880E84F187}"/>
          </ac:spMkLst>
        </pc:spChg>
        <pc:spChg chg="add del">
          <ac:chgData name="ÖMER ALİ OSMANOĞLU" userId="4b45da3246be371e" providerId="LiveId" clId="{F1E4FDB4-C952-4126-BDCE-8A1E89447431}" dt="2020-09-17T15:14:38.411" v="205" actId="26606"/>
          <ac:spMkLst>
            <pc:docMk/>
            <pc:sldMk cId="0" sldId="381"/>
            <ac:spMk id="80" creationId="{6A681326-1C9D-44A3-A627-3871BDAE4127}"/>
          </ac:spMkLst>
        </pc:spChg>
        <pc:spChg chg="mod">
          <ac:chgData name="ÖMER ALİ OSMANOĞLU" userId="4b45da3246be371e" providerId="LiveId" clId="{F1E4FDB4-C952-4126-BDCE-8A1E89447431}" dt="2020-09-17T15:15:36.042" v="209" actId="108"/>
          <ac:spMkLst>
            <pc:docMk/>
            <pc:sldMk cId="0" sldId="381"/>
            <ac:spMk id="8197" creationId="{00000000-0000-0000-0000-000000000000}"/>
          </ac:spMkLst>
        </pc:spChg>
      </pc:sldChg>
      <pc:sldChg chg="addSp modSp mod">
        <pc:chgData name="ÖMER ALİ OSMANOĞLU" userId="4b45da3246be371e" providerId="LiveId" clId="{F1E4FDB4-C952-4126-BDCE-8A1E89447431}" dt="2020-09-18T16:12:34.919" v="795"/>
        <pc:sldMkLst>
          <pc:docMk/>
          <pc:sldMk cId="0" sldId="382"/>
        </pc:sldMkLst>
        <pc:spChg chg="mod">
          <ac:chgData name="ÖMER ALİ OSMANOĞLU" userId="4b45da3246be371e" providerId="LiveId" clId="{F1E4FDB4-C952-4126-BDCE-8A1E89447431}" dt="2020-09-17T15:09:50.562" v="64"/>
          <ac:spMkLst>
            <pc:docMk/>
            <pc:sldMk cId="0" sldId="382"/>
            <ac:spMk id="5" creationId="{00000000-0000-0000-0000-000000000000}"/>
          </ac:spMkLst>
        </pc:spChg>
        <pc:spChg chg="mod">
          <ac:chgData name="ÖMER ALİ OSMANOĞLU" userId="4b45da3246be371e" providerId="LiveId" clId="{F1E4FDB4-C952-4126-BDCE-8A1E89447431}" dt="2020-09-17T15:09:50.562" v="64"/>
          <ac:spMkLst>
            <pc:docMk/>
            <pc:sldMk cId="0" sldId="382"/>
            <ac:spMk id="7" creationId="{00000000-0000-0000-0000-000000000000}"/>
          </ac:spMkLst>
        </pc:spChg>
        <pc:spChg chg="mod">
          <ac:chgData name="ÖMER ALİ OSMANOĞLU" userId="4b45da3246be371e" providerId="LiveId" clId="{F1E4FDB4-C952-4126-BDCE-8A1E89447431}" dt="2020-09-17T15:19:10.293" v="214" actId="20577"/>
          <ac:spMkLst>
            <pc:docMk/>
            <pc:sldMk cId="0" sldId="382"/>
            <ac:spMk id="9221" creationId="{00000000-0000-0000-0000-000000000000}"/>
          </ac:spMkLst>
        </pc:spChg>
        <pc:spChg chg="mod">
          <ac:chgData name="ÖMER ALİ OSMANOĞLU" userId="4b45da3246be371e" providerId="LiveId" clId="{F1E4FDB4-C952-4126-BDCE-8A1E89447431}" dt="2020-09-17T15:09:50.562" v="64"/>
          <ac:spMkLst>
            <pc:docMk/>
            <pc:sldMk cId="0" sldId="382"/>
            <ac:spMk id="214018" creationId="{00000000-0000-0000-0000-000000000000}"/>
          </ac:spMkLst>
        </pc:spChg>
        <pc:inkChg chg="add">
          <ac:chgData name="ÖMER ALİ OSMANOĞLU" userId="4b45da3246be371e" providerId="LiveId" clId="{F1E4FDB4-C952-4126-BDCE-8A1E89447431}" dt="2020-09-18T16:12:34.919" v="795"/>
          <ac:inkMkLst>
            <pc:docMk/>
            <pc:sldMk cId="0" sldId="382"/>
            <ac:inkMk id="2" creationId="{2F6C2094-3BD2-4269-8134-F5368347D4B7}"/>
          </ac:inkMkLst>
        </pc:inkChg>
      </pc:sldChg>
      <pc:sldChg chg="addSp modSp mod">
        <pc:chgData name="ÖMER ALİ OSMANOĞLU" userId="4b45da3246be371e" providerId="LiveId" clId="{F1E4FDB4-C952-4126-BDCE-8A1E89447431}" dt="2020-09-18T16:12:34.919" v="795"/>
        <pc:sldMkLst>
          <pc:docMk/>
          <pc:sldMk cId="0" sldId="383"/>
        </pc:sldMkLst>
        <pc:spChg chg="mod">
          <ac:chgData name="ÖMER ALİ OSMANOĞLU" userId="4b45da3246be371e" providerId="LiveId" clId="{F1E4FDB4-C952-4126-BDCE-8A1E89447431}" dt="2020-09-17T15:09:50.562" v="64"/>
          <ac:spMkLst>
            <pc:docMk/>
            <pc:sldMk cId="0" sldId="383"/>
            <ac:spMk id="4" creationId="{00000000-0000-0000-0000-000000000000}"/>
          </ac:spMkLst>
        </pc:spChg>
        <pc:spChg chg="mod">
          <ac:chgData name="ÖMER ALİ OSMANOĞLU" userId="4b45da3246be371e" providerId="LiveId" clId="{F1E4FDB4-C952-4126-BDCE-8A1E89447431}" dt="2020-09-17T15:09:50.562" v="64"/>
          <ac:spMkLst>
            <pc:docMk/>
            <pc:sldMk cId="0" sldId="383"/>
            <ac:spMk id="6" creationId="{00000000-0000-0000-0000-000000000000}"/>
          </ac:spMkLst>
        </pc:spChg>
        <pc:spChg chg="mod">
          <ac:chgData name="ÖMER ALİ OSMANOĞLU" userId="4b45da3246be371e" providerId="LiveId" clId="{F1E4FDB4-C952-4126-BDCE-8A1E89447431}" dt="2020-09-17T15:19:59.567" v="217" actId="13926"/>
          <ac:spMkLst>
            <pc:docMk/>
            <pc:sldMk cId="0" sldId="383"/>
            <ac:spMk id="10245" creationId="{00000000-0000-0000-0000-000000000000}"/>
          </ac:spMkLst>
        </pc:spChg>
        <pc:inkChg chg="add">
          <ac:chgData name="ÖMER ALİ OSMANOĞLU" userId="4b45da3246be371e" providerId="LiveId" clId="{F1E4FDB4-C952-4126-BDCE-8A1E89447431}" dt="2020-09-18T16:12:34.919" v="795"/>
          <ac:inkMkLst>
            <pc:docMk/>
            <pc:sldMk cId="0" sldId="383"/>
            <ac:inkMk id="2" creationId="{E3EF80B4-7B02-42F6-A765-E8FC87CBFFAD}"/>
          </ac:inkMkLst>
        </pc:inkChg>
      </pc:sldChg>
      <pc:sldChg chg="addSp delSp modSp mod setBg setClrOvrMap">
        <pc:chgData name="ÖMER ALİ OSMANOĞLU" userId="4b45da3246be371e" providerId="LiveId" clId="{F1E4FDB4-C952-4126-BDCE-8A1E89447431}" dt="2020-09-18T16:23:53.130" v="796"/>
        <pc:sldMkLst>
          <pc:docMk/>
          <pc:sldMk cId="0" sldId="384"/>
        </pc:sldMkLst>
        <pc:spChg chg="mod">
          <ac:chgData name="ÖMER ALİ OSMANOĞLU" userId="4b45da3246be371e" providerId="LiveId" clId="{F1E4FDB4-C952-4126-BDCE-8A1E89447431}" dt="2020-09-17T15:44:54.031" v="252" actId="26606"/>
          <ac:spMkLst>
            <pc:docMk/>
            <pc:sldMk cId="0" sldId="384"/>
            <ac:spMk id="4" creationId="{00000000-0000-0000-0000-000000000000}"/>
          </ac:spMkLst>
        </pc:spChg>
        <pc:spChg chg="mod ord">
          <ac:chgData name="ÖMER ALİ OSMANOĞLU" userId="4b45da3246be371e" providerId="LiveId" clId="{F1E4FDB4-C952-4126-BDCE-8A1E89447431}" dt="2020-09-17T15:44:54.031" v="252" actId="26606"/>
          <ac:spMkLst>
            <pc:docMk/>
            <pc:sldMk cId="0" sldId="384"/>
            <ac:spMk id="6" creationId="{00000000-0000-0000-0000-000000000000}"/>
          </ac:spMkLst>
        </pc:spChg>
        <pc:spChg chg="add del">
          <ac:chgData name="ÖMER ALİ OSMANOĞLU" userId="4b45da3246be371e" providerId="LiveId" clId="{F1E4FDB4-C952-4126-BDCE-8A1E89447431}" dt="2020-09-17T15:44:53.843" v="251" actId="26606"/>
          <ac:spMkLst>
            <pc:docMk/>
            <pc:sldMk cId="0" sldId="384"/>
            <ac:spMk id="72" creationId="{74CD14DB-BB81-479F-A1FC-1C75640E9F84}"/>
          </ac:spMkLst>
        </pc:spChg>
        <pc:spChg chg="add del">
          <ac:chgData name="ÖMER ALİ OSMANOĞLU" userId="4b45da3246be371e" providerId="LiveId" clId="{F1E4FDB4-C952-4126-BDCE-8A1E89447431}" dt="2020-09-17T15:44:53.843" v="251" actId="26606"/>
          <ac:spMkLst>
            <pc:docMk/>
            <pc:sldMk cId="0" sldId="384"/>
            <ac:spMk id="74" creationId="{C943A91B-7CA7-4592-A975-73B1BF8C4C74}"/>
          </ac:spMkLst>
        </pc:spChg>
        <pc:spChg chg="add del">
          <ac:chgData name="ÖMER ALİ OSMANOĞLU" userId="4b45da3246be371e" providerId="LiveId" clId="{F1E4FDB4-C952-4126-BDCE-8A1E89447431}" dt="2020-09-17T15:44:53.843" v="251" actId="26606"/>
          <ac:spMkLst>
            <pc:docMk/>
            <pc:sldMk cId="0" sldId="384"/>
            <ac:spMk id="76" creationId="{EC471314-E46A-414B-8D91-74880E84F187}"/>
          </ac:spMkLst>
        </pc:spChg>
        <pc:spChg chg="add del">
          <ac:chgData name="ÖMER ALİ OSMANOĞLU" userId="4b45da3246be371e" providerId="LiveId" clId="{F1E4FDB4-C952-4126-BDCE-8A1E89447431}" dt="2020-09-17T15:44:53.843" v="251" actId="26606"/>
          <ac:spMkLst>
            <pc:docMk/>
            <pc:sldMk cId="0" sldId="384"/>
            <ac:spMk id="78" creationId="{6A681326-1C9D-44A3-A627-3871BDAE4127}"/>
          </ac:spMkLst>
        </pc:spChg>
        <pc:spChg chg="add">
          <ac:chgData name="ÖMER ALİ OSMANOĞLU" userId="4b45da3246be371e" providerId="LiveId" clId="{F1E4FDB4-C952-4126-BDCE-8A1E89447431}" dt="2020-09-17T15:44:54.031" v="252" actId="26606"/>
          <ac:spMkLst>
            <pc:docMk/>
            <pc:sldMk cId="0" sldId="384"/>
            <ac:spMk id="80" creationId="{F3798573-F27B-47EB-8EA4-7EE34954C2D6}"/>
          </ac:spMkLst>
        </pc:spChg>
        <pc:spChg chg="mod ord">
          <ac:chgData name="ÖMER ALİ OSMANOĞLU" userId="4b45da3246be371e" providerId="LiveId" clId="{F1E4FDB4-C952-4126-BDCE-8A1E89447431}" dt="2020-09-17T16:35:27.782" v="300" actId="1076"/>
          <ac:spMkLst>
            <pc:docMk/>
            <pc:sldMk cId="0" sldId="384"/>
            <ac:spMk id="20485" creationId="{00000000-0000-0000-0000-000000000000}"/>
          </ac:spMkLst>
        </pc:spChg>
        <pc:spChg chg="mod">
          <ac:chgData name="ÖMER ALİ OSMANOĞLU" userId="4b45da3246be371e" providerId="LiveId" clId="{F1E4FDB4-C952-4126-BDCE-8A1E89447431}" dt="2020-09-17T15:44:54.031" v="252" actId="26606"/>
          <ac:spMkLst>
            <pc:docMk/>
            <pc:sldMk cId="0" sldId="384"/>
            <ac:spMk id="216066" creationId="{00000000-0000-0000-0000-000000000000}"/>
          </ac:spMkLst>
        </pc:spChg>
        <pc:spChg chg="add">
          <ac:chgData name="ÖMER ALİ OSMANOĞLU" userId="4b45da3246be371e" providerId="LiveId" clId="{F1E4FDB4-C952-4126-BDCE-8A1E89447431}" dt="2020-09-17T15:44:54.031" v="252" actId="26606"/>
          <ac:spMkLst>
            <pc:docMk/>
            <pc:sldMk cId="0" sldId="384"/>
            <ac:spMk id="216068" creationId="{923E8915-D2AA-4327-A45A-972C3CA9574B}"/>
          </ac:spMkLst>
        </pc:spChg>
        <pc:spChg chg="add">
          <ac:chgData name="ÖMER ALİ OSMANOĞLU" userId="4b45da3246be371e" providerId="LiveId" clId="{F1E4FDB4-C952-4126-BDCE-8A1E89447431}" dt="2020-09-17T15:44:54.031" v="252" actId="26606"/>
          <ac:spMkLst>
            <pc:docMk/>
            <pc:sldMk cId="0" sldId="384"/>
            <ac:spMk id="216069" creationId="{8302FC3C-9804-4950-B721-5FD704BA6065}"/>
          </ac:spMkLst>
        </pc:spChg>
        <pc:picChg chg="add">
          <ac:chgData name="ÖMER ALİ OSMANOĞLU" userId="4b45da3246be371e" providerId="LiveId" clId="{F1E4FDB4-C952-4126-BDCE-8A1E89447431}" dt="2020-09-17T15:44:54.031" v="252" actId="26606"/>
          <ac:picMkLst>
            <pc:docMk/>
            <pc:sldMk cId="0" sldId="384"/>
            <ac:picMk id="216071" creationId="{3BC6EBB2-9BDC-4075-BA6B-43A9FBF9C86C}"/>
          </ac:picMkLst>
        </pc:picChg>
        <pc:inkChg chg="add">
          <ac:chgData name="ÖMER ALİ OSMANOĞLU" userId="4b45da3246be371e" providerId="LiveId" clId="{F1E4FDB4-C952-4126-BDCE-8A1E89447431}" dt="2020-09-18T16:23:53.130" v="796"/>
          <ac:inkMkLst>
            <pc:docMk/>
            <pc:sldMk cId="0" sldId="384"/>
            <ac:inkMk id="2" creationId="{292DCAC4-74A8-447E-B4C6-9084DC3B5009}"/>
          </ac:inkMkLst>
        </pc:inkChg>
        <pc:cxnChg chg="add">
          <ac:chgData name="ÖMER ALİ OSMANOĞLU" userId="4b45da3246be371e" providerId="LiveId" clId="{F1E4FDB4-C952-4126-BDCE-8A1E89447431}" dt="2020-09-17T15:44:54.031" v="252" actId="26606"/>
          <ac:cxnSpMkLst>
            <pc:docMk/>
            <pc:sldMk cId="0" sldId="384"/>
            <ac:cxnSpMk id="216070" creationId="{6B9695BD-ECF6-49CA-8877-8C493193C65D}"/>
          </ac:cxnSpMkLst>
        </pc:cxnChg>
      </pc:sldChg>
      <pc:sldChg chg="addSp delSp modSp mod">
        <pc:chgData name="ÖMER ALİ OSMANOĞLU" userId="4b45da3246be371e" providerId="LiveId" clId="{F1E4FDB4-C952-4126-BDCE-8A1E89447431}" dt="2020-09-18T16:23:53.130" v="796"/>
        <pc:sldMkLst>
          <pc:docMk/>
          <pc:sldMk cId="0" sldId="385"/>
        </pc:sldMkLst>
        <pc:spChg chg="mod">
          <ac:chgData name="ÖMER ALİ OSMANOĞLU" userId="4b45da3246be371e" providerId="LiveId" clId="{F1E4FDB4-C952-4126-BDCE-8A1E89447431}" dt="2020-09-17T15:09:50.562" v="64"/>
          <ac:spMkLst>
            <pc:docMk/>
            <pc:sldMk cId="0" sldId="385"/>
            <ac:spMk id="5" creationId="{00000000-0000-0000-0000-000000000000}"/>
          </ac:spMkLst>
        </pc:spChg>
        <pc:spChg chg="mod">
          <ac:chgData name="ÖMER ALİ OSMANOĞLU" userId="4b45da3246be371e" providerId="LiveId" clId="{F1E4FDB4-C952-4126-BDCE-8A1E89447431}" dt="2020-09-17T15:09:50.562" v="64"/>
          <ac:spMkLst>
            <pc:docMk/>
            <pc:sldMk cId="0" sldId="385"/>
            <ac:spMk id="7" creationId="{00000000-0000-0000-0000-000000000000}"/>
          </ac:spMkLst>
        </pc:spChg>
        <pc:spChg chg="mod">
          <ac:chgData name="ÖMER ALİ OSMANOĞLU" userId="4b45da3246be371e" providerId="LiveId" clId="{F1E4FDB4-C952-4126-BDCE-8A1E89447431}" dt="2020-09-17T15:25:51.788" v="221" actId="113"/>
          <ac:spMkLst>
            <pc:docMk/>
            <pc:sldMk cId="0" sldId="385"/>
            <ac:spMk id="11269" creationId="{00000000-0000-0000-0000-000000000000}"/>
          </ac:spMkLst>
        </pc:spChg>
        <pc:spChg chg="mod">
          <ac:chgData name="ÖMER ALİ OSMANOĞLU" userId="4b45da3246be371e" providerId="LiveId" clId="{F1E4FDB4-C952-4126-BDCE-8A1E89447431}" dt="2020-09-17T15:09:50.562" v="64"/>
          <ac:spMkLst>
            <pc:docMk/>
            <pc:sldMk cId="0" sldId="385"/>
            <ac:spMk id="217090" creationId="{00000000-0000-0000-0000-000000000000}"/>
          </ac:spMkLst>
        </pc:spChg>
        <pc:picChg chg="del">
          <ac:chgData name="ÖMER ALİ OSMANOĞLU" userId="4b45da3246be371e" providerId="LiveId" clId="{F1E4FDB4-C952-4126-BDCE-8A1E89447431}" dt="2020-09-17T15:21:47.156" v="218" actId="478"/>
          <ac:picMkLst>
            <pc:docMk/>
            <pc:sldMk cId="0" sldId="385"/>
            <ac:picMk id="11270" creationId="{00000000-0000-0000-0000-000000000000}"/>
          </ac:picMkLst>
        </pc:picChg>
        <pc:inkChg chg="add">
          <ac:chgData name="ÖMER ALİ OSMANOĞLU" userId="4b45da3246be371e" providerId="LiveId" clId="{F1E4FDB4-C952-4126-BDCE-8A1E89447431}" dt="2020-09-18T16:23:53.130" v="796"/>
          <ac:inkMkLst>
            <pc:docMk/>
            <pc:sldMk cId="0" sldId="385"/>
            <ac:inkMk id="2" creationId="{FEB88A6E-A9E2-4AC1-9D07-145C5DEEB278}"/>
          </ac:inkMkLst>
        </pc:inkChg>
      </pc:sldChg>
      <pc:sldChg chg="modSp">
        <pc:chgData name="ÖMER ALİ OSMANOĞLU" userId="4b45da3246be371e" providerId="LiveId" clId="{F1E4FDB4-C952-4126-BDCE-8A1E89447431}" dt="2020-09-17T15:09:50.562" v="64"/>
        <pc:sldMkLst>
          <pc:docMk/>
          <pc:sldMk cId="0" sldId="386"/>
        </pc:sldMkLst>
        <pc:spChg chg="mod">
          <ac:chgData name="ÖMER ALİ OSMANOĞLU" userId="4b45da3246be371e" providerId="LiveId" clId="{F1E4FDB4-C952-4126-BDCE-8A1E89447431}" dt="2020-09-17T15:09:50.562" v="64"/>
          <ac:spMkLst>
            <pc:docMk/>
            <pc:sldMk cId="0" sldId="386"/>
            <ac:spMk id="4" creationId="{00000000-0000-0000-0000-000000000000}"/>
          </ac:spMkLst>
        </pc:spChg>
        <pc:spChg chg="mod">
          <ac:chgData name="ÖMER ALİ OSMANOĞLU" userId="4b45da3246be371e" providerId="LiveId" clId="{F1E4FDB4-C952-4126-BDCE-8A1E89447431}" dt="2020-09-17T15:09:50.562" v="64"/>
          <ac:spMkLst>
            <pc:docMk/>
            <pc:sldMk cId="0" sldId="386"/>
            <ac:spMk id="6" creationId="{00000000-0000-0000-0000-000000000000}"/>
          </ac:spMkLst>
        </pc:spChg>
        <pc:spChg chg="mod">
          <ac:chgData name="ÖMER ALİ OSMANOĞLU" userId="4b45da3246be371e" providerId="LiveId" clId="{F1E4FDB4-C952-4126-BDCE-8A1E89447431}" dt="2020-09-17T15:09:50.562" v="64"/>
          <ac:spMkLst>
            <pc:docMk/>
            <pc:sldMk cId="0" sldId="386"/>
            <ac:spMk id="218114" creationId="{00000000-0000-0000-0000-000000000000}"/>
          </ac:spMkLst>
        </pc:spChg>
      </pc:sldChg>
      <pc:sldChg chg="modSp">
        <pc:chgData name="ÖMER ALİ OSMANOĞLU" userId="4b45da3246be371e" providerId="LiveId" clId="{F1E4FDB4-C952-4126-BDCE-8A1E89447431}" dt="2020-09-17T15:09:50.562" v="64"/>
        <pc:sldMkLst>
          <pc:docMk/>
          <pc:sldMk cId="0" sldId="387"/>
        </pc:sldMkLst>
        <pc:spChg chg="mod">
          <ac:chgData name="ÖMER ALİ OSMANOĞLU" userId="4b45da3246be371e" providerId="LiveId" clId="{F1E4FDB4-C952-4126-BDCE-8A1E89447431}" dt="2020-09-17T15:09:50.562" v="64"/>
          <ac:spMkLst>
            <pc:docMk/>
            <pc:sldMk cId="0" sldId="387"/>
            <ac:spMk id="4" creationId="{00000000-0000-0000-0000-000000000000}"/>
          </ac:spMkLst>
        </pc:spChg>
        <pc:spChg chg="mod">
          <ac:chgData name="ÖMER ALİ OSMANOĞLU" userId="4b45da3246be371e" providerId="LiveId" clId="{F1E4FDB4-C952-4126-BDCE-8A1E89447431}" dt="2020-09-17T15:09:50.562" v="64"/>
          <ac:spMkLst>
            <pc:docMk/>
            <pc:sldMk cId="0" sldId="387"/>
            <ac:spMk id="6" creationId="{00000000-0000-0000-0000-000000000000}"/>
          </ac:spMkLst>
        </pc:spChg>
      </pc:sldChg>
      <pc:sldChg chg="modSp mod">
        <pc:chgData name="ÖMER ALİ OSMANOĞLU" userId="4b45da3246be371e" providerId="LiveId" clId="{F1E4FDB4-C952-4126-BDCE-8A1E89447431}" dt="2020-09-17T15:41:22.329" v="227" actId="13926"/>
        <pc:sldMkLst>
          <pc:docMk/>
          <pc:sldMk cId="0" sldId="388"/>
        </pc:sldMkLst>
        <pc:spChg chg="mod">
          <ac:chgData name="ÖMER ALİ OSMANOĞLU" userId="4b45da3246be371e" providerId="LiveId" clId="{F1E4FDB4-C952-4126-BDCE-8A1E89447431}" dt="2020-09-17T15:09:50.562" v="64"/>
          <ac:spMkLst>
            <pc:docMk/>
            <pc:sldMk cId="0" sldId="388"/>
            <ac:spMk id="4" creationId="{00000000-0000-0000-0000-000000000000}"/>
          </ac:spMkLst>
        </pc:spChg>
        <pc:spChg chg="mod">
          <ac:chgData name="ÖMER ALİ OSMANOĞLU" userId="4b45da3246be371e" providerId="LiveId" clId="{F1E4FDB4-C952-4126-BDCE-8A1E89447431}" dt="2020-09-17T15:09:50.562" v="64"/>
          <ac:spMkLst>
            <pc:docMk/>
            <pc:sldMk cId="0" sldId="388"/>
            <ac:spMk id="6" creationId="{00000000-0000-0000-0000-000000000000}"/>
          </ac:spMkLst>
        </pc:spChg>
        <pc:spChg chg="mod">
          <ac:chgData name="ÖMER ALİ OSMANOĞLU" userId="4b45da3246be371e" providerId="LiveId" clId="{F1E4FDB4-C952-4126-BDCE-8A1E89447431}" dt="2020-09-17T15:41:22.329" v="227" actId="13926"/>
          <ac:spMkLst>
            <pc:docMk/>
            <pc:sldMk cId="0" sldId="388"/>
            <ac:spMk id="14341" creationId="{00000000-0000-0000-0000-000000000000}"/>
          </ac:spMkLst>
        </pc:spChg>
      </pc:sldChg>
      <pc:sldChg chg="modSp mod">
        <pc:chgData name="ÖMER ALİ OSMANOĞLU" userId="4b45da3246be371e" providerId="LiveId" clId="{F1E4FDB4-C952-4126-BDCE-8A1E89447431}" dt="2020-09-17T15:42:10.931" v="239" actId="20577"/>
        <pc:sldMkLst>
          <pc:docMk/>
          <pc:sldMk cId="0" sldId="389"/>
        </pc:sldMkLst>
        <pc:spChg chg="mod">
          <ac:chgData name="ÖMER ALİ OSMANOĞLU" userId="4b45da3246be371e" providerId="LiveId" clId="{F1E4FDB4-C952-4126-BDCE-8A1E89447431}" dt="2020-09-17T15:09:50.562" v="64"/>
          <ac:spMkLst>
            <pc:docMk/>
            <pc:sldMk cId="0" sldId="389"/>
            <ac:spMk id="4" creationId="{00000000-0000-0000-0000-000000000000}"/>
          </ac:spMkLst>
        </pc:spChg>
        <pc:spChg chg="mod">
          <ac:chgData name="ÖMER ALİ OSMANOĞLU" userId="4b45da3246be371e" providerId="LiveId" clId="{F1E4FDB4-C952-4126-BDCE-8A1E89447431}" dt="2020-09-17T15:09:50.562" v="64"/>
          <ac:spMkLst>
            <pc:docMk/>
            <pc:sldMk cId="0" sldId="389"/>
            <ac:spMk id="6" creationId="{00000000-0000-0000-0000-000000000000}"/>
          </ac:spMkLst>
        </pc:spChg>
        <pc:spChg chg="mod">
          <ac:chgData name="ÖMER ALİ OSMANOĞLU" userId="4b45da3246be371e" providerId="LiveId" clId="{F1E4FDB4-C952-4126-BDCE-8A1E89447431}" dt="2020-09-17T15:09:50.562" v="64"/>
          <ac:spMkLst>
            <pc:docMk/>
            <pc:sldMk cId="0" sldId="389"/>
            <ac:spMk id="221186" creationId="{00000000-0000-0000-0000-000000000000}"/>
          </ac:spMkLst>
        </pc:spChg>
        <pc:spChg chg="mod">
          <ac:chgData name="ÖMER ALİ OSMANOĞLU" userId="4b45da3246be371e" providerId="LiveId" clId="{F1E4FDB4-C952-4126-BDCE-8A1E89447431}" dt="2020-09-17T15:42:10.931" v="239" actId="20577"/>
          <ac:spMkLst>
            <pc:docMk/>
            <pc:sldMk cId="0" sldId="389"/>
            <ac:spMk id="221187" creationId="{00000000-0000-0000-0000-000000000000}"/>
          </ac:spMkLst>
        </pc:spChg>
      </pc:sldChg>
      <pc:sldChg chg="modSp mod">
        <pc:chgData name="ÖMER ALİ OSMANOĞLU" userId="4b45da3246be371e" providerId="LiveId" clId="{F1E4FDB4-C952-4126-BDCE-8A1E89447431}" dt="2020-09-17T15:43:28.425" v="244" actId="113"/>
        <pc:sldMkLst>
          <pc:docMk/>
          <pc:sldMk cId="0" sldId="390"/>
        </pc:sldMkLst>
        <pc:spChg chg="mod">
          <ac:chgData name="ÖMER ALİ OSMANOĞLU" userId="4b45da3246be371e" providerId="LiveId" clId="{F1E4FDB4-C952-4126-BDCE-8A1E89447431}" dt="2020-09-17T15:09:50.562" v="64"/>
          <ac:spMkLst>
            <pc:docMk/>
            <pc:sldMk cId="0" sldId="390"/>
            <ac:spMk id="5" creationId="{00000000-0000-0000-0000-000000000000}"/>
          </ac:spMkLst>
        </pc:spChg>
        <pc:spChg chg="mod">
          <ac:chgData name="ÖMER ALİ OSMANOĞLU" userId="4b45da3246be371e" providerId="LiveId" clId="{F1E4FDB4-C952-4126-BDCE-8A1E89447431}" dt="2020-09-17T15:09:50.562" v="64"/>
          <ac:spMkLst>
            <pc:docMk/>
            <pc:sldMk cId="0" sldId="390"/>
            <ac:spMk id="7" creationId="{00000000-0000-0000-0000-000000000000}"/>
          </ac:spMkLst>
        </pc:spChg>
        <pc:spChg chg="mod">
          <ac:chgData name="ÖMER ALİ OSMANOĞLU" userId="4b45da3246be371e" providerId="LiveId" clId="{F1E4FDB4-C952-4126-BDCE-8A1E89447431}" dt="2020-09-17T15:43:28.425" v="244" actId="113"/>
          <ac:spMkLst>
            <pc:docMk/>
            <pc:sldMk cId="0" sldId="390"/>
            <ac:spMk id="16389" creationId="{00000000-0000-0000-0000-000000000000}"/>
          </ac:spMkLst>
        </pc:spChg>
        <pc:spChg chg="mod">
          <ac:chgData name="ÖMER ALİ OSMANOĞLU" userId="4b45da3246be371e" providerId="LiveId" clId="{F1E4FDB4-C952-4126-BDCE-8A1E89447431}" dt="2020-09-17T15:09:50.562" v="64"/>
          <ac:spMkLst>
            <pc:docMk/>
            <pc:sldMk cId="0" sldId="390"/>
            <ac:spMk id="222210" creationId="{00000000-0000-0000-0000-000000000000}"/>
          </ac:spMkLst>
        </pc:spChg>
      </pc:sldChg>
      <pc:sldChg chg="modSp mod">
        <pc:chgData name="ÖMER ALİ OSMANOĞLU" userId="4b45da3246be371e" providerId="LiveId" clId="{F1E4FDB4-C952-4126-BDCE-8A1E89447431}" dt="2020-09-17T15:09:51.437" v="67" actId="27636"/>
        <pc:sldMkLst>
          <pc:docMk/>
          <pc:sldMk cId="0" sldId="391"/>
        </pc:sldMkLst>
        <pc:spChg chg="mod">
          <ac:chgData name="ÖMER ALİ OSMANOĞLU" userId="4b45da3246be371e" providerId="LiveId" clId="{F1E4FDB4-C952-4126-BDCE-8A1E89447431}" dt="2020-09-17T15:09:50.562" v="64"/>
          <ac:spMkLst>
            <pc:docMk/>
            <pc:sldMk cId="0" sldId="391"/>
            <ac:spMk id="4" creationId="{00000000-0000-0000-0000-000000000000}"/>
          </ac:spMkLst>
        </pc:spChg>
        <pc:spChg chg="mod">
          <ac:chgData name="ÖMER ALİ OSMANOĞLU" userId="4b45da3246be371e" providerId="LiveId" clId="{F1E4FDB4-C952-4126-BDCE-8A1E89447431}" dt="2020-09-17T15:09:50.562" v="64"/>
          <ac:spMkLst>
            <pc:docMk/>
            <pc:sldMk cId="0" sldId="391"/>
            <ac:spMk id="6" creationId="{00000000-0000-0000-0000-000000000000}"/>
          </ac:spMkLst>
        </pc:spChg>
        <pc:spChg chg="mod">
          <ac:chgData name="ÖMER ALİ OSMANOĞLU" userId="4b45da3246be371e" providerId="LiveId" clId="{F1E4FDB4-C952-4126-BDCE-8A1E89447431}" dt="2020-09-17T15:09:51.437" v="67" actId="27636"/>
          <ac:spMkLst>
            <pc:docMk/>
            <pc:sldMk cId="0" sldId="391"/>
            <ac:spMk id="223234" creationId="{00000000-0000-0000-0000-000000000000}"/>
          </ac:spMkLst>
        </pc:spChg>
      </pc:sldChg>
      <pc:sldChg chg="modSp">
        <pc:chgData name="ÖMER ALİ OSMANOĞLU" userId="4b45da3246be371e" providerId="LiveId" clId="{F1E4FDB4-C952-4126-BDCE-8A1E89447431}" dt="2020-09-17T15:09:50.562" v="64"/>
        <pc:sldMkLst>
          <pc:docMk/>
          <pc:sldMk cId="0" sldId="392"/>
        </pc:sldMkLst>
        <pc:spChg chg="mod">
          <ac:chgData name="ÖMER ALİ OSMANOĞLU" userId="4b45da3246be371e" providerId="LiveId" clId="{F1E4FDB4-C952-4126-BDCE-8A1E89447431}" dt="2020-09-17T15:09:50.562" v="64"/>
          <ac:spMkLst>
            <pc:docMk/>
            <pc:sldMk cId="0" sldId="392"/>
            <ac:spMk id="4" creationId="{00000000-0000-0000-0000-000000000000}"/>
          </ac:spMkLst>
        </pc:spChg>
        <pc:spChg chg="mod">
          <ac:chgData name="ÖMER ALİ OSMANOĞLU" userId="4b45da3246be371e" providerId="LiveId" clId="{F1E4FDB4-C952-4126-BDCE-8A1E89447431}" dt="2020-09-17T15:09:50.562" v="64"/>
          <ac:spMkLst>
            <pc:docMk/>
            <pc:sldMk cId="0" sldId="392"/>
            <ac:spMk id="6" creationId="{00000000-0000-0000-0000-000000000000}"/>
          </ac:spMkLst>
        </pc:spChg>
      </pc:sldChg>
      <pc:sldChg chg="modSp mod">
        <pc:chgData name="ÖMER ALİ OSMANOĞLU" userId="4b45da3246be371e" providerId="LiveId" clId="{F1E4FDB4-C952-4126-BDCE-8A1E89447431}" dt="2020-09-17T15:12:57.726" v="200" actId="207"/>
        <pc:sldMkLst>
          <pc:docMk/>
          <pc:sldMk cId="0" sldId="393"/>
        </pc:sldMkLst>
        <pc:spChg chg="mod">
          <ac:chgData name="ÖMER ALİ OSMANOĞLU" userId="4b45da3246be371e" providerId="LiveId" clId="{F1E4FDB4-C952-4126-BDCE-8A1E89447431}" dt="2020-09-17T15:09:50.562" v="64"/>
          <ac:spMkLst>
            <pc:docMk/>
            <pc:sldMk cId="0" sldId="393"/>
            <ac:spMk id="5" creationId="{00000000-0000-0000-0000-000000000000}"/>
          </ac:spMkLst>
        </pc:spChg>
        <pc:spChg chg="mod">
          <ac:chgData name="ÖMER ALİ OSMANOĞLU" userId="4b45da3246be371e" providerId="LiveId" clId="{F1E4FDB4-C952-4126-BDCE-8A1E89447431}" dt="2020-09-17T15:09:50.562" v="64"/>
          <ac:spMkLst>
            <pc:docMk/>
            <pc:sldMk cId="0" sldId="393"/>
            <ac:spMk id="7" creationId="{00000000-0000-0000-0000-000000000000}"/>
          </ac:spMkLst>
        </pc:spChg>
        <pc:spChg chg="mod">
          <ac:chgData name="ÖMER ALİ OSMANOĞLU" userId="4b45da3246be371e" providerId="LiveId" clId="{F1E4FDB4-C952-4126-BDCE-8A1E89447431}" dt="2020-09-17T15:12:57.726" v="200" actId="207"/>
          <ac:spMkLst>
            <pc:docMk/>
            <pc:sldMk cId="0" sldId="393"/>
            <ac:spMk id="6150" creationId="{00000000-0000-0000-0000-000000000000}"/>
          </ac:spMkLst>
        </pc:spChg>
      </pc:sldChg>
      <pc:sldChg chg="addSp delSp modSp mod setBg setClrOvrMap">
        <pc:chgData name="ÖMER ALİ OSMANOĞLU" userId="4b45da3246be371e" providerId="LiveId" clId="{F1E4FDB4-C952-4126-BDCE-8A1E89447431}" dt="2020-09-20T12:26:58.546" v="825"/>
        <pc:sldMkLst>
          <pc:docMk/>
          <pc:sldMk cId="0" sldId="394"/>
        </pc:sldMkLst>
        <pc:spChg chg="mod">
          <ac:chgData name="ÖMER ALİ OSMANOĞLU" userId="4b45da3246be371e" providerId="LiveId" clId="{F1E4FDB4-C952-4126-BDCE-8A1E89447431}" dt="2020-09-17T16:35:58.730" v="303" actId="26606"/>
          <ac:spMkLst>
            <pc:docMk/>
            <pc:sldMk cId="0" sldId="394"/>
            <ac:spMk id="4" creationId="{00000000-0000-0000-0000-000000000000}"/>
          </ac:spMkLst>
        </pc:spChg>
        <pc:spChg chg="mod ord">
          <ac:chgData name="ÖMER ALİ OSMANOĞLU" userId="4b45da3246be371e" providerId="LiveId" clId="{F1E4FDB4-C952-4126-BDCE-8A1E89447431}" dt="2020-09-17T16:35:58.730" v="303" actId="26606"/>
          <ac:spMkLst>
            <pc:docMk/>
            <pc:sldMk cId="0" sldId="394"/>
            <ac:spMk id="6" creationId="{00000000-0000-0000-0000-000000000000}"/>
          </ac:spMkLst>
        </pc:spChg>
        <pc:spChg chg="add del">
          <ac:chgData name="ÖMER ALİ OSMANOĞLU" userId="4b45da3246be371e" providerId="LiveId" clId="{F1E4FDB4-C952-4126-BDCE-8A1E89447431}" dt="2020-09-17T16:35:58.574" v="302" actId="26606"/>
          <ac:spMkLst>
            <pc:docMk/>
            <pc:sldMk cId="0" sldId="394"/>
            <ac:spMk id="135" creationId="{74CD14DB-BB81-479F-A1FC-1C75640E9F84}"/>
          </ac:spMkLst>
        </pc:spChg>
        <pc:spChg chg="add del">
          <ac:chgData name="ÖMER ALİ OSMANOĞLU" userId="4b45da3246be371e" providerId="LiveId" clId="{F1E4FDB4-C952-4126-BDCE-8A1E89447431}" dt="2020-09-17T16:35:58.574" v="302" actId="26606"/>
          <ac:spMkLst>
            <pc:docMk/>
            <pc:sldMk cId="0" sldId="394"/>
            <ac:spMk id="137" creationId="{C943A91B-7CA7-4592-A975-73B1BF8C4C74}"/>
          </ac:spMkLst>
        </pc:spChg>
        <pc:spChg chg="add del">
          <ac:chgData name="ÖMER ALİ OSMANOĞLU" userId="4b45da3246be371e" providerId="LiveId" clId="{F1E4FDB4-C952-4126-BDCE-8A1E89447431}" dt="2020-09-17T16:35:58.574" v="302" actId="26606"/>
          <ac:spMkLst>
            <pc:docMk/>
            <pc:sldMk cId="0" sldId="394"/>
            <ac:spMk id="139" creationId="{EC471314-E46A-414B-8D91-74880E84F187}"/>
          </ac:spMkLst>
        </pc:spChg>
        <pc:spChg chg="add del">
          <ac:chgData name="ÖMER ALİ OSMANOĞLU" userId="4b45da3246be371e" providerId="LiveId" clId="{F1E4FDB4-C952-4126-BDCE-8A1E89447431}" dt="2020-09-17T16:35:58.574" v="302" actId="26606"/>
          <ac:spMkLst>
            <pc:docMk/>
            <pc:sldMk cId="0" sldId="394"/>
            <ac:spMk id="141" creationId="{6A681326-1C9D-44A3-A627-3871BDAE4127}"/>
          </ac:spMkLst>
        </pc:spChg>
        <pc:spChg chg="add">
          <ac:chgData name="ÖMER ALİ OSMANOĞLU" userId="4b45da3246be371e" providerId="LiveId" clId="{F1E4FDB4-C952-4126-BDCE-8A1E89447431}" dt="2020-09-17T16:35:58.730" v="303" actId="26606"/>
          <ac:spMkLst>
            <pc:docMk/>
            <pc:sldMk cId="0" sldId="394"/>
            <ac:spMk id="143" creationId="{F3798573-F27B-47EB-8EA4-7EE34954C2D6}"/>
          </ac:spMkLst>
        </pc:spChg>
        <pc:spChg chg="mod ord">
          <ac:chgData name="ÖMER ALİ OSMANOĞLU" userId="4b45da3246be371e" providerId="LiveId" clId="{F1E4FDB4-C952-4126-BDCE-8A1E89447431}" dt="2020-09-17T16:36:41.118" v="311" actId="108"/>
          <ac:spMkLst>
            <pc:docMk/>
            <pc:sldMk cId="0" sldId="394"/>
            <ac:spMk id="21509" creationId="{00000000-0000-0000-0000-000000000000}"/>
          </ac:spMkLst>
        </pc:spChg>
        <pc:spChg chg="mod">
          <ac:chgData name="ÖMER ALİ OSMANOĞLU" userId="4b45da3246be371e" providerId="LiveId" clId="{F1E4FDB4-C952-4126-BDCE-8A1E89447431}" dt="2020-09-17T16:35:58.730" v="303" actId="26606"/>
          <ac:spMkLst>
            <pc:docMk/>
            <pc:sldMk cId="0" sldId="394"/>
            <ac:spMk id="227330" creationId="{00000000-0000-0000-0000-000000000000}"/>
          </ac:spMkLst>
        </pc:spChg>
        <pc:spChg chg="add">
          <ac:chgData name="ÖMER ALİ OSMANOĞLU" userId="4b45da3246be371e" providerId="LiveId" clId="{F1E4FDB4-C952-4126-BDCE-8A1E89447431}" dt="2020-09-17T16:35:58.730" v="303" actId="26606"/>
          <ac:spMkLst>
            <pc:docMk/>
            <pc:sldMk cId="0" sldId="394"/>
            <ac:spMk id="227332" creationId="{923E8915-D2AA-4327-A45A-972C3CA9574B}"/>
          </ac:spMkLst>
        </pc:spChg>
        <pc:spChg chg="add">
          <ac:chgData name="ÖMER ALİ OSMANOĞLU" userId="4b45da3246be371e" providerId="LiveId" clId="{F1E4FDB4-C952-4126-BDCE-8A1E89447431}" dt="2020-09-17T16:35:58.730" v="303" actId="26606"/>
          <ac:spMkLst>
            <pc:docMk/>
            <pc:sldMk cId="0" sldId="394"/>
            <ac:spMk id="227333" creationId="{8302FC3C-9804-4950-B721-5FD704BA6065}"/>
          </ac:spMkLst>
        </pc:spChg>
        <pc:picChg chg="add">
          <ac:chgData name="ÖMER ALİ OSMANOĞLU" userId="4b45da3246be371e" providerId="LiveId" clId="{F1E4FDB4-C952-4126-BDCE-8A1E89447431}" dt="2020-09-17T16:35:58.730" v="303" actId="26606"/>
          <ac:picMkLst>
            <pc:docMk/>
            <pc:sldMk cId="0" sldId="394"/>
            <ac:picMk id="227335" creationId="{3BC6EBB2-9BDC-4075-BA6B-43A9FBF9C86C}"/>
          </ac:picMkLst>
        </pc:picChg>
        <pc:inkChg chg="add mod">
          <ac:chgData name="ÖMER ALİ OSMANOĞLU" userId="4b45da3246be371e" providerId="LiveId" clId="{F1E4FDB4-C952-4126-BDCE-8A1E89447431}" dt="2020-09-20T12:26:58.546" v="825"/>
          <ac:inkMkLst>
            <pc:docMk/>
            <pc:sldMk cId="0" sldId="394"/>
            <ac:inkMk id="2" creationId="{765F0FC5-9BC4-4234-90E0-4D015055F1AD}"/>
          </ac:inkMkLst>
        </pc:inkChg>
        <pc:cxnChg chg="add">
          <ac:chgData name="ÖMER ALİ OSMANOĞLU" userId="4b45da3246be371e" providerId="LiveId" clId="{F1E4FDB4-C952-4126-BDCE-8A1E89447431}" dt="2020-09-17T16:35:58.730" v="303" actId="26606"/>
          <ac:cxnSpMkLst>
            <pc:docMk/>
            <pc:sldMk cId="0" sldId="394"/>
            <ac:cxnSpMk id="227334" creationId="{6B9695BD-ECF6-49CA-8877-8C493193C65D}"/>
          </ac:cxnSpMkLst>
        </pc:cxnChg>
      </pc:sldChg>
      <pc:sldChg chg="addSp modSp mod">
        <pc:chgData name="ÖMER ALİ OSMANOĞLU" userId="4b45da3246be371e" providerId="LiveId" clId="{F1E4FDB4-C952-4126-BDCE-8A1E89447431}" dt="2020-09-20T12:27:06.260" v="826"/>
        <pc:sldMkLst>
          <pc:docMk/>
          <pc:sldMk cId="0" sldId="396"/>
        </pc:sldMkLst>
        <pc:spChg chg="mod">
          <ac:chgData name="ÖMER ALİ OSMANOĞLU" userId="4b45da3246be371e" providerId="LiveId" clId="{F1E4FDB4-C952-4126-BDCE-8A1E89447431}" dt="2020-09-17T15:09:50.562" v="64"/>
          <ac:spMkLst>
            <pc:docMk/>
            <pc:sldMk cId="0" sldId="396"/>
            <ac:spMk id="5" creationId="{00000000-0000-0000-0000-000000000000}"/>
          </ac:spMkLst>
        </pc:spChg>
        <pc:spChg chg="mod">
          <ac:chgData name="ÖMER ALİ OSMANOĞLU" userId="4b45da3246be371e" providerId="LiveId" clId="{F1E4FDB4-C952-4126-BDCE-8A1E89447431}" dt="2020-09-17T15:09:50.562" v="64"/>
          <ac:spMkLst>
            <pc:docMk/>
            <pc:sldMk cId="0" sldId="396"/>
            <ac:spMk id="7" creationId="{00000000-0000-0000-0000-000000000000}"/>
          </ac:spMkLst>
        </pc:spChg>
        <pc:spChg chg="mod">
          <ac:chgData name="ÖMER ALİ OSMANOĞLU" userId="4b45da3246be371e" providerId="LiveId" clId="{F1E4FDB4-C952-4126-BDCE-8A1E89447431}" dt="2020-09-17T16:36:53.384" v="312" actId="207"/>
          <ac:spMkLst>
            <pc:docMk/>
            <pc:sldMk cId="0" sldId="396"/>
            <ac:spMk id="23557" creationId="{00000000-0000-0000-0000-000000000000}"/>
          </ac:spMkLst>
        </pc:spChg>
        <pc:spChg chg="mod">
          <ac:chgData name="ÖMER ALİ OSMANOĞLU" userId="4b45da3246be371e" providerId="LiveId" clId="{F1E4FDB4-C952-4126-BDCE-8A1E89447431}" dt="2020-09-17T15:09:50.562" v="64"/>
          <ac:spMkLst>
            <pc:docMk/>
            <pc:sldMk cId="0" sldId="396"/>
            <ac:spMk id="229378" creationId="{00000000-0000-0000-0000-000000000000}"/>
          </ac:spMkLst>
        </pc:spChg>
        <pc:inkChg chg="add mod">
          <ac:chgData name="ÖMER ALİ OSMANOĞLU" userId="4b45da3246be371e" providerId="LiveId" clId="{F1E4FDB4-C952-4126-BDCE-8A1E89447431}" dt="2020-09-20T12:27:06.260" v="826"/>
          <ac:inkMkLst>
            <pc:docMk/>
            <pc:sldMk cId="0" sldId="396"/>
            <ac:inkMk id="2" creationId="{AE8B18BA-F193-4763-B3E6-F331B05A339A}"/>
          </ac:inkMkLst>
        </pc:inkChg>
      </pc:sldChg>
      <pc:sldChg chg="addSp delSp modSp mod">
        <pc:chgData name="ÖMER ALİ OSMANOĞLU" userId="4b45da3246be371e" providerId="LiveId" clId="{F1E4FDB4-C952-4126-BDCE-8A1E89447431}" dt="2020-09-20T12:26:52.063" v="824"/>
        <pc:sldMkLst>
          <pc:docMk/>
          <pc:sldMk cId="0" sldId="397"/>
        </pc:sldMkLst>
        <pc:spChg chg="mod">
          <ac:chgData name="ÖMER ALİ OSMANOĞLU" userId="4b45da3246be371e" providerId="LiveId" clId="{F1E4FDB4-C952-4126-BDCE-8A1E89447431}" dt="2020-09-17T15:09:50.562" v="64"/>
          <ac:spMkLst>
            <pc:docMk/>
            <pc:sldMk cId="0" sldId="397"/>
            <ac:spMk id="4" creationId="{00000000-0000-0000-0000-000000000000}"/>
          </ac:spMkLst>
        </pc:spChg>
        <pc:spChg chg="mod">
          <ac:chgData name="ÖMER ALİ OSMANOĞLU" userId="4b45da3246be371e" providerId="LiveId" clId="{F1E4FDB4-C952-4126-BDCE-8A1E89447431}" dt="2020-09-17T15:09:50.562" v="64"/>
          <ac:spMkLst>
            <pc:docMk/>
            <pc:sldMk cId="0" sldId="397"/>
            <ac:spMk id="6" creationId="{00000000-0000-0000-0000-000000000000}"/>
          </ac:spMkLst>
        </pc:spChg>
        <pc:spChg chg="mod">
          <ac:chgData name="ÖMER ALİ OSMANOĞLU" userId="4b45da3246be371e" providerId="LiveId" clId="{F1E4FDB4-C952-4126-BDCE-8A1E89447431}" dt="2020-09-17T15:09:51.515" v="69" actId="27636"/>
          <ac:spMkLst>
            <pc:docMk/>
            <pc:sldMk cId="0" sldId="397"/>
            <ac:spMk id="24581" creationId="{00000000-0000-0000-0000-000000000000}"/>
          </ac:spMkLst>
        </pc:spChg>
        <pc:spChg chg="mod">
          <ac:chgData name="ÖMER ALİ OSMANOĞLU" userId="4b45da3246be371e" providerId="LiveId" clId="{F1E4FDB4-C952-4126-BDCE-8A1E89447431}" dt="2020-09-17T15:09:50.562" v="64"/>
          <ac:spMkLst>
            <pc:docMk/>
            <pc:sldMk cId="0" sldId="397"/>
            <ac:spMk id="230402" creationId="{00000000-0000-0000-0000-000000000000}"/>
          </ac:spMkLst>
        </pc:spChg>
        <pc:inkChg chg="add del">
          <ac:chgData name="ÖMER ALİ OSMANOĞLU" userId="4b45da3246be371e" providerId="LiveId" clId="{F1E4FDB4-C952-4126-BDCE-8A1E89447431}" dt="2020-09-20T12:26:52.063" v="824"/>
          <ac:inkMkLst>
            <pc:docMk/>
            <pc:sldMk cId="0" sldId="397"/>
            <ac:inkMk id="2" creationId="{DFF21B29-6CAE-4566-9C6F-75B3E38D45BC}"/>
          </ac:inkMkLst>
        </pc:inkChg>
      </pc:sldChg>
      <pc:sldChg chg="modSp mod">
        <pc:chgData name="ÖMER ALİ OSMANOĞLU" userId="4b45da3246be371e" providerId="LiveId" clId="{F1E4FDB4-C952-4126-BDCE-8A1E89447431}" dt="2020-09-17T15:09:50.562" v="64"/>
        <pc:sldMkLst>
          <pc:docMk/>
          <pc:sldMk cId="0" sldId="398"/>
        </pc:sldMkLst>
        <pc:spChg chg="mod">
          <ac:chgData name="ÖMER ALİ OSMANOĞLU" userId="4b45da3246be371e" providerId="LiveId" clId="{F1E4FDB4-C952-4126-BDCE-8A1E89447431}" dt="2020-09-17T15:09:50.562" v="64"/>
          <ac:spMkLst>
            <pc:docMk/>
            <pc:sldMk cId="0" sldId="398"/>
            <ac:spMk id="4" creationId="{00000000-0000-0000-0000-000000000000}"/>
          </ac:spMkLst>
        </pc:spChg>
        <pc:spChg chg="mod">
          <ac:chgData name="ÖMER ALİ OSMANOĞLU" userId="4b45da3246be371e" providerId="LiveId" clId="{F1E4FDB4-C952-4126-BDCE-8A1E89447431}" dt="2020-09-17T15:09:50.562" v="64"/>
          <ac:spMkLst>
            <pc:docMk/>
            <pc:sldMk cId="0" sldId="398"/>
            <ac:spMk id="6" creationId="{00000000-0000-0000-0000-000000000000}"/>
          </ac:spMkLst>
        </pc:spChg>
        <pc:spChg chg="mod">
          <ac:chgData name="ÖMER ALİ OSMANOĞLU" userId="4b45da3246be371e" providerId="LiveId" clId="{F1E4FDB4-C952-4126-BDCE-8A1E89447431}" dt="2020-09-17T15:09:40.720" v="40" actId="27636"/>
          <ac:spMkLst>
            <pc:docMk/>
            <pc:sldMk cId="0" sldId="398"/>
            <ac:spMk id="25605" creationId="{00000000-0000-0000-0000-000000000000}"/>
          </ac:spMkLst>
        </pc:spChg>
      </pc:sldChg>
      <pc:sldChg chg="modSp mod">
        <pc:chgData name="ÖMER ALİ OSMANOĞLU" userId="4b45da3246be371e" providerId="LiveId" clId="{F1E4FDB4-C952-4126-BDCE-8A1E89447431}" dt="2020-09-17T16:37:40.789" v="313" actId="14100"/>
        <pc:sldMkLst>
          <pc:docMk/>
          <pc:sldMk cId="0" sldId="399"/>
        </pc:sldMkLst>
        <pc:spChg chg="mod">
          <ac:chgData name="ÖMER ALİ OSMANOĞLU" userId="4b45da3246be371e" providerId="LiveId" clId="{F1E4FDB4-C952-4126-BDCE-8A1E89447431}" dt="2020-09-17T15:09:50.562" v="64"/>
          <ac:spMkLst>
            <pc:docMk/>
            <pc:sldMk cId="0" sldId="399"/>
            <ac:spMk id="5" creationId="{00000000-0000-0000-0000-000000000000}"/>
          </ac:spMkLst>
        </pc:spChg>
        <pc:spChg chg="mod">
          <ac:chgData name="ÖMER ALİ OSMANOĞLU" userId="4b45da3246be371e" providerId="LiveId" clId="{F1E4FDB4-C952-4126-BDCE-8A1E89447431}" dt="2020-09-17T15:09:50.562" v="64"/>
          <ac:spMkLst>
            <pc:docMk/>
            <pc:sldMk cId="0" sldId="399"/>
            <ac:spMk id="7" creationId="{00000000-0000-0000-0000-000000000000}"/>
          </ac:spMkLst>
        </pc:spChg>
        <pc:spChg chg="mod">
          <ac:chgData name="ÖMER ALİ OSMANOĞLU" userId="4b45da3246be371e" providerId="LiveId" clId="{F1E4FDB4-C952-4126-BDCE-8A1E89447431}" dt="2020-09-17T16:37:40.789" v="313" actId="14100"/>
          <ac:spMkLst>
            <pc:docMk/>
            <pc:sldMk cId="0" sldId="399"/>
            <ac:spMk id="26629" creationId="{00000000-0000-0000-0000-000000000000}"/>
          </ac:spMkLst>
        </pc:spChg>
      </pc:sldChg>
      <pc:sldChg chg="modSp mod">
        <pc:chgData name="ÖMER ALİ OSMANOĞLU" userId="4b45da3246be371e" providerId="LiveId" clId="{F1E4FDB4-C952-4126-BDCE-8A1E89447431}" dt="2020-09-17T15:09:50.562" v="64"/>
        <pc:sldMkLst>
          <pc:docMk/>
          <pc:sldMk cId="0" sldId="400"/>
        </pc:sldMkLst>
        <pc:spChg chg="mod">
          <ac:chgData name="ÖMER ALİ OSMANOĞLU" userId="4b45da3246be371e" providerId="LiveId" clId="{F1E4FDB4-C952-4126-BDCE-8A1E89447431}" dt="2020-09-17T15:09:50.562" v="64"/>
          <ac:spMkLst>
            <pc:docMk/>
            <pc:sldMk cId="0" sldId="400"/>
            <ac:spMk id="4" creationId="{00000000-0000-0000-0000-000000000000}"/>
          </ac:spMkLst>
        </pc:spChg>
        <pc:spChg chg="mod">
          <ac:chgData name="ÖMER ALİ OSMANOĞLU" userId="4b45da3246be371e" providerId="LiveId" clId="{F1E4FDB4-C952-4126-BDCE-8A1E89447431}" dt="2020-09-17T15:09:50.562" v="64"/>
          <ac:spMkLst>
            <pc:docMk/>
            <pc:sldMk cId="0" sldId="400"/>
            <ac:spMk id="6" creationId="{00000000-0000-0000-0000-000000000000}"/>
          </ac:spMkLst>
        </pc:spChg>
        <pc:spChg chg="mod">
          <ac:chgData name="ÖMER ALİ OSMANOĞLU" userId="4b45da3246be371e" providerId="LiveId" clId="{F1E4FDB4-C952-4126-BDCE-8A1E89447431}" dt="2020-09-17T15:09:50.562" v="64"/>
          <ac:spMkLst>
            <pc:docMk/>
            <pc:sldMk cId="0" sldId="400"/>
            <ac:spMk id="27653" creationId="{00000000-0000-0000-0000-000000000000}"/>
          </ac:spMkLst>
        </pc:spChg>
        <pc:spChg chg="mod">
          <ac:chgData name="ÖMER ALİ OSMANOĞLU" userId="4b45da3246be371e" providerId="LiveId" clId="{F1E4FDB4-C952-4126-BDCE-8A1E89447431}" dt="2020-09-17T15:09:50.562" v="64"/>
          <ac:spMkLst>
            <pc:docMk/>
            <pc:sldMk cId="0" sldId="400"/>
            <ac:spMk id="233474" creationId="{00000000-0000-0000-0000-000000000000}"/>
          </ac:spMkLst>
        </pc:spChg>
      </pc:sldChg>
      <pc:sldChg chg="delSp modSp mod modClrScheme chgLayout">
        <pc:chgData name="ÖMER ALİ OSMANOĞLU" userId="4b45da3246be371e" providerId="LiveId" clId="{F1E4FDB4-C952-4126-BDCE-8A1E89447431}" dt="2020-09-17T16:41:19.315" v="334" actId="20577"/>
        <pc:sldMkLst>
          <pc:docMk/>
          <pc:sldMk cId="0" sldId="401"/>
        </pc:sldMkLst>
        <pc:spChg chg="mod ord">
          <ac:chgData name="ÖMER ALİ OSMANOĞLU" userId="4b45da3246be371e" providerId="LiveId" clId="{F1E4FDB4-C952-4126-BDCE-8A1E89447431}" dt="2020-09-17T16:40:53.134" v="320" actId="700"/>
          <ac:spMkLst>
            <pc:docMk/>
            <pc:sldMk cId="0" sldId="401"/>
            <ac:spMk id="4" creationId="{00000000-0000-0000-0000-000000000000}"/>
          </ac:spMkLst>
        </pc:spChg>
        <pc:spChg chg="mod ord">
          <ac:chgData name="ÖMER ALİ OSMANOĞLU" userId="4b45da3246be371e" providerId="LiveId" clId="{F1E4FDB4-C952-4126-BDCE-8A1E89447431}" dt="2020-09-17T16:40:53.134" v="320" actId="700"/>
          <ac:spMkLst>
            <pc:docMk/>
            <pc:sldMk cId="0" sldId="401"/>
            <ac:spMk id="6" creationId="{00000000-0000-0000-0000-000000000000}"/>
          </ac:spMkLst>
        </pc:spChg>
        <pc:spChg chg="del mod">
          <ac:chgData name="ÖMER ALİ OSMANOĞLU" userId="4b45da3246be371e" providerId="LiveId" clId="{F1E4FDB4-C952-4126-BDCE-8A1E89447431}" dt="2020-09-17T16:40:53.134" v="320" actId="700"/>
          <ac:spMkLst>
            <pc:docMk/>
            <pc:sldMk cId="0" sldId="401"/>
            <ac:spMk id="234498" creationId="{00000000-0000-0000-0000-000000000000}"/>
          </ac:spMkLst>
        </pc:spChg>
        <pc:spChg chg="mod ord">
          <ac:chgData name="ÖMER ALİ OSMANOĞLU" userId="4b45da3246be371e" providerId="LiveId" clId="{F1E4FDB4-C952-4126-BDCE-8A1E89447431}" dt="2020-09-17T16:41:19.315" v="334" actId="20577"/>
          <ac:spMkLst>
            <pc:docMk/>
            <pc:sldMk cId="0" sldId="401"/>
            <ac:spMk id="234499" creationId="{00000000-0000-0000-0000-000000000000}"/>
          </ac:spMkLst>
        </pc:spChg>
      </pc:sldChg>
      <pc:sldChg chg="modSp mod">
        <pc:chgData name="ÖMER ALİ OSMANOĞLU" userId="4b45da3246be371e" providerId="LiveId" clId="{F1E4FDB4-C952-4126-BDCE-8A1E89447431}" dt="2020-09-17T15:09:51.671" v="71" actId="27636"/>
        <pc:sldMkLst>
          <pc:docMk/>
          <pc:sldMk cId="0" sldId="402"/>
        </pc:sldMkLst>
        <pc:spChg chg="mod">
          <ac:chgData name="ÖMER ALİ OSMANOĞLU" userId="4b45da3246be371e" providerId="LiveId" clId="{F1E4FDB4-C952-4126-BDCE-8A1E89447431}" dt="2020-09-17T15:09:50.562" v="64"/>
          <ac:spMkLst>
            <pc:docMk/>
            <pc:sldMk cId="0" sldId="402"/>
            <ac:spMk id="4" creationId="{00000000-0000-0000-0000-000000000000}"/>
          </ac:spMkLst>
        </pc:spChg>
        <pc:spChg chg="mod">
          <ac:chgData name="ÖMER ALİ OSMANOĞLU" userId="4b45da3246be371e" providerId="LiveId" clId="{F1E4FDB4-C952-4126-BDCE-8A1E89447431}" dt="2020-09-17T15:09:50.562" v="64"/>
          <ac:spMkLst>
            <pc:docMk/>
            <pc:sldMk cId="0" sldId="402"/>
            <ac:spMk id="6" creationId="{00000000-0000-0000-0000-000000000000}"/>
          </ac:spMkLst>
        </pc:spChg>
        <pc:spChg chg="mod">
          <ac:chgData name="ÖMER ALİ OSMANOĞLU" userId="4b45da3246be371e" providerId="LiveId" clId="{F1E4FDB4-C952-4126-BDCE-8A1E89447431}" dt="2020-09-17T15:09:51.671" v="71" actId="27636"/>
          <ac:spMkLst>
            <pc:docMk/>
            <pc:sldMk cId="0" sldId="402"/>
            <ac:spMk id="29701" creationId="{00000000-0000-0000-0000-000000000000}"/>
          </ac:spMkLst>
        </pc:spChg>
      </pc:sldChg>
      <pc:sldChg chg="modSp mod">
        <pc:chgData name="ÖMER ALİ OSMANOĞLU" userId="4b45da3246be371e" providerId="LiveId" clId="{F1E4FDB4-C952-4126-BDCE-8A1E89447431}" dt="2020-09-17T15:09:51.703" v="72" actId="27636"/>
        <pc:sldMkLst>
          <pc:docMk/>
          <pc:sldMk cId="0" sldId="403"/>
        </pc:sldMkLst>
        <pc:spChg chg="mod">
          <ac:chgData name="ÖMER ALİ OSMANOĞLU" userId="4b45da3246be371e" providerId="LiveId" clId="{F1E4FDB4-C952-4126-BDCE-8A1E89447431}" dt="2020-09-17T15:09:50.562" v="64"/>
          <ac:spMkLst>
            <pc:docMk/>
            <pc:sldMk cId="0" sldId="403"/>
            <ac:spMk id="4" creationId="{00000000-0000-0000-0000-000000000000}"/>
          </ac:spMkLst>
        </pc:spChg>
        <pc:spChg chg="mod">
          <ac:chgData name="ÖMER ALİ OSMANOĞLU" userId="4b45da3246be371e" providerId="LiveId" clId="{F1E4FDB4-C952-4126-BDCE-8A1E89447431}" dt="2020-09-17T15:09:50.562" v="64"/>
          <ac:spMkLst>
            <pc:docMk/>
            <pc:sldMk cId="0" sldId="403"/>
            <ac:spMk id="6" creationId="{00000000-0000-0000-0000-000000000000}"/>
          </ac:spMkLst>
        </pc:spChg>
        <pc:spChg chg="mod">
          <ac:chgData name="ÖMER ALİ OSMANOĞLU" userId="4b45da3246be371e" providerId="LiveId" clId="{F1E4FDB4-C952-4126-BDCE-8A1E89447431}" dt="2020-09-17T15:09:51.703" v="72" actId="27636"/>
          <ac:spMkLst>
            <pc:docMk/>
            <pc:sldMk cId="0" sldId="403"/>
            <ac:spMk id="30725" creationId="{00000000-0000-0000-0000-000000000000}"/>
          </ac:spMkLst>
        </pc:spChg>
        <pc:spChg chg="mod">
          <ac:chgData name="ÖMER ALİ OSMANOĞLU" userId="4b45da3246be371e" providerId="LiveId" clId="{F1E4FDB4-C952-4126-BDCE-8A1E89447431}" dt="2020-09-17T15:09:40.860" v="42" actId="27636"/>
          <ac:spMkLst>
            <pc:docMk/>
            <pc:sldMk cId="0" sldId="403"/>
            <ac:spMk id="236546" creationId="{00000000-0000-0000-0000-000000000000}"/>
          </ac:spMkLst>
        </pc:spChg>
      </pc:sldChg>
      <pc:sldChg chg="delSp modSp mod modClrScheme chgLayout">
        <pc:chgData name="ÖMER ALİ OSMANOĞLU" userId="4b45da3246be371e" providerId="LiveId" clId="{F1E4FDB4-C952-4126-BDCE-8A1E89447431}" dt="2020-09-17T16:45:47.846" v="339" actId="20577"/>
        <pc:sldMkLst>
          <pc:docMk/>
          <pc:sldMk cId="0" sldId="404"/>
        </pc:sldMkLst>
        <pc:spChg chg="mod ord">
          <ac:chgData name="ÖMER ALİ OSMANOĞLU" userId="4b45da3246be371e" providerId="LiveId" clId="{F1E4FDB4-C952-4126-BDCE-8A1E89447431}" dt="2020-09-17T16:45:37.203" v="335" actId="700"/>
          <ac:spMkLst>
            <pc:docMk/>
            <pc:sldMk cId="0" sldId="404"/>
            <ac:spMk id="5" creationId="{00000000-0000-0000-0000-000000000000}"/>
          </ac:spMkLst>
        </pc:spChg>
        <pc:spChg chg="mod ord">
          <ac:chgData name="ÖMER ALİ OSMANOĞLU" userId="4b45da3246be371e" providerId="LiveId" clId="{F1E4FDB4-C952-4126-BDCE-8A1E89447431}" dt="2020-09-17T16:45:37.203" v="335" actId="700"/>
          <ac:spMkLst>
            <pc:docMk/>
            <pc:sldMk cId="0" sldId="404"/>
            <ac:spMk id="7" creationId="{00000000-0000-0000-0000-000000000000}"/>
          </ac:spMkLst>
        </pc:spChg>
        <pc:spChg chg="mod ord">
          <ac:chgData name="ÖMER ALİ OSMANOĞLU" userId="4b45da3246be371e" providerId="LiveId" clId="{F1E4FDB4-C952-4126-BDCE-8A1E89447431}" dt="2020-09-17T16:45:47.846" v="339" actId="20577"/>
          <ac:spMkLst>
            <pc:docMk/>
            <pc:sldMk cId="0" sldId="404"/>
            <ac:spMk id="31749" creationId="{00000000-0000-0000-0000-000000000000}"/>
          </ac:spMkLst>
        </pc:spChg>
        <pc:spChg chg="del mod">
          <ac:chgData name="ÖMER ALİ OSMANOĞLU" userId="4b45da3246be371e" providerId="LiveId" clId="{F1E4FDB4-C952-4126-BDCE-8A1E89447431}" dt="2020-09-17T16:45:37.203" v="335" actId="700"/>
          <ac:spMkLst>
            <pc:docMk/>
            <pc:sldMk cId="0" sldId="404"/>
            <ac:spMk id="237570" creationId="{00000000-0000-0000-0000-000000000000}"/>
          </ac:spMkLst>
        </pc:spChg>
        <pc:picChg chg="del">
          <ac:chgData name="ÖMER ALİ OSMANOĞLU" userId="4b45da3246be371e" providerId="LiveId" clId="{F1E4FDB4-C952-4126-BDCE-8A1E89447431}" dt="2020-09-17T16:45:38.771" v="336" actId="478"/>
          <ac:picMkLst>
            <pc:docMk/>
            <pc:sldMk cId="0" sldId="404"/>
            <ac:picMk id="31750" creationId="{00000000-0000-0000-0000-000000000000}"/>
          </ac:picMkLst>
        </pc:picChg>
      </pc:sldChg>
      <pc:sldChg chg="addSp delSp modSp">
        <pc:chgData name="ÖMER ALİ OSMANOĞLU" userId="4b45da3246be371e" providerId="LiveId" clId="{F1E4FDB4-C952-4126-BDCE-8A1E89447431}" dt="2020-09-20T12:26:45.368" v="823"/>
        <pc:sldMkLst>
          <pc:docMk/>
          <pc:sldMk cId="0" sldId="405"/>
        </pc:sldMkLst>
        <pc:spChg chg="mod">
          <ac:chgData name="ÖMER ALİ OSMANOĞLU" userId="4b45da3246be371e" providerId="LiveId" clId="{F1E4FDB4-C952-4126-BDCE-8A1E89447431}" dt="2020-09-17T15:09:50.562" v="64"/>
          <ac:spMkLst>
            <pc:docMk/>
            <pc:sldMk cId="0" sldId="405"/>
            <ac:spMk id="6" creationId="{00000000-0000-0000-0000-000000000000}"/>
          </ac:spMkLst>
        </pc:spChg>
        <pc:spChg chg="mod">
          <ac:chgData name="ÖMER ALİ OSMANOĞLU" userId="4b45da3246be371e" providerId="LiveId" clId="{F1E4FDB4-C952-4126-BDCE-8A1E89447431}" dt="2020-09-17T15:09:50.562" v="64"/>
          <ac:spMkLst>
            <pc:docMk/>
            <pc:sldMk cId="0" sldId="405"/>
            <ac:spMk id="8" creationId="{00000000-0000-0000-0000-000000000000}"/>
          </ac:spMkLst>
        </pc:spChg>
        <pc:spChg chg="mod">
          <ac:chgData name="ÖMER ALİ OSMANOĞLU" userId="4b45da3246be371e" providerId="LiveId" clId="{F1E4FDB4-C952-4126-BDCE-8A1E89447431}" dt="2020-09-17T15:09:50.562" v="64"/>
          <ac:spMkLst>
            <pc:docMk/>
            <pc:sldMk cId="0" sldId="405"/>
            <ac:spMk id="238594" creationId="{00000000-0000-0000-0000-000000000000}"/>
          </ac:spMkLst>
        </pc:spChg>
        <pc:picChg chg="del">
          <ac:chgData name="ÖMER ALİ OSMANOĞLU" userId="4b45da3246be371e" providerId="LiveId" clId="{F1E4FDB4-C952-4126-BDCE-8A1E89447431}" dt="2020-09-17T16:49:59.655" v="341" actId="478"/>
          <ac:picMkLst>
            <pc:docMk/>
            <pc:sldMk cId="0" sldId="405"/>
            <ac:picMk id="32774" creationId="{00000000-0000-0000-0000-000000000000}"/>
          </ac:picMkLst>
        </pc:picChg>
        <pc:picChg chg="del">
          <ac:chgData name="ÖMER ALİ OSMANOĞLU" userId="4b45da3246be371e" providerId="LiveId" clId="{F1E4FDB4-C952-4126-BDCE-8A1E89447431}" dt="2020-09-17T16:49:56.492" v="340" actId="478"/>
          <ac:picMkLst>
            <pc:docMk/>
            <pc:sldMk cId="0" sldId="405"/>
            <ac:picMk id="32775" creationId="{00000000-0000-0000-0000-000000000000}"/>
          </ac:picMkLst>
        </pc:picChg>
        <pc:inkChg chg="add del">
          <ac:chgData name="ÖMER ALİ OSMANOĞLU" userId="4b45da3246be371e" providerId="LiveId" clId="{F1E4FDB4-C952-4126-BDCE-8A1E89447431}" dt="2020-09-20T12:26:45.368" v="823"/>
          <ac:inkMkLst>
            <pc:docMk/>
            <pc:sldMk cId="0" sldId="405"/>
            <ac:inkMk id="2" creationId="{AEE33DA1-8611-41B5-B7BC-045DACED6A11}"/>
          </ac:inkMkLst>
        </pc:inkChg>
      </pc:sldChg>
      <pc:sldChg chg="addSp delSp modSp mod setBg">
        <pc:chgData name="ÖMER ALİ OSMANOĞLU" userId="4b45da3246be371e" providerId="LiveId" clId="{F1E4FDB4-C952-4126-BDCE-8A1E89447431}" dt="2020-09-20T12:26:41.514" v="822"/>
        <pc:sldMkLst>
          <pc:docMk/>
          <pc:sldMk cId="0" sldId="406"/>
        </pc:sldMkLst>
        <pc:spChg chg="mod">
          <ac:chgData name="ÖMER ALİ OSMANOĞLU" userId="4b45da3246be371e" providerId="LiveId" clId="{F1E4FDB4-C952-4126-BDCE-8A1E89447431}" dt="2020-09-17T16:54:53.334" v="413" actId="26606"/>
          <ac:spMkLst>
            <pc:docMk/>
            <pc:sldMk cId="0" sldId="406"/>
            <ac:spMk id="5" creationId="{00000000-0000-0000-0000-000000000000}"/>
          </ac:spMkLst>
        </pc:spChg>
        <pc:spChg chg="mod ord">
          <ac:chgData name="ÖMER ALİ OSMANOĞLU" userId="4b45da3246be371e" providerId="LiveId" clId="{F1E4FDB4-C952-4126-BDCE-8A1E89447431}" dt="2020-09-17T16:54:53.334" v="413" actId="26606"/>
          <ac:spMkLst>
            <pc:docMk/>
            <pc:sldMk cId="0" sldId="406"/>
            <ac:spMk id="7" creationId="{00000000-0000-0000-0000-000000000000}"/>
          </ac:spMkLst>
        </pc:spChg>
        <pc:spChg chg="add del">
          <ac:chgData name="ÖMER ALİ OSMANOĞLU" userId="4b45da3246be371e" providerId="LiveId" clId="{F1E4FDB4-C952-4126-BDCE-8A1E89447431}" dt="2020-09-17T16:54:53.334" v="413" actId="26606"/>
          <ac:spMkLst>
            <pc:docMk/>
            <pc:sldMk cId="0" sldId="406"/>
            <ac:spMk id="135" creationId="{B52D69C2-6C47-427C-AE60-582FE30B22A7}"/>
          </ac:spMkLst>
        </pc:spChg>
        <pc:spChg chg="add del">
          <ac:chgData name="ÖMER ALİ OSMANOĞLU" userId="4b45da3246be371e" providerId="LiveId" clId="{F1E4FDB4-C952-4126-BDCE-8A1E89447431}" dt="2020-09-17T16:54:53.334" v="413" actId="26606"/>
          <ac:spMkLst>
            <pc:docMk/>
            <pc:sldMk cId="0" sldId="406"/>
            <ac:spMk id="137" creationId="{E849FE61-12C4-4A06-A722-B545DE0C8A24}"/>
          </ac:spMkLst>
        </pc:spChg>
        <pc:spChg chg="add del">
          <ac:chgData name="ÖMER ALİ OSMANOĞLU" userId="4b45da3246be371e" providerId="LiveId" clId="{F1E4FDB4-C952-4126-BDCE-8A1E89447431}" dt="2020-09-17T16:54:53.334" v="413" actId="26606"/>
          <ac:spMkLst>
            <pc:docMk/>
            <pc:sldMk cId="0" sldId="406"/>
            <ac:spMk id="139" creationId="{7FB12D8C-572F-4417-9FE1-D691A132F69F}"/>
          </ac:spMkLst>
        </pc:spChg>
        <pc:spChg chg="mod">
          <ac:chgData name="ÖMER ALİ OSMANOĞLU" userId="4b45da3246be371e" providerId="LiveId" clId="{F1E4FDB4-C952-4126-BDCE-8A1E89447431}" dt="2020-09-17T16:54:55.825" v="414" actId="207"/>
          <ac:spMkLst>
            <pc:docMk/>
            <pc:sldMk cId="0" sldId="406"/>
            <ac:spMk id="33797" creationId="{00000000-0000-0000-0000-000000000000}"/>
          </ac:spMkLst>
        </pc:spChg>
        <pc:spChg chg="mod">
          <ac:chgData name="ÖMER ALİ OSMANOĞLU" userId="4b45da3246be371e" providerId="LiveId" clId="{F1E4FDB4-C952-4126-BDCE-8A1E89447431}" dt="2020-09-17T16:54:53.334" v="413" actId="26606"/>
          <ac:spMkLst>
            <pc:docMk/>
            <pc:sldMk cId="0" sldId="406"/>
            <ac:spMk id="239618" creationId="{00000000-0000-0000-0000-000000000000}"/>
          </ac:spMkLst>
        </pc:spChg>
        <pc:picChg chg="add mod">
          <ac:chgData name="ÖMER ALİ OSMANOĞLU" userId="4b45da3246be371e" providerId="LiveId" clId="{F1E4FDB4-C952-4126-BDCE-8A1E89447431}" dt="2020-09-17T16:54:53.334" v="413" actId="26606"/>
          <ac:picMkLst>
            <pc:docMk/>
            <pc:sldMk cId="0" sldId="406"/>
            <ac:picMk id="3" creationId="{B0D9024A-CDA8-42B0-92D9-2D5493FCF1DE}"/>
          </ac:picMkLst>
        </pc:picChg>
        <pc:picChg chg="add mod ord">
          <ac:chgData name="ÖMER ALİ OSMANOĞLU" userId="4b45da3246be371e" providerId="LiveId" clId="{F1E4FDB4-C952-4126-BDCE-8A1E89447431}" dt="2020-09-17T16:54:53.334" v="413" actId="26606"/>
          <ac:picMkLst>
            <pc:docMk/>
            <pc:sldMk cId="0" sldId="406"/>
            <ac:picMk id="6" creationId="{D878F7F0-A3B2-45C4-8CA2-9E4EAF976BE6}"/>
          </ac:picMkLst>
        </pc:picChg>
        <pc:inkChg chg="add del mod">
          <ac:chgData name="ÖMER ALİ OSMANOĞLU" userId="4b45da3246be371e" providerId="LiveId" clId="{F1E4FDB4-C952-4126-BDCE-8A1E89447431}" dt="2020-09-20T12:26:41.514" v="822"/>
          <ac:inkMkLst>
            <pc:docMk/>
            <pc:sldMk cId="0" sldId="406"/>
            <ac:inkMk id="2" creationId="{8E0456AF-0097-4745-B2B6-AFCE4EBBEFEE}"/>
          </ac:inkMkLst>
        </pc:inkChg>
      </pc:sldChg>
      <pc:sldChg chg="addSp delSp modSp mod setBg setClrOvrMap">
        <pc:chgData name="ÖMER ALİ OSMANOĞLU" userId="4b45da3246be371e" providerId="LiveId" clId="{F1E4FDB4-C952-4126-BDCE-8A1E89447431}" dt="2020-09-17T16:55:46.048" v="464" actId="207"/>
        <pc:sldMkLst>
          <pc:docMk/>
          <pc:sldMk cId="0" sldId="407"/>
        </pc:sldMkLst>
        <pc:spChg chg="mod">
          <ac:chgData name="ÖMER ALİ OSMANOĞLU" userId="4b45da3246be371e" providerId="LiveId" clId="{F1E4FDB4-C952-4126-BDCE-8A1E89447431}" dt="2020-09-17T16:52:59.311" v="368" actId="26606"/>
          <ac:spMkLst>
            <pc:docMk/>
            <pc:sldMk cId="0" sldId="407"/>
            <ac:spMk id="5" creationId="{00000000-0000-0000-0000-000000000000}"/>
          </ac:spMkLst>
        </pc:spChg>
        <pc:spChg chg="mod ord">
          <ac:chgData name="ÖMER ALİ OSMANOĞLU" userId="4b45da3246be371e" providerId="LiveId" clId="{F1E4FDB4-C952-4126-BDCE-8A1E89447431}" dt="2020-09-17T16:52:59.311" v="368" actId="26606"/>
          <ac:spMkLst>
            <pc:docMk/>
            <pc:sldMk cId="0" sldId="407"/>
            <ac:spMk id="7" creationId="{00000000-0000-0000-0000-000000000000}"/>
          </ac:spMkLst>
        </pc:spChg>
        <pc:spChg chg="add del">
          <ac:chgData name="ÖMER ALİ OSMANOĞLU" userId="4b45da3246be371e" providerId="LiveId" clId="{F1E4FDB4-C952-4126-BDCE-8A1E89447431}" dt="2020-09-17T16:52:59.249" v="367" actId="26606"/>
          <ac:spMkLst>
            <pc:docMk/>
            <pc:sldMk cId="0" sldId="407"/>
            <ac:spMk id="72" creationId="{A9B9689C-AD68-44A3-BFB4-C27BBA9A69A7}"/>
          </ac:spMkLst>
        </pc:spChg>
        <pc:spChg chg="add del">
          <ac:chgData name="ÖMER ALİ OSMANOĞLU" userId="4b45da3246be371e" providerId="LiveId" clId="{F1E4FDB4-C952-4126-BDCE-8A1E89447431}" dt="2020-09-17T16:52:59.249" v="367" actId="26606"/>
          <ac:spMkLst>
            <pc:docMk/>
            <pc:sldMk cId="0" sldId="407"/>
            <ac:spMk id="74" creationId="{6E073616-E93D-4D7C-9EA1-43F1D5DF94A5}"/>
          </ac:spMkLst>
        </pc:spChg>
        <pc:spChg chg="add del">
          <ac:chgData name="ÖMER ALİ OSMANOĞLU" userId="4b45da3246be371e" providerId="LiveId" clId="{F1E4FDB4-C952-4126-BDCE-8A1E89447431}" dt="2020-09-17T16:52:59.249" v="367" actId="26606"/>
          <ac:spMkLst>
            <pc:docMk/>
            <pc:sldMk cId="0" sldId="407"/>
            <ac:spMk id="76" creationId="{0121EE82-A9A4-4B7E-928A-257CF299F0AB}"/>
          </ac:spMkLst>
        </pc:spChg>
        <pc:spChg chg="add del">
          <ac:chgData name="ÖMER ALİ OSMANOĞLU" userId="4b45da3246be371e" providerId="LiveId" clId="{F1E4FDB4-C952-4126-BDCE-8A1E89447431}" dt="2020-09-17T16:52:59.249" v="367" actId="26606"/>
          <ac:spMkLst>
            <pc:docMk/>
            <pc:sldMk cId="0" sldId="407"/>
            <ac:spMk id="78" creationId="{86EEAAB6-E00B-4F7A-AD69-0666D48AEF9E}"/>
          </ac:spMkLst>
        </pc:spChg>
        <pc:spChg chg="mod">
          <ac:chgData name="ÖMER ALİ OSMANOĞLU" userId="4b45da3246be371e" providerId="LiveId" clId="{F1E4FDB4-C952-4126-BDCE-8A1E89447431}" dt="2020-09-17T16:55:46.048" v="464" actId="207"/>
          <ac:spMkLst>
            <pc:docMk/>
            <pc:sldMk cId="0" sldId="407"/>
            <ac:spMk id="34821" creationId="{00000000-0000-0000-0000-000000000000}"/>
          </ac:spMkLst>
        </pc:spChg>
        <pc:spChg chg="mod">
          <ac:chgData name="ÖMER ALİ OSMANOĞLU" userId="4b45da3246be371e" providerId="LiveId" clId="{F1E4FDB4-C952-4126-BDCE-8A1E89447431}" dt="2020-09-17T16:54:57.403" v="415" actId="207"/>
          <ac:spMkLst>
            <pc:docMk/>
            <pc:sldMk cId="0" sldId="407"/>
            <ac:spMk id="240642" creationId="{00000000-0000-0000-0000-000000000000}"/>
          </ac:spMkLst>
        </pc:spChg>
        <pc:spChg chg="add">
          <ac:chgData name="ÖMER ALİ OSMANOĞLU" userId="4b45da3246be371e" providerId="LiveId" clId="{F1E4FDB4-C952-4126-BDCE-8A1E89447431}" dt="2020-09-17T16:52:59.311" v="368" actId="26606"/>
          <ac:spMkLst>
            <pc:docMk/>
            <pc:sldMk cId="0" sldId="407"/>
            <ac:spMk id="240644" creationId="{C8A3C342-1D03-412F-8DD3-BF519E8E0AE9}"/>
          </ac:spMkLst>
        </pc:spChg>
        <pc:spChg chg="add">
          <ac:chgData name="ÖMER ALİ OSMANOĞLU" userId="4b45da3246be371e" providerId="LiveId" clId="{F1E4FDB4-C952-4126-BDCE-8A1E89447431}" dt="2020-09-17T16:52:59.311" v="368" actId="26606"/>
          <ac:spMkLst>
            <pc:docMk/>
            <pc:sldMk cId="0" sldId="407"/>
            <ac:spMk id="240645" creationId="{81CC9B02-E087-4350-AEBD-2C3CF001AF01}"/>
          </ac:spMkLst>
        </pc:spChg>
        <pc:spChg chg="add">
          <ac:chgData name="ÖMER ALİ OSMANOĞLU" userId="4b45da3246be371e" providerId="LiveId" clId="{F1E4FDB4-C952-4126-BDCE-8A1E89447431}" dt="2020-09-17T16:52:59.311" v="368" actId="26606"/>
          <ac:spMkLst>
            <pc:docMk/>
            <pc:sldMk cId="0" sldId="407"/>
            <ac:spMk id="240646" creationId="{AC3BF0FA-36FA-4CE9-840E-F7C3A8F168B5}"/>
          </ac:spMkLst>
        </pc:spChg>
        <pc:spChg chg="add">
          <ac:chgData name="ÖMER ALİ OSMANOĞLU" userId="4b45da3246be371e" providerId="LiveId" clId="{F1E4FDB4-C952-4126-BDCE-8A1E89447431}" dt="2020-09-17T16:52:59.311" v="368" actId="26606"/>
          <ac:spMkLst>
            <pc:docMk/>
            <pc:sldMk cId="0" sldId="407"/>
            <ac:spMk id="240647" creationId="{D6F18ACE-6E82-4ADC-8A2F-A1771B309B16}"/>
          </ac:spMkLst>
        </pc:spChg>
        <pc:picChg chg="add mod ord">
          <ac:chgData name="ÖMER ALİ OSMANOĞLU" userId="4b45da3246be371e" providerId="LiveId" clId="{F1E4FDB4-C952-4126-BDCE-8A1E89447431}" dt="2020-09-17T16:52:59.311" v="368" actId="26606"/>
          <ac:picMkLst>
            <pc:docMk/>
            <pc:sldMk cId="0" sldId="407"/>
            <ac:picMk id="3" creationId="{52B42F5C-1D56-4805-96B5-5201E04471D4}"/>
          </ac:picMkLst>
        </pc:picChg>
        <pc:picChg chg="del mod">
          <ac:chgData name="ÖMER ALİ OSMANOĞLU" userId="4b45da3246be371e" providerId="LiveId" clId="{F1E4FDB4-C952-4126-BDCE-8A1E89447431}" dt="2020-09-17T16:51:16.163" v="363" actId="478"/>
          <ac:picMkLst>
            <pc:docMk/>
            <pc:sldMk cId="0" sldId="407"/>
            <ac:picMk id="34822" creationId="{00000000-0000-0000-0000-000000000000}"/>
          </ac:picMkLst>
        </pc:picChg>
      </pc:sldChg>
      <pc:sldChg chg="modSp">
        <pc:chgData name="ÖMER ALİ OSMANOĞLU" userId="4b45da3246be371e" providerId="LiveId" clId="{F1E4FDB4-C952-4126-BDCE-8A1E89447431}" dt="2020-09-17T15:09:50.562" v="64"/>
        <pc:sldMkLst>
          <pc:docMk/>
          <pc:sldMk cId="0" sldId="463"/>
        </pc:sldMkLst>
        <pc:spChg chg="mod">
          <ac:chgData name="ÖMER ALİ OSMANOĞLU" userId="4b45da3246be371e" providerId="LiveId" clId="{F1E4FDB4-C952-4126-BDCE-8A1E89447431}" dt="2020-09-17T15:09:50.562" v="64"/>
          <ac:spMkLst>
            <pc:docMk/>
            <pc:sldMk cId="0" sldId="463"/>
            <ac:spMk id="4" creationId="{00000000-0000-0000-0000-000000000000}"/>
          </ac:spMkLst>
        </pc:spChg>
        <pc:spChg chg="mod">
          <ac:chgData name="ÖMER ALİ OSMANOĞLU" userId="4b45da3246be371e" providerId="LiveId" clId="{F1E4FDB4-C952-4126-BDCE-8A1E89447431}" dt="2020-09-17T15:09:50.562" v="64"/>
          <ac:spMkLst>
            <pc:docMk/>
            <pc:sldMk cId="0" sldId="463"/>
            <ac:spMk id="6" creationId="{00000000-0000-0000-0000-000000000000}"/>
          </ac:spMkLst>
        </pc:spChg>
      </pc:sldChg>
      <pc:sldChg chg="modSp mod">
        <pc:chgData name="ÖMER ALİ OSMANOĞLU" userId="4b45da3246be371e" providerId="LiveId" clId="{F1E4FDB4-C952-4126-BDCE-8A1E89447431}" dt="2020-09-17T17:37:45.931" v="694" actId="207"/>
        <pc:sldMkLst>
          <pc:docMk/>
          <pc:sldMk cId="0" sldId="492"/>
        </pc:sldMkLst>
        <pc:spChg chg="mod">
          <ac:chgData name="ÖMER ALİ OSMANOĞLU" userId="4b45da3246be371e" providerId="LiveId" clId="{F1E4FDB4-C952-4126-BDCE-8A1E89447431}" dt="2020-09-17T15:09:50.562" v="64"/>
          <ac:spMkLst>
            <pc:docMk/>
            <pc:sldMk cId="0" sldId="492"/>
            <ac:spMk id="4" creationId="{00000000-0000-0000-0000-000000000000}"/>
          </ac:spMkLst>
        </pc:spChg>
        <pc:spChg chg="mod">
          <ac:chgData name="ÖMER ALİ OSMANOĞLU" userId="4b45da3246be371e" providerId="LiveId" clId="{F1E4FDB4-C952-4126-BDCE-8A1E89447431}" dt="2020-09-17T15:09:50.562" v="64"/>
          <ac:spMkLst>
            <pc:docMk/>
            <pc:sldMk cId="0" sldId="492"/>
            <ac:spMk id="6" creationId="{00000000-0000-0000-0000-000000000000}"/>
          </ac:spMkLst>
        </pc:spChg>
        <pc:spChg chg="mod">
          <ac:chgData name="ÖMER ALİ OSMANOĞLU" userId="4b45da3246be371e" providerId="LiveId" clId="{F1E4FDB4-C952-4126-BDCE-8A1E89447431}" dt="2020-09-17T17:37:45.931" v="694" actId="207"/>
          <ac:spMkLst>
            <pc:docMk/>
            <pc:sldMk cId="0" sldId="492"/>
            <ac:spMk id="70661" creationId="{00000000-0000-0000-0000-000000000000}"/>
          </ac:spMkLst>
        </pc:spChg>
        <pc:spChg chg="mod">
          <ac:chgData name="ÖMER ALİ OSMANOĞLU" userId="4b45da3246be371e" providerId="LiveId" clId="{F1E4FDB4-C952-4126-BDCE-8A1E89447431}" dt="2020-09-17T15:09:50.562" v="64"/>
          <ac:spMkLst>
            <pc:docMk/>
            <pc:sldMk cId="0" sldId="492"/>
            <ac:spMk id="332802" creationId="{00000000-0000-0000-0000-000000000000}"/>
          </ac:spMkLst>
        </pc:spChg>
      </pc:sldChg>
      <pc:sldChg chg="addSp delSp modSp mod setBg modClrScheme setClrOvrMap chgLayout">
        <pc:chgData name="ÖMER ALİ OSMANOĞLU" userId="4b45da3246be371e" providerId="LiveId" clId="{F1E4FDB4-C952-4126-BDCE-8A1E89447431}" dt="2020-09-17T17:38:58.223" v="750" actId="26606"/>
        <pc:sldMkLst>
          <pc:docMk/>
          <pc:sldMk cId="0" sldId="575"/>
        </pc:sldMkLst>
        <pc:spChg chg="add mod ord">
          <ac:chgData name="ÖMER ALİ OSMANOĞLU" userId="4b45da3246be371e" providerId="LiveId" clId="{F1E4FDB4-C952-4126-BDCE-8A1E89447431}" dt="2020-09-17T17:38:58.223" v="750" actId="26606"/>
          <ac:spMkLst>
            <pc:docMk/>
            <pc:sldMk cId="0" sldId="575"/>
            <ac:spMk id="2" creationId="{C52BBB36-FFB8-4590-8A4C-2CB0F21B58CE}"/>
          </ac:spMkLst>
        </pc:spChg>
        <pc:spChg chg="add mod ord">
          <ac:chgData name="ÖMER ALİ OSMANOĞLU" userId="4b45da3246be371e" providerId="LiveId" clId="{F1E4FDB4-C952-4126-BDCE-8A1E89447431}" dt="2020-09-17T17:38:58.223" v="750" actId="26606"/>
          <ac:spMkLst>
            <pc:docMk/>
            <pc:sldMk cId="0" sldId="575"/>
            <ac:spMk id="3" creationId="{364583FE-4562-4023-B459-414F6D87996C}"/>
          </ac:spMkLst>
        </pc:spChg>
        <pc:spChg chg="mod ord">
          <ac:chgData name="ÖMER ALİ OSMANOĞLU" userId="4b45da3246be371e" providerId="LiveId" clId="{F1E4FDB4-C952-4126-BDCE-8A1E89447431}" dt="2020-09-17T17:38:58.223" v="750" actId="26606"/>
          <ac:spMkLst>
            <pc:docMk/>
            <pc:sldMk cId="0" sldId="575"/>
            <ac:spMk id="8" creationId="{00000000-0000-0000-0000-000000000000}"/>
          </ac:spMkLst>
        </pc:spChg>
        <pc:spChg chg="mod ord">
          <ac:chgData name="ÖMER ALİ OSMANOĞLU" userId="4b45da3246be371e" providerId="LiveId" clId="{F1E4FDB4-C952-4126-BDCE-8A1E89447431}" dt="2020-09-17T17:38:58.223" v="750" actId="26606"/>
          <ac:spMkLst>
            <pc:docMk/>
            <pc:sldMk cId="0" sldId="575"/>
            <ac:spMk id="10" creationId="{00000000-0000-0000-0000-000000000000}"/>
          </ac:spMkLst>
        </pc:spChg>
        <pc:spChg chg="add del">
          <ac:chgData name="ÖMER ALİ OSMANOĞLU" userId="4b45da3246be371e" providerId="LiveId" clId="{F1E4FDB4-C952-4126-BDCE-8A1E89447431}" dt="2020-09-17T17:38:58.191" v="749" actId="26606"/>
          <ac:spMkLst>
            <pc:docMk/>
            <pc:sldMk cId="0" sldId="575"/>
            <ac:spMk id="15" creationId="{C28D0172-F2E0-4763-9C35-F022664959D8}"/>
          </ac:spMkLst>
        </pc:spChg>
        <pc:spChg chg="add del">
          <ac:chgData name="ÖMER ALİ OSMANOĞLU" userId="4b45da3246be371e" providerId="LiveId" clId="{F1E4FDB4-C952-4126-BDCE-8A1E89447431}" dt="2020-09-17T17:38:58.191" v="749" actId="26606"/>
          <ac:spMkLst>
            <pc:docMk/>
            <pc:sldMk cId="0" sldId="575"/>
            <ac:spMk id="17" creationId="{9F2851FB-E841-4509-8A6D-A416376EA380}"/>
          </ac:spMkLst>
        </pc:spChg>
        <pc:spChg chg="add del">
          <ac:chgData name="ÖMER ALİ OSMANOĞLU" userId="4b45da3246be371e" providerId="LiveId" clId="{F1E4FDB4-C952-4126-BDCE-8A1E89447431}" dt="2020-09-17T17:38:58.191" v="749" actId="26606"/>
          <ac:spMkLst>
            <pc:docMk/>
            <pc:sldMk cId="0" sldId="575"/>
            <ac:spMk id="19" creationId="{DF6FB2B2-CE21-407F-B22E-302DADC2C3D3}"/>
          </ac:spMkLst>
        </pc:spChg>
        <pc:spChg chg="add">
          <ac:chgData name="ÖMER ALİ OSMANOĞLU" userId="4b45da3246be371e" providerId="LiveId" clId="{F1E4FDB4-C952-4126-BDCE-8A1E89447431}" dt="2020-09-17T17:38:58.223" v="750" actId="26606"/>
          <ac:spMkLst>
            <pc:docMk/>
            <pc:sldMk cId="0" sldId="575"/>
            <ac:spMk id="21" creationId="{B61A74B3-E247-44D4-8C48-FAE8E2056401}"/>
          </ac:spMkLst>
        </pc:spChg>
        <pc:spChg chg="add">
          <ac:chgData name="ÖMER ALİ OSMANOĞLU" userId="4b45da3246be371e" providerId="LiveId" clId="{F1E4FDB4-C952-4126-BDCE-8A1E89447431}" dt="2020-09-17T17:38:58.223" v="750" actId="26606"/>
          <ac:spMkLst>
            <pc:docMk/>
            <pc:sldMk cId="0" sldId="575"/>
            <ac:spMk id="22" creationId="{DE27238C-8EAF-4098-86E6-7723B7DAE601}"/>
          </ac:spMkLst>
        </pc:spChg>
        <pc:spChg chg="add">
          <ac:chgData name="ÖMER ALİ OSMANOĞLU" userId="4b45da3246be371e" providerId="LiveId" clId="{F1E4FDB4-C952-4126-BDCE-8A1E89447431}" dt="2020-09-17T17:38:58.223" v="750" actId="26606"/>
          <ac:spMkLst>
            <pc:docMk/>
            <pc:sldMk cId="0" sldId="575"/>
            <ac:spMk id="23" creationId="{992F97B1-1891-4FCC-9E5F-BA97EDB48F89}"/>
          </ac:spMkLst>
        </pc:spChg>
        <pc:spChg chg="add">
          <ac:chgData name="ÖMER ALİ OSMANOĞLU" userId="4b45da3246be371e" providerId="LiveId" clId="{F1E4FDB4-C952-4126-BDCE-8A1E89447431}" dt="2020-09-17T17:38:58.223" v="750" actId="26606"/>
          <ac:spMkLst>
            <pc:docMk/>
            <pc:sldMk cId="0" sldId="575"/>
            <ac:spMk id="24" creationId="{78C6C821-FEE1-4EB6-9590-C021440C77DE}"/>
          </ac:spMkLst>
        </pc:spChg>
        <pc:spChg chg="del mod">
          <ac:chgData name="ÖMER ALİ OSMANOĞLU" userId="4b45da3246be371e" providerId="LiveId" clId="{F1E4FDB4-C952-4126-BDCE-8A1E89447431}" dt="2020-09-17T17:38:08.098" v="698" actId="478"/>
          <ac:spMkLst>
            <pc:docMk/>
            <pc:sldMk cId="0" sldId="575"/>
            <ac:spMk id="179204" creationId="{00000000-0000-0000-0000-000000000000}"/>
          </ac:spMkLst>
        </pc:spChg>
        <pc:spChg chg="del mod">
          <ac:chgData name="ÖMER ALİ OSMANOĞLU" userId="4b45da3246be371e" providerId="LiveId" clId="{F1E4FDB4-C952-4126-BDCE-8A1E89447431}" dt="2020-09-17T17:38:11.598" v="700" actId="478"/>
          <ac:spMkLst>
            <pc:docMk/>
            <pc:sldMk cId="0" sldId="575"/>
            <ac:spMk id="179205" creationId="{00000000-0000-0000-0000-000000000000}"/>
          </ac:spMkLst>
        </pc:spChg>
        <pc:spChg chg="del">
          <ac:chgData name="ÖMER ALİ OSMANOĞLU" userId="4b45da3246be371e" providerId="LiveId" clId="{F1E4FDB4-C952-4126-BDCE-8A1E89447431}" dt="2020-09-17T17:38:13.265" v="701" actId="478"/>
          <ac:spMkLst>
            <pc:docMk/>
            <pc:sldMk cId="0" sldId="575"/>
            <ac:spMk id="179206" creationId="{00000000-0000-0000-0000-000000000000}"/>
          </ac:spMkLst>
        </pc:spChg>
        <pc:spChg chg="del">
          <ac:chgData name="ÖMER ALİ OSMANOĞLU" userId="4b45da3246be371e" providerId="LiveId" clId="{F1E4FDB4-C952-4126-BDCE-8A1E89447431}" dt="2020-09-17T17:38:16.158" v="702" actId="478"/>
          <ac:spMkLst>
            <pc:docMk/>
            <pc:sldMk cId="0" sldId="575"/>
            <ac:spMk id="179207" creationId="{00000000-0000-0000-0000-000000000000}"/>
          </ac:spMkLst>
        </pc:spChg>
        <pc:picChg chg="del">
          <ac:chgData name="ÖMER ALİ OSMANOĞLU" userId="4b45da3246be371e" providerId="LiveId" clId="{F1E4FDB4-C952-4126-BDCE-8A1E89447431}" dt="2020-09-17T17:37:59.521" v="695" actId="478"/>
          <ac:picMkLst>
            <pc:docMk/>
            <pc:sldMk cId="0" sldId="575"/>
            <ac:picMk id="179208" creationId="{00000000-0000-0000-0000-000000000000}"/>
          </ac:picMkLst>
        </pc:picChg>
        <pc:picChg chg="del">
          <ac:chgData name="ÖMER ALİ OSMANOĞLU" userId="4b45da3246be371e" providerId="LiveId" clId="{F1E4FDB4-C952-4126-BDCE-8A1E89447431}" dt="2020-09-17T17:38:01.578" v="696" actId="478"/>
          <ac:picMkLst>
            <pc:docMk/>
            <pc:sldMk cId="0" sldId="575"/>
            <ac:picMk id="179209" creationId="{00000000-0000-0000-0000-000000000000}"/>
          </ac:picMkLst>
        </pc:picChg>
      </pc:sldChg>
      <pc:sldChg chg="addSp delSp modSp mod">
        <pc:chgData name="ÖMER ALİ OSMANOĞLU" userId="4b45da3246be371e" providerId="LiveId" clId="{F1E4FDB4-C952-4126-BDCE-8A1E89447431}" dt="2020-09-17T17:41:19.214" v="767" actId="478"/>
        <pc:sldMkLst>
          <pc:docMk/>
          <pc:sldMk cId="0" sldId="576"/>
        </pc:sldMkLst>
        <pc:spChg chg="mod">
          <ac:chgData name="ÖMER ALİ OSMANOĞLU" userId="4b45da3246be371e" providerId="LiveId" clId="{F1E4FDB4-C952-4126-BDCE-8A1E89447431}" dt="2020-09-17T15:09:50.562" v="64"/>
          <ac:spMkLst>
            <pc:docMk/>
            <pc:sldMk cId="0" sldId="576"/>
            <ac:spMk id="5" creationId="{00000000-0000-0000-0000-000000000000}"/>
          </ac:spMkLst>
        </pc:spChg>
        <pc:spChg chg="mod">
          <ac:chgData name="ÖMER ALİ OSMANOĞLU" userId="4b45da3246be371e" providerId="LiveId" clId="{F1E4FDB4-C952-4126-BDCE-8A1E89447431}" dt="2020-09-17T15:09:50.562" v="64"/>
          <ac:spMkLst>
            <pc:docMk/>
            <pc:sldMk cId="0" sldId="576"/>
            <ac:spMk id="7" creationId="{00000000-0000-0000-0000-000000000000}"/>
          </ac:spMkLst>
        </pc:spChg>
        <pc:spChg chg="mod">
          <ac:chgData name="ÖMER ALİ OSMANOĞLU" userId="4b45da3246be371e" providerId="LiveId" clId="{F1E4FDB4-C952-4126-BDCE-8A1E89447431}" dt="2020-09-17T15:09:53.282" v="88" actId="27636"/>
          <ac:spMkLst>
            <pc:docMk/>
            <pc:sldMk cId="0" sldId="576"/>
            <ac:spMk id="180229" creationId="{00000000-0000-0000-0000-000000000000}"/>
          </ac:spMkLst>
        </pc:spChg>
        <pc:picChg chg="add del">
          <ac:chgData name="ÖMER ALİ OSMANOĞLU" userId="4b45da3246be371e" providerId="LiveId" clId="{F1E4FDB4-C952-4126-BDCE-8A1E89447431}" dt="2020-09-17T17:41:19.214" v="767" actId="478"/>
          <ac:picMkLst>
            <pc:docMk/>
            <pc:sldMk cId="0" sldId="576"/>
            <ac:picMk id="180230" creationId="{00000000-0000-0000-0000-000000000000}"/>
          </ac:picMkLst>
        </pc:picChg>
      </pc:sldChg>
      <pc:sldChg chg="addSp delSp modSp mod">
        <pc:chgData name="ÖMER ALİ OSMANOĞLU" userId="4b45da3246be371e" providerId="LiveId" clId="{F1E4FDB4-C952-4126-BDCE-8A1E89447431}" dt="2020-09-20T12:24:59.326" v="803" actId="478"/>
        <pc:sldMkLst>
          <pc:docMk/>
          <pc:sldMk cId="0" sldId="577"/>
        </pc:sldMkLst>
        <pc:spChg chg="mod">
          <ac:chgData name="ÖMER ALİ OSMANOĞLU" userId="4b45da3246be371e" providerId="LiveId" clId="{F1E4FDB4-C952-4126-BDCE-8A1E89447431}" dt="2020-09-17T15:09:50.562" v="64"/>
          <ac:spMkLst>
            <pc:docMk/>
            <pc:sldMk cId="0" sldId="577"/>
            <ac:spMk id="5" creationId="{00000000-0000-0000-0000-000000000000}"/>
          </ac:spMkLst>
        </pc:spChg>
        <pc:spChg chg="mod">
          <ac:chgData name="ÖMER ALİ OSMANOĞLU" userId="4b45da3246be371e" providerId="LiveId" clId="{F1E4FDB4-C952-4126-BDCE-8A1E89447431}" dt="2020-09-17T15:09:50.562" v="64"/>
          <ac:spMkLst>
            <pc:docMk/>
            <pc:sldMk cId="0" sldId="577"/>
            <ac:spMk id="7" creationId="{00000000-0000-0000-0000-000000000000}"/>
          </ac:spMkLst>
        </pc:spChg>
        <pc:spChg chg="mod">
          <ac:chgData name="ÖMER ALİ OSMANOĞLU" userId="4b45da3246be371e" providerId="LiveId" clId="{F1E4FDB4-C952-4126-BDCE-8A1E89447431}" dt="2020-09-17T15:09:53.469" v="89" actId="27636"/>
          <ac:spMkLst>
            <pc:docMk/>
            <pc:sldMk cId="0" sldId="577"/>
            <ac:spMk id="181253" creationId="{00000000-0000-0000-0000-000000000000}"/>
          </ac:spMkLst>
        </pc:spChg>
        <pc:spChg chg="mod">
          <ac:chgData name="ÖMER ALİ OSMANOĞLU" userId="4b45da3246be371e" providerId="LiveId" clId="{F1E4FDB4-C952-4126-BDCE-8A1E89447431}" dt="2020-09-17T15:09:38.173" v="31" actId="27636"/>
          <ac:spMkLst>
            <pc:docMk/>
            <pc:sldMk cId="0" sldId="577"/>
            <ac:spMk id="421890" creationId="{00000000-0000-0000-0000-000000000000}"/>
          </ac:spMkLst>
        </pc:spChg>
        <pc:inkChg chg="add del mod">
          <ac:chgData name="ÖMER ALİ OSMANOĞLU" userId="4b45da3246be371e" providerId="LiveId" clId="{F1E4FDB4-C952-4126-BDCE-8A1E89447431}" dt="2020-09-20T12:24:57.139" v="802" actId="478"/>
          <ac:inkMkLst>
            <pc:docMk/>
            <pc:sldMk cId="0" sldId="577"/>
            <ac:inkMk id="2" creationId="{464DE819-E8B1-4138-B23F-21B6C956B28B}"/>
          </ac:inkMkLst>
        </pc:inkChg>
        <pc:inkChg chg="add del">
          <ac:chgData name="ÖMER ALİ OSMANOĞLU" userId="4b45da3246be371e" providerId="LiveId" clId="{F1E4FDB4-C952-4126-BDCE-8A1E89447431}" dt="2020-09-20T12:24:59.326" v="803" actId="478"/>
          <ac:inkMkLst>
            <pc:docMk/>
            <pc:sldMk cId="0" sldId="577"/>
            <ac:inkMk id="3" creationId="{E0189F0C-CB85-4349-831D-BD3323418355}"/>
          </ac:inkMkLst>
        </pc:inkChg>
      </pc:sldChg>
      <pc:sldChg chg="addSp delSp modSp mod">
        <pc:chgData name="ÖMER ALİ OSMANOĞLU" userId="4b45da3246be371e" providerId="LiveId" clId="{F1E4FDB4-C952-4126-BDCE-8A1E89447431}" dt="2020-09-20T12:25:35.886" v="808" actId="478"/>
        <pc:sldMkLst>
          <pc:docMk/>
          <pc:sldMk cId="0" sldId="578"/>
        </pc:sldMkLst>
        <pc:spChg chg="add del mod">
          <ac:chgData name="ÖMER ALİ OSMANOĞLU" userId="4b45da3246be371e" providerId="LiveId" clId="{F1E4FDB4-C952-4126-BDCE-8A1E89447431}" dt="2020-09-20T12:25:07.134" v="805" actId="478"/>
          <ac:spMkLst>
            <pc:docMk/>
            <pc:sldMk cId="0" sldId="578"/>
            <ac:spMk id="4" creationId="{00000000-0000-0000-0000-000000000000}"/>
          </ac:spMkLst>
        </pc:spChg>
        <pc:spChg chg="add del mod">
          <ac:chgData name="ÖMER ALİ OSMANOĞLU" userId="4b45da3246be371e" providerId="LiveId" clId="{F1E4FDB4-C952-4126-BDCE-8A1E89447431}" dt="2020-09-20T12:25:07.134" v="805" actId="478"/>
          <ac:spMkLst>
            <pc:docMk/>
            <pc:sldMk cId="0" sldId="578"/>
            <ac:spMk id="6" creationId="{00000000-0000-0000-0000-000000000000}"/>
          </ac:spMkLst>
        </pc:spChg>
        <pc:spChg chg="add del">
          <ac:chgData name="ÖMER ALİ OSMANOĞLU" userId="4b45da3246be371e" providerId="LiveId" clId="{F1E4FDB4-C952-4126-BDCE-8A1E89447431}" dt="2020-09-20T12:25:18.314" v="807" actId="34122"/>
          <ac:spMkLst>
            <pc:docMk/>
            <pc:sldMk cId="0" sldId="578"/>
            <ac:spMk id="13" creationId="{D4B22D3D-3FE4-4448-B80B-21DBB9BA4199}"/>
          </ac:spMkLst>
        </pc:spChg>
        <pc:spChg chg="add del">
          <ac:chgData name="ÖMER ALİ OSMANOĞLU" userId="4b45da3246be371e" providerId="LiveId" clId="{F1E4FDB4-C952-4126-BDCE-8A1E89447431}" dt="2020-09-20T12:25:18.314" v="807" actId="34122"/>
          <ac:spMkLst>
            <pc:docMk/>
            <pc:sldMk cId="0" sldId="578"/>
            <ac:spMk id="21" creationId="{2F9BA5FA-8FF0-479C-87B4-FB37E84EFF83}"/>
          </ac:spMkLst>
        </pc:spChg>
        <pc:spChg chg="add del">
          <ac:chgData name="ÖMER ALİ OSMANOĞLU" userId="4b45da3246be371e" providerId="LiveId" clId="{F1E4FDB4-C952-4126-BDCE-8A1E89447431}" dt="2020-09-20T12:25:18.314" v="807" actId="34122"/>
          <ac:spMkLst>
            <pc:docMk/>
            <pc:sldMk cId="0" sldId="578"/>
            <ac:spMk id="29" creationId="{D141ECCD-C9F6-4947-902C-469C73122CA2}"/>
          </ac:spMkLst>
        </pc:spChg>
        <pc:spChg chg="add del">
          <ac:chgData name="ÖMER ALİ OSMANOĞLU" userId="4b45da3246be371e" providerId="LiveId" clId="{F1E4FDB4-C952-4126-BDCE-8A1E89447431}" dt="2020-09-20T12:25:18.314" v="807" actId="34122"/>
          <ac:spMkLst>
            <pc:docMk/>
            <pc:sldMk cId="0" sldId="578"/>
            <ac:spMk id="41" creationId="{25E21A84-BC02-4A5E-B080-021D480487FA}"/>
          </ac:spMkLst>
        </pc:spChg>
        <pc:spChg chg="add del">
          <ac:chgData name="ÖMER ALİ OSMANOĞLU" userId="4b45da3246be371e" providerId="LiveId" clId="{F1E4FDB4-C952-4126-BDCE-8A1E89447431}" dt="2020-09-20T12:25:18.314" v="807" actId="34122"/>
          <ac:spMkLst>
            <pc:docMk/>
            <pc:sldMk cId="0" sldId="578"/>
            <ac:spMk id="57" creationId="{1683CAEF-E640-49DD-8643-9160666AB0A6}"/>
          </ac:spMkLst>
        </pc:spChg>
        <pc:spChg chg="add del">
          <ac:chgData name="ÖMER ALİ OSMANOĞLU" userId="4b45da3246be371e" providerId="LiveId" clId="{F1E4FDB4-C952-4126-BDCE-8A1E89447431}" dt="2020-09-20T12:25:18.314" v="807" actId="34122"/>
          <ac:spMkLst>
            <pc:docMk/>
            <pc:sldMk cId="0" sldId="578"/>
            <ac:spMk id="65" creationId="{520E0303-D3A3-400A-B555-C06F5EB1F3FE}"/>
          </ac:spMkLst>
        </pc:spChg>
        <pc:spChg chg="add del">
          <ac:chgData name="ÖMER ALİ OSMANOĞLU" userId="4b45da3246be371e" providerId="LiveId" clId="{F1E4FDB4-C952-4126-BDCE-8A1E89447431}" dt="2020-09-20T12:25:18.314" v="807" actId="34122"/>
          <ac:spMkLst>
            <pc:docMk/>
            <pc:sldMk cId="0" sldId="578"/>
            <ac:spMk id="73" creationId="{D1601B9F-94B1-42B0-8A15-E0E0CE5FBD9B}"/>
          </ac:spMkLst>
        </pc:spChg>
        <pc:spChg chg="add del mod">
          <ac:chgData name="ÖMER ALİ OSMANOĞLU" userId="4b45da3246be371e" providerId="LiveId" clId="{F1E4FDB4-C952-4126-BDCE-8A1E89447431}" dt="2020-09-20T12:25:07.134" v="805" actId="478"/>
          <ac:spMkLst>
            <pc:docMk/>
            <pc:sldMk cId="0" sldId="578"/>
            <ac:spMk id="182277" creationId="{00000000-0000-0000-0000-000000000000}"/>
          </ac:spMkLst>
        </pc:spChg>
        <pc:inkChg chg="add del mod">
          <ac:chgData name="ÖMER ALİ OSMANOĞLU" userId="4b45da3246be371e" providerId="LiveId" clId="{F1E4FDB4-C952-4126-BDCE-8A1E89447431}" dt="2020-09-20T12:25:35.886" v="808" actId="478"/>
          <ac:inkMkLst>
            <pc:docMk/>
            <pc:sldMk cId="0" sldId="578"/>
            <ac:inkMk id="2" creationId="{2BB5639B-AA17-40FC-990D-92CA1D5D2F02}"/>
          </ac:inkMkLst>
        </pc:inkChg>
        <pc:cxnChg chg="add del mod">
          <ac:chgData name="ÖMER ALİ OSMANOĞLU" userId="4b45da3246be371e" providerId="LiveId" clId="{F1E4FDB4-C952-4126-BDCE-8A1E89447431}" dt="2020-09-20T12:25:18.314" v="807" actId="34122"/>
          <ac:cxnSpMkLst>
            <pc:docMk/>
            <pc:sldMk cId="0" sldId="578"/>
            <ac:cxnSpMk id="79" creationId="{BDA310F8-4D2F-4482-97AB-C0648912B8BB}"/>
          </ac:cxnSpMkLst>
        </pc:cxnChg>
      </pc:sldChg>
      <pc:sldChg chg="addSp delSp modSp mod">
        <pc:chgData name="ÖMER ALİ OSMANOĞLU" userId="4b45da3246be371e" providerId="LiveId" clId="{F1E4FDB4-C952-4126-BDCE-8A1E89447431}" dt="2020-09-20T12:25:42.067" v="810" actId="478"/>
        <pc:sldMkLst>
          <pc:docMk/>
          <pc:sldMk cId="0" sldId="579"/>
        </pc:sldMkLst>
        <pc:spChg chg="mod">
          <ac:chgData name="ÖMER ALİ OSMANOĞLU" userId="4b45da3246be371e" providerId="LiveId" clId="{F1E4FDB4-C952-4126-BDCE-8A1E89447431}" dt="2020-09-17T15:09:50.562" v="64"/>
          <ac:spMkLst>
            <pc:docMk/>
            <pc:sldMk cId="0" sldId="579"/>
            <ac:spMk id="4" creationId="{00000000-0000-0000-0000-000000000000}"/>
          </ac:spMkLst>
        </pc:spChg>
        <pc:spChg chg="mod">
          <ac:chgData name="ÖMER ALİ OSMANOĞLU" userId="4b45da3246be371e" providerId="LiveId" clId="{F1E4FDB4-C952-4126-BDCE-8A1E89447431}" dt="2020-09-17T15:09:50.562" v="64"/>
          <ac:spMkLst>
            <pc:docMk/>
            <pc:sldMk cId="0" sldId="579"/>
            <ac:spMk id="6" creationId="{00000000-0000-0000-0000-000000000000}"/>
          </ac:spMkLst>
        </pc:spChg>
        <pc:spChg chg="mod">
          <ac:chgData name="ÖMER ALİ OSMANOĞLU" userId="4b45da3246be371e" providerId="LiveId" clId="{F1E4FDB4-C952-4126-BDCE-8A1E89447431}" dt="2020-09-17T15:09:38.329" v="32" actId="27636"/>
          <ac:spMkLst>
            <pc:docMk/>
            <pc:sldMk cId="0" sldId="579"/>
            <ac:spMk id="184325" creationId="{00000000-0000-0000-0000-000000000000}"/>
          </ac:spMkLst>
        </pc:spChg>
        <pc:inkChg chg="add del">
          <ac:chgData name="ÖMER ALİ OSMANOĞLU" userId="4b45da3246be371e" providerId="LiveId" clId="{F1E4FDB4-C952-4126-BDCE-8A1E89447431}" dt="2020-09-20T12:25:42.067" v="810" actId="478"/>
          <ac:inkMkLst>
            <pc:docMk/>
            <pc:sldMk cId="0" sldId="579"/>
            <ac:inkMk id="2" creationId="{9FDE352C-01A9-4875-BC76-DD903B9ADAE8}"/>
          </ac:inkMkLst>
        </pc:inkChg>
      </pc:sldChg>
      <pc:sldChg chg="addSp delSp modSp mod">
        <pc:chgData name="ÖMER ALİ OSMANOĞLU" userId="4b45da3246be371e" providerId="LiveId" clId="{F1E4FDB4-C952-4126-BDCE-8A1E89447431}" dt="2020-09-20T12:25:45.483" v="811" actId="478"/>
        <pc:sldMkLst>
          <pc:docMk/>
          <pc:sldMk cId="0" sldId="580"/>
        </pc:sldMkLst>
        <pc:spChg chg="mod">
          <ac:chgData name="ÖMER ALİ OSMANOĞLU" userId="4b45da3246be371e" providerId="LiveId" clId="{F1E4FDB4-C952-4126-BDCE-8A1E89447431}" dt="2020-09-17T15:09:50.562" v="64"/>
          <ac:spMkLst>
            <pc:docMk/>
            <pc:sldMk cId="0" sldId="580"/>
            <ac:spMk id="4" creationId="{00000000-0000-0000-0000-000000000000}"/>
          </ac:spMkLst>
        </pc:spChg>
        <pc:spChg chg="mod">
          <ac:chgData name="ÖMER ALİ OSMANOĞLU" userId="4b45da3246be371e" providerId="LiveId" clId="{F1E4FDB4-C952-4126-BDCE-8A1E89447431}" dt="2020-09-17T15:09:50.562" v="64"/>
          <ac:spMkLst>
            <pc:docMk/>
            <pc:sldMk cId="0" sldId="580"/>
            <ac:spMk id="6" creationId="{00000000-0000-0000-0000-000000000000}"/>
          </ac:spMkLst>
        </pc:spChg>
        <pc:spChg chg="mod">
          <ac:chgData name="ÖMER ALİ OSMANOĞLU" userId="4b45da3246be371e" providerId="LiveId" clId="{F1E4FDB4-C952-4126-BDCE-8A1E89447431}" dt="2020-09-17T15:09:53.891" v="92" actId="27636"/>
          <ac:spMkLst>
            <pc:docMk/>
            <pc:sldMk cId="0" sldId="580"/>
            <ac:spMk id="185349" creationId="{00000000-0000-0000-0000-000000000000}"/>
          </ac:spMkLst>
        </pc:spChg>
        <pc:inkChg chg="add del">
          <ac:chgData name="ÖMER ALİ OSMANOĞLU" userId="4b45da3246be371e" providerId="LiveId" clId="{F1E4FDB4-C952-4126-BDCE-8A1E89447431}" dt="2020-09-20T12:25:45.483" v="811" actId="478"/>
          <ac:inkMkLst>
            <pc:docMk/>
            <pc:sldMk cId="0" sldId="580"/>
            <ac:inkMk id="2" creationId="{8BFD5964-B25E-4DF6-A967-139E2A50A689}"/>
          </ac:inkMkLst>
        </pc:inkChg>
      </pc:sldChg>
      <pc:sldChg chg="addSp delSp modSp mod">
        <pc:chgData name="ÖMER ALİ OSMANOĞLU" userId="4b45da3246be371e" providerId="LiveId" clId="{F1E4FDB4-C952-4126-BDCE-8A1E89447431}" dt="2020-09-20T12:25:52.447" v="813" actId="478"/>
        <pc:sldMkLst>
          <pc:docMk/>
          <pc:sldMk cId="0" sldId="581"/>
        </pc:sldMkLst>
        <pc:spChg chg="mod">
          <ac:chgData name="ÖMER ALİ OSMANOĞLU" userId="4b45da3246be371e" providerId="LiveId" clId="{F1E4FDB4-C952-4126-BDCE-8A1E89447431}" dt="2020-09-17T15:09:50.562" v="64"/>
          <ac:spMkLst>
            <pc:docMk/>
            <pc:sldMk cId="0" sldId="581"/>
            <ac:spMk id="5" creationId="{00000000-0000-0000-0000-000000000000}"/>
          </ac:spMkLst>
        </pc:spChg>
        <pc:spChg chg="mod">
          <ac:chgData name="ÖMER ALİ OSMANOĞLU" userId="4b45da3246be371e" providerId="LiveId" clId="{F1E4FDB4-C952-4126-BDCE-8A1E89447431}" dt="2020-09-17T15:09:50.562" v="64"/>
          <ac:spMkLst>
            <pc:docMk/>
            <pc:sldMk cId="0" sldId="581"/>
            <ac:spMk id="7" creationId="{00000000-0000-0000-0000-000000000000}"/>
          </ac:spMkLst>
        </pc:spChg>
        <pc:spChg chg="mod">
          <ac:chgData name="ÖMER ALİ OSMANOĞLU" userId="4b45da3246be371e" providerId="LiveId" clId="{F1E4FDB4-C952-4126-BDCE-8A1E89447431}" dt="2020-09-17T15:09:54.203" v="94" actId="27636"/>
          <ac:spMkLst>
            <pc:docMk/>
            <pc:sldMk cId="0" sldId="581"/>
            <ac:spMk id="187397" creationId="{00000000-0000-0000-0000-000000000000}"/>
          </ac:spMkLst>
        </pc:spChg>
        <pc:inkChg chg="add del">
          <ac:chgData name="ÖMER ALİ OSMANOĞLU" userId="4b45da3246be371e" providerId="LiveId" clId="{F1E4FDB4-C952-4126-BDCE-8A1E89447431}" dt="2020-09-20T12:25:52.447" v="813" actId="478"/>
          <ac:inkMkLst>
            <pc:docMk/>
            <pc:sldMk cId="0" sldId="581"/>
            <ac:inkMk id="2" creationId="{FE3AF660-7E05-4E20-9F9F-C69C8D15A0CA}"/>
          </ac:inkMkLst>
        </pc:inkChg>
      </pc:sldChg>
      <pc:sldChg chg="modSp">
        <pc:chgData name="ÖMER ALİ OSMANOĞLU" userId="4b45da3246be371e" providerId="LiveId" clId="{F1E4FDB4-C952-4126-BDCE-8A1E89447431}" dt="2020-09-17T15:09:50.562" v="64"/>
        <pc:sldMkLst>
          <pc:docMk/>
          <pc:sldMk cId="0" sldId="588"/>
        </pc:sldMkLst>
        <pc:spChg chg="mod">
          <ac:chgData name="ÖMER ALİ OSMANOĞLU" userId="4b45da3246be371e" providerId="LiveId" clId="{F1E4FDB4-C952-4126-BDCE-8A1E89447431}" dt="2020-09-17T15:09:50.562" v="64"/>
          <ac:spMkLst>
            <pc:docMk/>
            <pc:sldMk cId="0" sldId="588"/>
            <ac:spMk id="4" creationId="{00000000-0000-0000-0000-000000000000}"/>
          </ac:spMkLst>
        </pc:spChg>
        <pc:spChg chg="mod">
          <ac:chgData name="ÖMER ALİ OSMANOĞLU" userId="4b45da3246be371e" providerId="LiveId" clId="{F1E4FDB4-C952-4126-BDCE-8A1E89447431}" dt="2020-09-17T15:09:50.562" v="64"/>
          <ac:spMkLst>
            <pc:docMk/>
            <pc:sldMk cId="0" sldId="588"/>
            <ac:spMk id="6" creationId="{00000000-0000-0000-0000-000000000000}"/>
          </ac:spMkLst>
        </pc:spChg>
      </pc:sldChg>
      <pc:sldChg chg="addSp delSp modSp mod setBg setClrOvrMap">
        <pc:chgData name="ÖMER ALİ OSMANOĞLU" userId="4b45da3246be371e" providerId="LiveId" clId="{F1E4FDB4-C952-4126-BDCE-8A1E89447431}" dt="2020-09-20T12:25:39.801" v="809" actId="478"/>
        <pc:sldMkLst>
          <pc:docMk/>
          <pc:sldMk cId="0" sldId="717"/>
        </pc:sldMkLst>
        <pc:spChg chg="mod ord">
          <ac:chgData name="ÖMER ALİ OSMANOĞLU" userId="4b45da3246be371e" providerId="LiveId" clId="{F1E4FDB4-C952-4126-BDCE-8A1E89447431}" dt="2020-09-17T17:41:15.060" v="764" actId="26606"/>
          <ac:spMkLst>
            <pc:docMk/>
            <pc:sldMk cId="0" sldId="717"/>
            <ac:spMk id="4" creationId="{00000000-0000-0000-0000-000000000000}"/>
          </ac:spMkLst>
        </pc:spChg>
        <pc:spChg chg="mod">
          <ac:chgData name="ÖMER ALİ OSMANOĞLU" userId="4b45da3246be371e" providerId="LiveId" clId="{F1E4FDB4-C952-4126-BDCE-8A1E89447431}" dt="2020-09-17T17:41:15.060" v="764" actId="26606"/>
          <ac:spMkLst>
            <pc:docMk/>
            <pc:sldMk cId="0" sldId="717"/>
            <ac:spMk id="6" creationId="{00000000-0000-0000-0000-000000000000}"/>
          </ac:spMkLst>
        </pc:spChg>
        <pc:spChg chg="add del">
          <ac:chgData name="ÖMER ALİ OSMANOĞLU" userId="4b45da3246be371e" providerId="LiveId" clId="{F1E4FDB4-C952-4126-BDCE-8A1E89447431}" dt="2020-09-17T17:41:15.060" v="764" actId="26606"/>
          <ac:spMkLst>
            <pc:docMk/>
            <pc:sldMk cId="0" sldId="717"/>
            <ac:spMk id="79" creationId="{C393B4A7-6ABF-423D-A762-3CDB4897A833}"/>
          </ac:spMkLst>
        </pc:spChg>
        <pc:spChg chg="add del">
          <ac:chgData name="ÖMER ALİ OSMANOĞLU" userId="4b45da3246be371e" providerId="LiveId" clId="{F1E4FDB4-C952-4126-BDCE-8A1E89447431}" dt="2020-09-17T17:41:15.060" v="764" actId="26606"/>
          <ac:spMkLst>
            <pc:docMk/>
            <pc:sldMk cId="0" sldId="717"/>
            <ac:spMk id="85" creationId="{01AD250C-F2EA-449F-9B14-DF5BB674C500}"/>
          </ac:spMkLst>
        </pc:spChg>
        <pc:spChg chg="add del">
          <ac:chgData name="ÖMER ALİ OSMANOĞLU" userId="4b45da3246be371e" providerId="LiveId" clId="{F1E4FDB4-C952-4126-BDCE-8A1E89447431}" dt="2020-09-17T17:40:57.836" v="755" actId="26606"/>
          <ac:spMkLst>
            <pc:docMk/>
            <pc:sldMk cId="0" sldId="717"/>
            <ac:spMk id="144" creationId="{C393B4A7-6ABF-423D-A762-3CDB4897A833}"/>
          </ac:spMkLst>
        </pc:spChg>
        <pc:spChg chg="add del">
          <ac:chgData name="ÖMER ALİ OSMANOĞLU" userId="4b45da3246be371e" providerId="LiveId" clId="{F1E4FDB4-C952-4126-BDCE-8A1E89447431}" dt="2020-09-17T17:40:57.836" v="755" actId="26606"/>
          <ac:spMkLst>
            <pc:docMk/>
            <pc:sldMk cId="0" sldId="717"/>
            <ac:spMk id="150" creationId="{01AD250C-F2EA-449F-9B14-DF5BB674C500}"/>
          </ac:spMkLst>
        </pc:spChg>
        <pc:spChg chg="add del">
          <ac:chgData name="ÖMER ALİ OSMANOĞLU" userId="4b45da3246be371e" providerId="LiveId" clId="{F1E4FDB4-C952-4126-BDCE-8A1E89447431}" dt="2020-09-17T17:41:04.579" v="757" actId="26606"/>
          <ac:spMkLst>
            <pc:docMk/>
            <pc:sldMk cId="0" sldId="717"/>
            <ac:spMk id="152" creationId="{ABE6F9A3-300E-47F5-B41C-C8C5E758DE7C}"/>
          </ac:spMkLst>
        </pc:spChg>
        <pc:spChg chg="add del">
          <ac:chgData name="ÖMER ALİ OSMANOĞLU" userId="4b45da3246be371e" providerId="LiveId" clId="{F1E4FDB4-C952-4126-BDCE-8A1E89447431}" dt="2020-09-17T17:41:04.579" v="757" actId="26606"/>
          <ac:spMkLst>
            <pc:docMk/>
            <pc:sldMk cId="0" sldId="717"/>
            <ac:spMk id="154" creationId="{61B4701B-39FE-43B8-86AA-D6B8789C2207}"/>
          </ac:spMkLst>
        </pc:spChg>
        <pc:spChg chg="add del">
          <ac:chgData name="ÖMER ALİ OSMANOĞLU" userId="4b45da3246be371e" providerId="LiveId" clId="{F1E4FDB4-C952-4126-BDCE-8A1E89447431}" dt="2020-09-17T17:41:04.579" v="757" actId="26606"/>
          <ac:spMkLst>
            <pc:docMk/>
            <pc:sldMk cId="0" sldId="717"/>
            <ac:spMk id="156" creationId="{E9A7EF13-49FA-4355-971A-34B065F35022}"/>
          </ac:spMkLst>
        </pc:spChg>
        <pc:spChg chg="add del">
          <ac:chgData name="ÖMER ALİ OSMANOĞLU" userId="4b45da3246be371e" providerId="LiveId" clId="{F1E4FDB4-C952-4126-BDCE-8A1E89447431}" dt="2020-09-17T17:41:04.579" v="757" actId="26606"/>
          <ac:spMkLst>
            <pc:docMk/>
            <pc:sldMk cId="0" sldId="717"/>
            <ac:spMk id="158" creationId="{92CF3C3E-0F7B-4F0C-8EBD-BDD38E9C66F5}"/>
          </ac:spMkLst>
        </pc:spChg>
        <pc:spChg chg="add del mod">
          <ac:chgData name="ÖMER ALİ OSMANOĞLU" userId="4b45da3246be371e" providerId="LiveId" clId="{F1E4FDB4-C952-4126-BDCE-8A1E89447431}" dt="2020-09-17T17:41:25.549" v="769" actId="1076"/>
          <ac:spMkLst>
            <pc:docMk/>
            <pc:sldMk cId="0" sldId="717"/>
            <ac:spMk id="183301" creationId="{00000000-0000-0000-0000-000000000000}"/>
          </ac:spMkLst>
        </pc:spChg>
        <pc:spChg chg="add del">
          <ac:chgData name="ÖMER ALİ OSMANOĞLU" userId="4b45da3246be371e" providerId="LiveId" clId="{F1E4FDB4-C952-4126-BDCE-8A1E89447431}" dt="2020-09-17T17:41:04.579" v="757" actId="26606"/>
          <ac:spMkLst>
            <pc:docMk/>
            <pc:sldMk cId="0" sldId="717"/>
            <ac:spMk id="183307" creationId="{C393B4A7-6ABF-423D-A762-3CDB4897A833}"/>
          </ac:spMkLst>
        </pc:spChg>
        <pc:spChg chg="add del">
          <ac:chgData name="ÖMER ALİ OSMANOĞLU" userId="4b45da3246be371e" providerId="LiveId" clId="{F1E4FDB4-C952-4126-BDCE-8A1E89447431}" dt="2020-09-17T17:41:04.579" v="757" actId="26606"/>
          <ac:spMkLst>
            <pc:docMk/>
            <pc:sldMk cId="0" sldId="717"/>
            <ac:spMk id="183310" creationId="{01AD250C-F2EA-449F-9B14-DF5BB674C500}"/>
          </ac:spMkLst>
        </pc:spChg>
        <pc:spChg chg="add del">
          <ac:chgData name="ÖMER ALİ OSMANOĞLU" userId="4b45da3246be371e" providerId="LiveId" clId="{F1E4FDB4-C952-4126-BDCE-8A1E89447431}" dt="2020-09-17T17:41:09.397" v="759" actId="26606"/>
          <ac:spMkLst>
            <pc:docMk/>
            <pc:sldMk cId="0" sldId="717"/>
            <ac:spMk id="183314" creationId="{C393B4A7-6ABF-423D-A762-3CDB4897A833}"/>
          </ac:spMkLst>
        </pc:spChg>
        <pc:spChg chg="add del">
          <ac:chgData name="ÖMER ALİ OSMANOĞLU" userId="4b45da3246be371e" providerId="LiveId" clId="{F1E4FDB4-C952-4126-BDCE-8A1E89447431}" dt="2020-09-17T17:41:09.397" v="759" actId="26606"/>
          <ac:spMkLst>
            <pc:docMk/>
            <pc:sldMk cId="0" sldId="717"/>
            <ac:spMk id="183317" creationId="{01AD250C-F2EA-449F-9B14-DF5BB674C500}"/>
          </ac:spMkLst>
        </pc:spChg>
        <pc:spChg chg="add del">
          <ac:chgData name="ÖMER ALİ OSMANOĞLU" userId="4b45da3246be371e" providerId="LiveId" clId="{F1E4FDB4-C952-4126-BDCE-8A1E89447431}" dt="2020-09-17T17:41:09.397" v="759" actId="26606"/>
          <ac:spMkLst>
            <pc:docMk/>
            <pc:sldMk cId="0" sldId="717"/>
            <ac:spMk id="183318" creationId="{4E78424C-6FD0-41F8-9CAA-5DC19C42359F}"/>
          </ac:spMkLst>
        </pc:spChg>
        <pc:spChg chg="add del">
          <ac:chgData name="ÖMER ALİ OSMANOĞLU" userId="4b45da3246be371e" providerId="LiveId" clId="{F1E4FDB4-C952-4126-BDCE-8A1E89447431}" dt="2020-09-17T17:41:09.397" v="759" actId="26606"/>
          <ac:spMkLst>
            <pc:docMk/>
            <pc:sldMk cId="0" sldId="717"/>
            <ac:spMk id="183319" creationId="{DD136760-57DC-4301-8BEA-B71AD2D13905}"/>
          </ac:spMkLst>
        </pc:spChg>
        <pc:spChg chg="add del">
          <ac:chgData name="ÖMER ALİ OSMANOĞLU" userId="4b45da3246be371e" providerId="LiveId" clId="{F1E4FDB4-C952-4126-BDCE-8A1E89447431}" dt="2020-09-17T17:41:09.397" v="759" actId="26606"/>
          <ac:spMkLst>
            <pc:docMk/>
            <pc:sldMk cId="0" sldId="717"/>
            <ac:spMk id="183320" creationId="{BDC58DEA-1307-4F44-AD47-E613D8B76A89}"/>
          </ac:spMkLst>
        </pc:spChg>
        <pc:spChg chg="add del">
          <ac:chgData name="ÖMER ALİ OSMANOĞLU" userId="4b45da3246be371e" providerId="LiveId" clId="{F1E4FDB4-C952-4126-BDCE-8A1E89447431}" dt="2020-09-17T17:41:09.397" v="759" actId="26606"/>
          <ac:spMkLst>
            <pc:docMk/>
            <pc:sldMk cId="0" sldId="717"/>
            <ac:spMk id="183321" creationId="{C99B912D-1E4B-42AF-A2BE-CFEFEC916EE7}"/>
          </ac:spMkLst>
        </pc:spChg>
        <pc:spChg chg="add del">
          <ac:chgData name="ÖMER ALİ OSMANOĞLU" userId="4b45da3246be371e" providerId="LiveId" clId="{F1E4FDB4-C952-4126-BDCE-8A1E89447431}" dt="2020-09-17T17:41:12.103" v="761" actId="26606"/>
          <ac:spMkLst>
            <pc:docMk/>
            <pc:sldMk cId="0" sldId="717"/>
            <ac:spMk id="183325" creationId="{C393B4A7-6ABF-423D-A762-3CDB4897A833}"/>
          </ac:spMkLst>
        </pc:spChg>
        <pc:spChg chg="add del">
          <ac:chgData name="ÖMER ALİ OSMANOĞLU" userId="4b45da3246be371e" providerId="LiveId" clId="{F1E4FDB4-C952-4126-BDCE-8A1E89447431}" dt="2020-09-17T17:41:12.103" v="761" actId="26606"/>
          <ac:spMkLst>
            <pc:docMk/>
            <pc:sldMk cId="0" sldId="717"/>
            <ac:spMk id="183328" creationId="{01AD250C-F2EA-449F-9B14-DF5BB674C500}"/>
          </ac:spMkLst>
        </pc:spChg>
        <pc:spChg chg="add del">
          <ac:chgData name="ÖMER ALİ OSMANOĞLU" userId="4b45da3246be371e" providerId="LiveId" clId="{F1E4FDB4-C952-4126-BDCE-8A1E89447431}" dt="2020-09-17T17:41:12.103" v="761" actId="26606"/>
          <ac:spMkLst>
            <pc:docMk/>
            <pc:sldMk cId="0" sldId="717"/>
            <ac:spMk id="183329" creationId="{F747F1B4-B831-4277-8AB0-32767F7EB7BF}"/>
          </ac:spMkLst>
        </pc:spChg>
        <pc:spChg chg="add del">
          <ac:chgData name="ÖMER ALİ OSMANOĞLU" userId="4b45da3246be371e" providerId="LiveId" clId="{F1E4FDB4-C952-4126-BDCE-8A1E89447431}" dt="2020-09-17T17:41:12.103" v="761" actId="26606"/>
          <ac:spMkLst>
            <pc:docMk/>
            <pc:sldMk cId="0" sldId="717"/>
            <ac:spMk id="183330" creationId="{D80CFA21-AB7C-4BEB-9BFF-05764FBBF3C6}"/>
          </ac:spMkLst>
        </pc:spChg>
        <pc:spChg chg="add del">
          <ac:chgData name="ÖMER ALİ OSMANOĞLU" userId="4b45da3246be371e" providerId="LiveId" clId="{F1E4FDB4-C952-4126-BDCE-8A1E89447431}" dt="2020-09-17T17:41:12.103" v="761" actId="26606"/>
          <ac:spMkLst>
            <pc:docMk/>
            <pc:sldMk cId="0" sldId="717"/>
            <ac:spMk id="183331" creationId="{12F7E335-851A-4CAE-B09F-E657819D4600}"/>
          </ac:spMkLst>
        </pc:spChg>
        <pc:spChg chg="add del">
          <ac:chgData name="ÖMER ALİ OSMANOĞLU" userId="4b45da3246be371e" providerId="LiveId" clId="{F1E4FDB4-C952-4126-BDCE-8A1E89447431}" dt="2020-09-17T17:41:12.103" v="761" actId="26606"/>
          <ac:spMkLst>
            <pc:docMk/>
            <pc:sldMk cId="0" sldId="717"/>
            <ac:spMk id="183332" creationId="{10B541F0-7F6E-402E-84D8-CF96EACA5FBC}"/>
          </ac:spMkLst>
        </pc:spChg>
        <pc:spChg chg="add del">
          <ac:chgData name="ÖMER ALİ OSMANOĞLU" userId="4b45da3246be371e" providerId="LiveId" clId="{F1E4FDB4-C952-4126-BDCE-8A1E89447431}" dt="2020-09-17T17:41:15.032" v="763" actId="26606"/>
          <ac:spMkLst>
            <pc:docMk/>
            <pc:sldMk cId="0" sldId="717"/>
            <ac:spMk id="183336" creationId="{C393B4A7-6ABF-423D-A762-3CDB4897A833}"/>
          </ac:spMkLst>
        </pc:spChg>
        <pc:spChg chg="add del">
          <ac:chgData name="ÖMER ALİ OSMANOĞLU" userId="4b45da3246be371e" providerId="LiveId" clId="{F1E4FDB4-C952-4126-BDCE-8A1E89447431}" dt="2020-09-17T17:41:15.032" v="763" actId="26606"/>
          <ac:spMkLst>
            <pc:docMk/>
            <pc:sldMk cId="0" sldId="717"/>
            <ac:spMk id="183339" creationId="{01AD250C-F2EA-449F-9B14-DF5BB674C500}"/>
          </ac:spMkLst>
        </pc:spChg>
        <pc:spChg chg="add del">
          <ac:chgData name="ÖMER ALİ OSMANOĞLU" userId="4b45da3246be371e" providerId="LiveId" clId="{F1E4FDB4-C952-4126-BDCE-8A1E89447431}" dt="2020-09-17T17:41:15.032" v="763" actId="26606"/>
          <ac:spMkLst>
            <pc:docMk/>
            <pc:sldMk cId="0" sldId="717"/>
            <ac:spMk id="183340" creationId="{4E78424C-6FD0-41F8-9CAA-5DC19C42359F}"/>
          </ac:spMkLst>
        </pc:spChg>
        <pc:spChg chg="add del">
          <ac:chgData name="ÖMER ALİ OSMANOĞLU" userId="4b45da3246be371e" providerId="LiveId" clId="{F1E4FDB4-C952-4126-BDCE-8A1E89447431}" dt="2020-09-17T17:41:15.032" v="763" actId="26606"/>
          <ac:spMkLst>
            <pc:docMk/>
            <pc:sldMk cId="0" sldId="717"/>
            <ac:spMk id="183341" creationId="{DD136760-57DC-4301-8BEA-B71AD2D13905}"/>
          </ac:spMkLst>
        </pc:spChg>
        <pc:spChg chg="add del">
          <ac:chgData name="ÖMER ALİ OSMANOĞLU" userId="4b45da3246be371e" providerId="LiveId" clId="{F1E4FDB4-C952-4126-BDCE-8A1E89447431}" dt="2020-09-17T17:41:15.032" v="763" actId="26606"/>
          <ac:spMkLst>
            <pc:docMk/>
            <pc:sldMk cId="0" sldId="717"/>
            <ac:spMk id="183342" creationId="{BDC58DEA-1307-4F44-AD47-E613D8B76A89}"/>
          </ac:spMkLst>
        </pc:spChg>
        <pc:spChg chg="add del">
          <ac:chgData name="ÖMER ALİ OSMANOĞLU" userId="4b45da3246be371e" providerId="LiveId" clId="{F1E4FDB4-C952-4126-BDCE-8A1E89447431}" dt="2020-09-17T17:41:15.032" v="763" actId="26606"/>
          <ac:spMkLst>
            <pc:docMk/>
            <pc:sldMk cId="0" sldId="717"/>
            <ac:spMk id="183343" creationId="{C99B912D-1E4B-42AF-A2BE-CFEFEC916EE7}"/>
          </ac:spMkLst>
        </pc:spChg>
        <pc:graphicFrameChg chg="add del mod modGraphic">
          <ac:chgData name="ÖMER ALİ OSMANOĞLU" userId="4b45da3246be371e" providerId="LiveId" clId="{F1E4FDB4-C952-4126-BDCE-8A1E89447431}" dt="2020-09-17T17:41:15.060" v="764" actId="26606"/>
          <ac:graphicFrameMkLst>
            <pc:docMk/>
            <pc:sldMk cId="0" sldId="717"/>
            <ac:graphicFrameMk id="183303" creationId="{7E1E4D83-00CB-41C6-9B94-08DDA9EAE34C}"/>
          </ac:graphicFrameMkLst>
        </pc:graphicFrameChg>
        <pc:picChg chg="add del">
          <ac:chgData name="ÖMER ALİ OSMANOĞLU" userId="4b45da3246be371e" providerId="LiveId" clId="{F1E4FDB4-C952-4126-BDCE-8A1E89447431}" dt="2020-09-17T17:41:15.060" v="764" actId="26606"/>
          <ac:picMkLst>
            <pc:docMk/>
            <pc:sldMk cId="0" sldId="717"/>
            <ac:picMk id="75" creationId="{F1B8F9CB-890B-4CB8-B503-188A763E2FC1}"/>
          </ac:picMkLst>
        </pc:picChg>
        <pc:picChg chg="add del">
          <ac:chgData name="ÖMER ALİ OSMANOĞLU" userId="4b45da3246be371e" providerId="LiveId" clId="{F1E4FDB4-C952-4126-BDCE-8A1E89447431}" dt="2020-09-17T17:41:15.060" v="764" actId="26606"/>
          <ac:picMkLst>
            <pc:docMk/>
            <pc:sldMk cId="0" sldId="717"/>
            <ac:picMk id="77" creationId="{AA632AB4-3837-4FD0-8B62-0A18B573F46D}"/>
          </ac:picMkLst>
        </pc:picChg>
        <pc:picChg chg="add del">
          <ac:chgData name="ÖMER ALİ OSMANOĞLU" userId="4b45da3246be371e" providerId="LiveId" clId="{F1E4FDB4-C952-4126-BDCE-8A1E89447431}" dt="2020-09-17T17:41:15.060" v="764" actId="26606"/>
          <ac:picMkLst>
            <pc:docMk/>
            <pc:sldMk cId="0" sldId="717"/>
            <ac:picMk id="81" creationId="{9CD2319A-6FA9-4EFB-9EDF-7304467425E8}"/>
          </ac:picMkLst>
        </pc:picChg>
        <pc:picChg chg="add del">
          <ac:chgData name="ÖMER ALİ OSMANOĞLU" userId="4b45da3246be371e" providerId="LiveId" clId="{F1E4FDB4-C952-4126-BDCE-8A1E89447431}" dt="2020-09-17T17:41:15.060" v="764" actId="26606"/>
          <ac:picMkLst>
            <pc:docMk/>
            <pc:sldMk cId="0" sldId="717"/>
            <ac:picMk id="83" creationId="{D1692A93-3514-4486-8B67-CCA4E0259BCB}"/>
          </ac:picMkLst>
        </pc:picChg>
        <pc:picChg chg="add del">
          <ac:chgData name="ÖMER ALİ OSMANOĞLU" userId="4b45da3246be371e" providerId="LiveId" clId="{F1E4FDB4-C952-4126-BDCE-8A1E89447431}" dt="2020-09-17T17:40:57.836" v="755" actId="26606"/>
          <ac:picMkLst>
            <pc:docMk/>
            <pc:sldMk cId="0" sldId="717"/>
            <ac:picMk id="140" creationId="{F1B8F9CB-890B-4CB8-B503-188A763E2FC1}"/>
          </ac:picMkLst>
        </pc:picChg>
        <pc:picChg chg="add del">
          <ac:chgData name="ÖMER ALİ OSMANOĞLU" userId="4b45da3246be371e" providerId="LiveId" clId="{F1E4FDB4-C952-4126-BDCE-8A1E89447431}" dt="2020-09-17T17:40:57.836" v="755" actId="26606"/>
          <ac:picMkLst>
            <pc:docMk/>
            <pc:sldMk cId="0" sldId="717"/>
            <ac:picMk id="142" creationId="{AA632AB4-3837-4FD0-8B62-0A18B573F46D}"/>
          </ac:picMkLst>
        </pc:picChg>
        <pc:picChg chg="add del">
          <ac:chgData name="ÖMER ALİ OSMANOĞLU" userId="4b45da3246be371e" providerId="LiveId" clId="{F1E4FDB4-C952-4126-BDCE-8A1E89447431}" dt="2020-09-17T17:40:57.836" v="755" actId="26606"/>
          <ac:picMkLst>
            <pc:docMk/>
            <pc:sldMk cId="0" sldId="717"/>
            <ac:picMk id="146" creationId="{9CD2319A-6FA9-4EFB-9EDF-7304467425E8}"/>
          </ac:picMkLst>
        </pc:picChg>
        <pc:picChg chg="add del">
          <ac:chgData name="ÖMER ALİ OSMANOĞLU" userId="4b45da3246be371e" providerId="LiveId" clId="{F1E4FDB4-C952-4126-BDCE-8A1E89447431}" dt="2020-09-17T17:40:57.836" v="755" actId="26606"/>
          <ac:picMkLst>
            <pc:docMk/>
            <pc:sldMk cId="0" sldId="717"/>
            <ac:picMk id="148" creationId="{D1692A93-3514-4486-8B67-CCA4E0259BCB}"/>
          </ac:picMkLst>
        </pc:picChg>
        <pc:picChg chg="add del">
          <ac:chgData name="ÖMER ALİ OSMANOĞLU" userId="4b45da3246be371e" providerId="LiveId" clId="{F1E4FDB4-C952-4126-BDCE-8A1E89447431}" dt="2020-09-17T17:41:04.579" v="757" actId="26606"/>
          <ac:picMkLst>
            <pc:docMk/>
            <pc:sldMk cId="0" sldId="717"/>
            <ac:picMk id="183305" creationId="{F1B8F9CB-890B-4CB8-B503-188A763E2FC1}"/>
          </ac:picMkLst>
        </pc:picChg>
        <pc:picChg chg="add del">
          <ac:chgData name="ÖMER ALİ OSMANOĞLU" userId="4b45da3246be371e" providerId="LiveId" clId="{F1E4FDB4-C952-4126-BDCE-8A1E89447431}" dt="2020-09-17T17:41:04.579" v="757" actId="26606"/>
          <ac:picMkLst>
            <pc:docMk/>
            <pc:sldMk cId="0" sldId="717"/>
            <ac:picMk id="183306" creationId="{AA632AB4-3837-4FD0-8B62-0A18B573F46D}"/>
          </ac:picMkLst>
        </pc:picChg>
        <pc:picChg chg="add del">
          <ac:chgData name="ÖMER ALİ OSMANOĞLU" userId="4b45da3246be371e" providerId="LiveId" clId="{F1E4FDB4-C952-4126-BDCE-8A1E89447431}" dt="2020-09-17T17:41:04.579" v="757" actId="26606"/>
          <ac:picMkLst>
            <pc:docMk/>
            <pc:sldMk cId="0" sldId="717"/>
            <ac:picMk id="183308" creationId="{9CD2319A-6FA9-4EFB-9EDF-7304467425E8}"/>
          </ac:picMkLst>
        </pc:picChg>
        <pc:picChg chg="add del">
          <ac:chgData name="ÖMER ALİ OSMANOĞLU" userId="4b45da3246be371e" providerId="LiveId" clId="{F1E4FDB4-C952-4126-BDCE-8A1E89447431}" dt="2020-09-17T17:41:04.579" v="757" actId="26606"/>
          <ac:picMkLst>
            <pc:docMk/>
            <pc:sldMk cId="0" sldId="717"/>
            <ac:picMk id="183309" creationId="{D1692A93-3514-4486-8B67-CCA4E0259BCB}"/>
          </ac:picMkLst>
        </pc:picChg>
        <pc:picChg chg="add del">
          <ac:chgData name="ÖMER ALİ OSMANOĞLU" userId="4b45da3246be371e" providerId="LiveId" clId="{F1E4FDB4-C952-4126-BDCE-8A1E89447431}" dt="2020-09-17T17:41:09.397" v="759" actId="26606"/>
          <ac:picMkLst>
            <pc:docMk/>
            <pc:sldMk cId="0" sldId="717"/>
            <ac:picMk id="183312" creationId="{F1B8F9CB-890B-4CB8-B503-188A763E2FC1}"/>
          </ac:picMkLst>
        </pc:picChg>
        <pc:picChg chg="add del">
          <ac:chgData name="ÖMER ALİ OSMANOĞLU" userId="4b45da3246be371e" providerId="LiveId" clId="{F1E4FDB4-C952-4126-BDCE-8A1E89447431}" dt="2020-09-17T17:41:09.397" v="759" actId="26606"/>
          <ac:picMkLst>
            <pc:docMk/>
            <pc:sldMk cId="0" sldId="717"/>
            <ac:picMk id="183313" creationId="{AA632AB4-3837-4FD0-8B62-0A18B573F46D}"/>
          </ac:picMkLst>
        </pc:picChg>
        <pc:picChg chg="add del">
          <ac:chgData name="ÖMER ALİ OSMANOĞLU" userId="4b45da3246be371e" providerId="LiveId" clId="{F1E4FDB4-C952-4126-BDCE-8A1E89447431}" dt="2020-09-17T17:41:09.397" v="759" actId="26606"/>
          <ac:picMkLst>
            <pc:docMk/>
            <pc:sldMk cId="0" sldId="717"/>
            <ac:picMk id="183315" creationId="{9CD2319A-6FA9-4EFB-9EDF-7304467425E8}"/>
          </ac:picMkLst>
        </pc:picChg>
        <pc:picChg chg="add del">
          <ac:chgData name="ÖMER ALİ OSMANOĞLU" userId="4b45da3246be371e" providerId="LiveId" clId="{F1E4FDB4-C952-4126-BDCE-8A1E89447431}" dt="2020-09-17T17:41:09.397" v="759" actId="26606"/>
          <ac:picMkLst>
            <pc:docMk/>
            <pc:sldMk cId="0" sldId="717"/>
            <ac:picMk id="183316" creationId="{D1692A93-3514-4486-8B67-CCA4E0259BCB}"/>
          </ac:picMkLst>
        </pc:picChg>
        <pc:picChg chg="add del">
          <ac:chgData name="ÖMER ALİ OSMANOĞLU" userId="4b45da3246be371e" providerId="LiveId" clId="{F1E4FDB4-C952-4126-BDCE-8A1E89447431}" dt="2020-09-17T17:41:12.103" v="761" actId="26606"/>
          <ac:picMkLst>
            <pc:docMk/>
            <pc:sldMk cId="0" sldId="717"/>
            <ac:picMk id="183323" creationId="{F1B8F9CB-890B-4CB8-B503-188A763E2FC1}"/>
          </ac:picMkLst>
        </pc:picChg>
        <pc:picChg chg="add del">
          <ac:chgData name="ÖMER ALİ OSMANOĞLU" userId="4b45da3246be371e" providerId="LiveId" clId="{F1E4FDB4-C952-4126-BDCE-8A1E89447431}" dt="2020-09-17T17:41:12.103" v="761" actId="26606"/>
          <ac:picMkLst>
            <pc:docMk/>
            <pc:sldMk cId="0" sldId="717"/>
            <ac:picMk id="183324" creationId="{AA632AB4-3837-4FD0-8B62-0A18B573F46D}"/>
          </ac:picMkLst>
        </pc:picChg>
        <pc:picChg chg="add del">
          <ac:chgData name="ÖMER ALİ OSMANOĞLU" userId="4b45da3246be371e" providerId="LiveId" clId="{F1E4FDB4-C952-4126-BDCE-8A1E89447431}" dt="2020-09-17T17:41:12.103" v="761" actId="26606"/>
          <ac:picMkLst>
            <pc:docMk/>
            <pc:sldMk cId="0" sldId="717"/>
            <ac:picMk id="183326" creationId="{9CD2319A-6FA9-4EFB-9EDF-7304467425E8}"/>
          </ac:picMkLst>
        </pc:picChg>
        <pc:picChg chg="add del">
          <ac:chgData name="ÖMER ALİ OSMANOĞLU" userId="4b45da3246be371e" providerId="LiveId" clId="{F1E4FDB4-C952-4126-BDCE-8A1E89447431}" dt="2020-09-17T17:41:12.103" v="761" actId="26606"/>
          <ac:picMkLst>
            <pc:docMk/>
            <pc:sldMk cId="0" sldId="717"/>
            <ac:picMk id="183327" creationId="{D1692A93-3514-4486-8B67-CCA4E0259BCB}"/>
          </ac:picMkLst>
        </pc:picChg>
        <pc:picChg chg="add del">
          <ac:chgData name="ÖMER ALİ OSMANOĞLU" userId="4b45da3246be371e" providerId="LiveId" clId="{F1E4FDB4-C952-4126-BDCE-8A1E89447431}" dt="2020-09-17T17:41:15.032" v="763" actId="26606"/>
          <ac:picMkLst>
            <pc:docMk/>
            <pc:sldMk cId="0" sldId="717"/>
            <ac:picMk id="183334" creationId="{F1B8F9CB-890B-4CB8-B503-188A763E2FC1}"/>
          </ac:picMkLst>
        </pc:picChg>
        <pc:picChg chg="add del">
          <ac:chgData name="ÖMER ALİ OSMANOĞLU" userId="4b45da3246be371e" providerId="LiveId" clId="{F1E4FDB4-C952-4126-BDCE-8A1E89447431}" dt="2020-09-17T17:41:15.032" v="763" actId="26606"/>
          <ac:picMkLst>
            <pc:docMk/>
            <pc:sldMk cId="0" sldId="717"/>
            <ac:picMk id="183335" creationId="{AA632AB4-3837-4FD0-8B62-0A18B573F46D}"/>
          </ac:picMkLst>
        </pc:picChg>
        <pc:picChg chg="add del">
          <ac:chgData name="ÖMER ALİ OSMANOĞLU" userId="4b45da3246be371e" providerId="LiveId" clId="{F1E4FDB4-C952-4126-BDCE-8A1E89447431}" dt="2020-09-17T17:41:15.032" v="763" actId="26606"/>
          <ac:picMkLst>
            <pc:docMk/>
            <pc:sldMk cId="0" sldId="717"/>
            <ac:picMk id="183337" creationId="{9CD2319A-6FA9-4EFB-9EDF-7304467425E8}"/>
          </ac:picMkLst>
        </pc:picChg>
        <pc:picChg chg="add del">
          <ac:chgData name="ÖMER ALİ OSMANOĞLU" userId="4b45da3246be371e" providerId="LiveId" clId="{F1E4FDB4-C952-4126-BDCE-8A1E89447431}" dt="2020-09-17T17:41:15.032" v="763" actId="26606"/>
          <ac:picMkLst>
            <pc:docMk/>
            <pc:sldMk cId="0" sldId="717"/>
            <ac:picMk id="183338" creationId="{D1692A93-3514-4486-8B67-CCA4E0259BCB}"/>
          </ac:picMkLst>
        </pc:picChg>
        <pc:inkChg chg="add del">
          <ac:chgData name="ÖMER ALİ OSMANOĞLU" userId="4b45da3246be371e" providerId="LiveId" clId="{F1E4FDB4-C952-4126-BDCE-8A1E89447431}" dt="2020-09-20T12:25:39.801" v="809" actId="478"/>
          <ac:inkMkLst>
            <pc:docMk/>
            <pc:sldMk cId="0" sldId="717"/>
            <ac:inkMk id="2" creationId="{1206AD83-777C-4DC5-BC9E-12F0C6CCA45A}"/>
          </ac:inkMkLst>
        </pc:inkChg>
      </pc:sldChg>
      <pc:sldChg chg="addSp delSp modSp mod">
        <pc:chgData name="ÖMER ALİ OSMANOĞLU" userId="4b45da3246be371e" providerId="LiveId" clId="{F1E4FDB4-C952-4126-BDCE-8A1E89447431}" dt="2020-09-20T12:25:47.945" v="812" actId="478"/>
        <pc:sldMkLst>
          <pc:docMk/>
          <pc:sldMk cId="0" sldId="718"/>
        </pc:sldMkLst>
        <pc:spChg chg="mod">
          <ac:chgData name="ÖMER ALİ OSMANOĞLU" userId="4b45da3246be371e" providerId="LiveId" clId="{F1E4FDB4-C952-4126-BDCE-8A1E89447431}" dt="2020-09-17T15:09:50.562" v="64"/>
          <ac:spMkLst>
            <pc:docMk/>
            <pc:sldMk cId="0" sldId="718"/>
            <ac:spMk id="4" creationId="{00000000-0000-0000-0000-000000000000}"/>
          </ac:spMkLst>
        </pc:spChg>
        <pc:spChg chg="mod">
          <ac:chgData name="ÖMER ALİ OSMANOĞLU" userId="4b45da3246be371e" providerId="LiveId" clId="{F1E4FDB4-C952-4126-BDCE-8A1E89447431}" dt="2020-09-17T15:09:50.562" v="64"/>
          <ac:spMkLst>
            <pc:docMk/>
            <pc:sldMk cId="0" sldId="718"/>
            <ac:spMk id="6" creationId="{00000000-0000-0000-0000-000000000000}"/>
          </ac:spMkLst>
        </pc:spChg>
        <pc:spChg chg="mod">
          <ac:chgData name="ÖMER ALİ OSMANOĞLU" userId="4b45da3246be371e" providerId="LiveId" clId="{F1E4FDB4-C952-4126-BDCE-8A1E89447431}" dt="2020-09-17T15:09:54.016" v="93" actId="27636"/>
          <ac:spMkLst>
            <pc:docMk/>
            <pc:sldMk cId="0" sldId="718"/>
            <ac:spMk id="186373" creationId="{00000000-0000-0000-0000-000000000000}"/>
          </ac:spMkLst>
        </pc:spChg>
        <pc:inkChg chg="add del">
          <ac:chgData name="ÖMER ALİ OSMANOĞLU" userId="4b45da3246be371e" providerId="LiveId" clId="{F1E4FDB4-C952-4126-BDCE-8A1E89447431}" dt="2020-09-20T12:25:47.945" v="812" actId="478"/>
          <ac:inkMkLst>
            <pc:docMk/>
            <pc:sldMk cId="0" sldId="718"/>
            <ac:inkMk id="2" creationId="{C24180ED-9E79-42D6-AF16-5A9B2A68F428}"/>
          </ac:inkMkLst>
        </pc:inkChg>
      </pc:sldChg>
      <pc:sldChg chg="addSp delSp modSp add del mod">
        <pc:chgData name="ÖMER ALİ OSMANOĞLU" userId="4b45da3246be371e" providerId="LiveId" clId="{F1E4FDB4-C952-4126-BDCE-8A1E89447431}" dt="2020-09-20T12:25:58.123" v="816" actId="478"/>
        <pc:sldMkLst>
          <pc:docMk/>
          <pc:sldMk cId="0" sldId="719"/>
        </pc:sldMkLst>
        <pc:spChg chg="mod">
          <ac:chgData name="ÖMER ALİ OSMANOĞLU" userId="4b45da3246be371e" providerId="LiveId" clId="{F1E4FDB4-C952-4126-BDCE-8A1E89447431}" dt="2020-09-17T15:09:50.562" v="64"/>
          <ac:spMkLst>
            <pc:docMk/>
            <pc:sldMk cId="0" sldId="719"/>
            <ac:spMk id="4" creationId="{00000000-0000-0000-0000-000000000000}"/>
          </ac:spMkLst>
        </pc:spChg>
        <pc:spChg chg="mod">
          <ac:chgData name="ÖMER ALİ OSMANOĞLU" userId="4b45da3246be371e" providerId="LiveId" clId="{F1E4FDB4-C952-4126-BDCE-8A1E89447431}" dt="2020-09-17T15:09:50.562" v="64"/>
          <ac:spMkLst>
            <pc:docMk/>
            <pc:sldMk cId="0" sldId="719"/>
            <ac:spMk id="6" creationId="{00000000-0000-0000-0000-000000000000}"/>
          </ac:spMkLst>
        </pc:spChg>
        <pc:spChg chg="mod">
          <ac:chgData name="ÖMER ALİ OSMANOĞLU" userId="4b45da3246be371e" providerId="LiveId" clId="{F1E4FDB4-C952-4126-BDCE-8A1E89447431}" dt="2020-09-17T15:09:54.282" v="95" actId="27636"/>
          <ac:spMkLst>
            <pc:docMk/>
            <pc:sldMk cId="0" sldId="719"/>
            <ac:spMk id="188421" creationId="{00000000-0000-0000-0000-000000000000}"/>
          </ac:spMkLst>
        </pc:spChg>
        <pc:inkChg chg="add del">
          <ac:chgData name="ÖMER ALİ OSMANOĞLU" userId="4b45da3246be371e" providerId="LiveId" clId="{F1E4FDB4-C952-4126-BDCE-8A1E89447431}" dt="2020-09-20T12:25:58.123" v="816" actId="478"/>
          <ac:inkMkLst>
            <pc:docMk/>
            <pc:sldMk cId="0" sldId="719"/>
            <ac:inkMk id="2" creationId="{23BD0454-B6A4-4FD9-94C7-69414103E206}"/>
          </ac:inkMkLst>
        </pc:inkChg>
      </pc:sldChg>
      <pc:sldChg chg="addSp delSp modSp mod setBg setClrOvrMap">
        <pc:chgData name="ÖMER ALİ OSMANOĞLU" userId="4b45da3246be371e" providerId="LiveId" clId="{F1E4FDB4-C952-4126-BDCE-8A1E89447431}" dt="2020-09-18T15:29:03.348" v="794"/>
        <pc:sldMkLst>
          <pc:docMk/>
          <pc:sldMk cId="0" sldId="732"/>
        </pc:sldMkLst>
        <pc:spChg chg="mod">
          <ac:chgData name="ÖMER ALİ OSMANOĞLU" userId="4b45da3246be371e" providerId="LiveId" clId="{F1E4FDB4-C952-4126-BDCE-8A1E89447431}" dt="2020-09-17T15:11:35.223" v="170" actId="26606"/>
          <ac:spMkLst>
            <pc:docMk/>
            <pc:sldMk cId="0" sldId="732"/>
            <ac:spMk id="14" creationId="{00000000-0000-0000-0000-000000000000}"/>
          </ac:spMkLst>
        </pc:spChg>
        <pc:spChg chg="mod ord">
          <ac:chgData name="ÖMER ALİ OSMANOĞLU" userId="4b45da3246be371e" providerId="LiveId" clId="{F1E4FDB4-C952-4126-BDCE-8A1E89447431}" dt="2020-09-17T15:11:35.223" v="170" actId="26606"/>
          <ac:spMkLst>
            <pc:docMk/>
            <pc:sldMk cId="0" sldId="732"/>
            <ac:spMk id="16" creationId="{00000000-0000-0000-0000-000000000000}"/>
          </ac:spMkLst>
        </pc:spChg>
        <pc:spChg chg="add">
          <ac:chgData name="ÖMER ALİ OSMANOĞLU" userId="4b45da3246be371e" providerId="LiveId" clId="{F1E4FDB4-C952-4126-BDCE-8A1E89447431}" dt="2020-09-17T15:11:35.223" v="170" actId="26606"/>
          <ac:spMkLst>
            <pc:docMk/>
            <pc:sldMk cId="0" sldId="732"/>
            <ac:spMk id="138" creationId="{74CD14DB-BB81-479F-A1FC-1C75640E9F84}"/>
          </ac:spMkLst>
        </pc:spChg>
        <pc:spChg chg="add">
          <ac:chgData name="ÖMER ALİ OSMANOĞLU" userId="4b45da3246be371e" providerId="LiveId" clId="{F1E4FDB4-C952-4126-BDCE-8A1E89447431}" dt="2020-09-17T15:11:35.223" v="170" actId="26606"/>
          <ac:spMkLst>
            <pc:docMk/>
            <pc:sldMk cId="0" sldId="732"/>
            <ac:spMk id="140" creationId="{C943A91B-7CA7-4592-A975-73B1BF8C4C74}"/>
          </ac:spMkLst>
        </pc:spChg>
        <pc:spChg chg="add">
          <ac:chgData name="ÖMER ALİ OSMANOĞLU" userId="4b45da3246be371e" providerId="LiveId" clId="{F1E4FDB4-C952-4126-BDCE-8A1E89447431}" dt="2020-09-17T15:11:35.223" v="170" actId="26606"/>
          <ac:spMkLst>
            <pc:docMk/>
            <pc:sldMk cId="0" sldId="732"/>
            <ac:spMk id="142" creationId="{EC471314-E46A-414B-8D91-74880E84F187}"/>
          </ac:spMkLst>
        </pc:spChg>
        <pc:spChg chg="add">
          <ac:chgData name="ÖMER ALİ OSMANOĞLU" userId="4b45da3246be371e" providerId="LiveId" clId="{F1E4FDB4-C952-4126-BDCE-8A1E89447431}" dt="2020-09-17T15:11:35.223" v="170" actId="26606"/>
          <ac:spMkLst>
            <pc:docMk/>
            <pc:sldMk cId="0" sldId="732"/>
            <ac:spMk id="144" creationId="{6A681326-1C9D-44A3-A627-3871BDAE4127}"/>
          </ac:spMkLst>
        </pc:spChg>
        <pc:spChg chg="del mod">
          <ac:chgData name="ÖMER ALİ OSMANOĞLU" userId="4b45da3246be371e" providerId="LiveId" clId="{F1E4FDB4-C952-4126-BDCE-8A1E89447431}" dt="2020-09-17T15:11:07.621" v="150" actId="478"/>
          <ac:spMkLst>
            <pc:docMk/>
            <pc:sldMk cId="0" sldId="732"/>
            <ac:spMk id="4100" creationId="{00000000-0000-0000-0000-000000000000}"/>
          </ac:spMkLst>
        </pc:spChg>
        <pc:spChg chg="mod">
          <ac:chgData name="ÖMER ALİ OSMANOĞLU" userId="4b45da3246be371e" providerId="LiveId" clId="{F1E4FDB4-C952-4126-BDCE-8A1E89447431}" dt="2020-09-17T15:11:35.223" v="170" actId="26606"/>
          <ac:spMkLst>
            <pc:docMk/>
            <pc:sldMk cId="0" sldId="732"/>
            <ac:spMk id="4102" creationId="{00000000-0000-0000-0000-000000000000}"/>
          </ac:spMkLst>
        </pc:spChg>
        <pc:spChg chg="mod">
          <ac:chgData name="ÖMER ALİ OSMANOĞLU" userId="4b45da3246be371e" providerId="LiveId" clId="{F1E4FDB4-C952-4126-BDCE-8A1E89447431}" dt="2020-09-17T15:11:35.223" v="170" actId="26606"/>
          <ac:spMkLst>
            <pc:docMk/>
            <pc:sldMk cId="0" sldId="732"/>
            <ac:spMk id="593925" creationId="{00000000-0000-0000-0000-000000000000}"/>
          </ac:spMkLst>
        </pc:spChg>
        <pc:grpChg chg="mod">
          <ac:chgData name="ÖMER ALİ OSMANOĞLU" userId="4b45da3246be371e" providerId="LiveId" clId="{F1E4FDB4-C952-4126-BDCE-8A1E89447431}" dt="2020-09-18T15:29:03.348" v="794"/>
          <ac:grpSpMkLst>
            <pc:docMk/>
            <pc:sldMk cId="0" sldId="732"/>
            <ac:grpSpMk id="4" creationId="{1F2136E8-2E38-4642-A9F2-5905CEE5DE18}"/>
          </ac:grpSpMkLst>
        </pc:grpChg>
        <pc:inkChg chg="add mod">
          <ac:chgData name="ÖMER ALİ OSMANOĞLU" userId="4b45da3246be371e" providerId="LiveId" clId="{F1E4FDB4-C952-4126-BDCE-8A1E89447431}" dt="2020-09-18T15:29:03.348" v="794"/>
          <ac:inkMkLst>
            <pc:docMk/>
            <pc:sldMk cId="0" sldId="732"/>
            <ac:inkMk id="2" creationId="{15B30DCD-E058-404F-A99B-EE9FCEA62C9B}"/>
          </ac:inkMkLst>
        </pc:inkChg>
        <pc:inkChg chg="add del mod">
          <ac:chgData name="ÖMER ALİ OSMANOĞLU" userId="4b45da3246be371e" providerId="LiveId" clId="{F1E4FDB4-C952-4126-BDCE-8A1E89447431}" dt="2020-09-18T15:29:03.348" v="794"/>
          <ac:inkMkLst>
            <pc:docMk/>
            <pc:sldMk cId="0" sldId="732"/>
            <ac:inkMk id="3" creationId="{EE4C91D1-C2DB-4397-832D-3648263154EE}"/>
          </ac:inkMkLst>
        </pc:inkChg>
      </pc:sldChg>
      <pc:sldChg chg="addSp delSp modSp mod setBg setClrOvrMap">
        <pc:chgData name="ÖMER ALİ OSMANOĞLU" userId="4b45da3246be371e" providerId="LiveId" clId="{F1E4FDB4-C952-4126-BDCE-8A1E89447431}" dt="2020-09-17T15:12:41.865" v="199" actId="14100"/>
        <pc:sldMkLst>
          <pc:docMk/>
          <pc:sldMk cId="0" sldId="733"/>
        </pc:sldMkLst>
        <pc:spChg chg="mod">
          <ac:chgData name="ÖMER ALİ OSMANOĞLU" userId="4b45da3246be371e" providerId="LiveId" clId="{F1E4FDB4-C952-4126-BDCE-8A1E89447431}" dt="2020-09-17T15:12:26.280" v="183" actId="26606"/>
          <ac:spMkLst>
            <pc:docMk/>
            <pc:sldMk cId="0" sldId="733"/>
            <ac:spMk id="15" creationId="{00000000-0000-0000-0000-000000000000}"/>
          </ac:spMkLst>
        </pc:spChg>
        <pc:spChg chg="mod ord">
          <ac:chgData name="ÖMER ALİ OSMANOĞLU" userId="4b45da3246be371e" providerId="LiveId" clId="{F1E4FDB4-C952-4126-BDCE-8A1E89447431}" dt="2020-09-17T15:12:26.280" v="183" actId="26606"/>
          <ac:spMkLst>
            <pc:docMk/>
            <pc:sldMk cId="0" sldId="733"/>
            <ac:spMk id="17" creationId="{00000000-0000-0000-0000-000000000000}"/>
          </ac:spMkLst>
        </pc:spChg>
        <pc:spChg chg="add">
          <ac:chgData name="ÖMER ALİ OSMANOĞLU" userId="4b45da3246be371e" providerId="LiveId" clId="{F1E4FDB4-C952-4126-BDCE-8A1E89447431}" dt="2020-09-17T15:12:26.280" v="183" actId="26606"/>
          <ac:spMkLst>
            <pc:docMk/>
            <pc:sldMk cId="0" sldId="733"/>
            <ac:spMk id="135" creationId="{74CD14DB-BB81-479F-A1FC-1C75640E9F84}"/>
          </ac:spMkLst>
        </pc:spChg>
        <pc:spChg chg="add">
          <ac:chgData name="ÖMER ALİ OSMANOĞLU" userId="4b45da3246be371e" providerId="LiveId" clId="{F1E4FDB4-C952-4126-BDCE-8A1E89447431}" dt="2020-09-17T15:12:26.280" v="183" actId="26606"/>
          <ac:spMkLst>
            <pc:docMk/>
            <pc:sldMk cId="0" sldId="733"/>
            <ac:spMk id="137" creationId="{C943A91B-7CA7-4592-A975-73B1BF8C4C74}"/>
          </ac:spMkLst>
        </pc:spChg>
        <pc:spChg chg="add">
          <ac:chgData name="ÖMER ALİ OSMANOĞLU" userId="4b45da3246be371e" providerId="LiveId" clId="{F1E4FDB4-C952-4126-BDCE-8A1E89447431}" dt="2020-09-17T15:12:26.280" v="183" actId="26606"/>
          <ac:spMkLst>
            <pc:docMk/>
            <pc:sldMk cId="0" sldId="733"/>
            <ac:spMk id="139" creationId="{EC471314-E46A-414B-8D91-74880E84F187}"/>
          </ac:spMkLst>
        </pc:spChg>
        <pc:spChg chg="add">
          <ac:chgData name="ÖMER ALİ OSMANOĞLU" userId="4b45da3246be371e" providerId="LiveId" clId="{F1E4FDB4-C952-4126-BDCE-8A1E89447431}" dt="2020-09-17T15:12:26.280" v="183" actId="26606"/>
          <ac:spMkLst>
            <pc:docMk/>
            <pc:sldMk cId="0" sldId="733"/>
            <ac:spMk id="141" creationId="{6A681326-1C9D-44A3-A627-3871BDAE4127}"/>
          </ac:spMkLst>
        </pc:spChg>
        <pc:spChg chg="mod">
          <ac:chgData name="ÖMER ALİ OSMANOĞLU" userId="4b45da3246be371e" providerId="LiveId" clId="{F1E4FDB4-C952-4126-BDCE-8A1E89447431}" dt="2020-09-17T15:12:41.865" v="199" actId="14100"/>
          <ac:spMkLst>
            <pc:docMk/>
            <pc:sldMk cId="0" sldId="733"/>
            <ac:spMk id="5125" creationId="{00000000-0000-0000-0000-000000000000}"/>
          </ac:spMkLst>
        </pc:spChg>
        <pc:spChg chg="mod">
          <ac:chgData name="ÖMER ALİ OSMANOĞLU" userId="4b45da3246be371e" providerId="LiveId" clId="{F1E4FDB4-C952-4126-BDCE-8A1E89447431}" dt="2020-09-17T15:12:35.905" v="198" actId="20577"/>
          <ac:spMkLst>
            <pc:docMk/>
            <pc:sldMk cId="0" sldId="733"/>
            <ac:spMk id="596994" creationId="{00000000-0000-0000-0000-000000000000}"/>
          </ac:spMkLst>
        </pc:spChg>
        <pc:picChg chg="del">
          <ac:chgData name="ÖMER ALİ OSMANOĞLU" userId="4b45da3246be371e" providerId="LiveId" clId="{F1E4FDB4-C952-4126-BDCE-8A1E89447431}" dt="2020-09-17T15:12:13.695" v="171" actId="478"/>
          <ac:picMkLst>
            <pc:docMk/>
            <pc:sldMk cId="0" sldId="733"/>
            <ac:picMk id="5126" creationId="{00000000-0000-0000-0000-000000000000}"/>
          </ac:picMkLst>
        </pc:picChg>
        <pc:picChg chg="del">
          <ac:chgData name="ÖMER ALİ OSMANOĞLU" userId="4b45da3246be371e" providerId="LiveId" clId="{F1E4FDB4-C952-4126-BDCE-8A1E89447431}" dt="2020-09-17T15:12:14.445" v="172" actId="478"/>
          <ac:picMkLst>
            <pc:docMk/>
            <pc:sldMk cId="0" sldId="733"/>
            <ac:picMk id="5127" creationId="{00000000-0000-0000-0000-000000000000}"/>
          </ac:picMkLst>
        </pc:picChg>
        <pc:picChg chg="del">
          <ac:chgData name="ÖMER ALİ OSMANOĞLU" userId="4b45da3246be371e" providerId="LiveId" clId="{F1E4FDB4-C952-4126-BDCE-8A1E89447431}" dt="2020-09-17T15:12:16.184" v="174" actId="478"/>
          <ac:picMkLst>
            <pc:docMk/>
            <pc:sldMk cId="0" sldId="733"/>
            <ac:picMk id="5128" creationId="{00000000-0000-0000-0000-000000000000}"/>
          </ac:picMkLst>
        </pc:picChg>
        <pc:picChg chg="del">
          <ac:chgData name="ÖMER ALİ OSMANOĞLU" userId="4b45da3246be371e" providerId="LiveId" clId="{F1E4FDB4-C952-4126-BDCE-8A1E89447431}" dt="2020-09-17T15:12:16.869" v="175" actId="478"/>
          <ac:picMkLst>
            <pc:docMk/>
            <pc:sldMk cId="0" sldId="733"/>
            <ac:picMk id="5129" creationId="{00000000-0000-0000-0000-000000000000}"/>
          </ac:picMkLst>
        </pc:picChg>
        <pc:picChg chg="del">
          <ac:chgData name="ÖMER ALİ OSMANOĞLU" userId="4b45da3246be371e" providerId="LiveId" clId="{F1E4FDB4-C952-4126-BDCE-8A1E89447431}" dt="2020-09-17T15:12:17.478" v="176" actId="478"/>
          <ac:picMkLst>
            <pc:docMk/>
            <pc:sldMk cId="0" sldId="733"/>
            <ac:picMk id="5130" creationId="{00000000-0000-0000-0000-000000000000}"/>
          </ac:picMkLst>
        </pc:picChg>
        <pc:picChg chg="del">
          <ac:chgData name="ÖMER ALİ OSMANOĞLU" userId="4b45da3246be371e" providerId="LiveId" clId="{F1E4FDB4-C952-4126-BDCE-8A1E89447431}" dt="2020-09-17T15:12:18.646" v="178" actId="478"/>
          <ac:picMkLst>
            <pc:docMk/>
            <pc:sldMk cId="0" sldId="733"/>
            <ac:picMk id="5131" creationId="{00000000-0000-0000-0000-000000000000}"/>
          </ac:picMkLst>
        </pc:picChg>
        <pc:picChg chg="del">
          <ac:chgData name="ÖMER ALİ OSMANOĞLU" userId="4b45da3246be371e" providerId="LiveId" clId="{F1E4FDB4-C952-4126-BDCE-8A1E89447431}" dt="2020-09-17T15:12:20.583" v="182" actId="478"/>
          <ac:picMkLst>
            <pc:docMk/>
            <pc:sldMk cId="0" sldId="733"/>
            <ac:picMk id="5132" creationId="{00000000-0000-0000-0000-000000000000}"/>
          </ac:picMkLst>
        </pc:picChg>
        <pc:picChg chg="del mod">
          <ac:chgData name="ÖMER ALİ OSMANOĞLU" userId="4b45da3246be371e" providerId="LiveId" clId="{F1E4FDB4-C952-4126-BDCE-8A1E89447431}" dt="2020-09-17T15:12:19.974" v="181" actId="478"/>
          <ac:picMkLst>
            <pc:docMk/>
            <pc:sldMk cId="0" sldId="733"/>
            <ac:picMk id="5133" creationId="{00000000-0000-0000-0000-000000000000}"/>
          </ac:picMkLst>
        </pc:picChg>
        <pc:picChg chg="del">
          <ac:chgData name="ÖMER ALİ OSMANOĞLU" userId="4b45da3246be371e" providerId="LiveId" clId="{F1E4FDB4-C952-4126-BDCE-8A1E89447431}" dt="2020-09-17T15:12:19.271" v="179" actId="478"/>
          <ac:picMkLst>
            <pc:docMk/>
            <pc:sldMk cId="0" sldId="733"/>
            <ac:picMk id="5134" creationId="{00000000-0000-0000-0000-000000000000}"/>
          </ac:picMkLst>
        </pc:picChg>
        <pc:picChg chg="del">
          <ac:chgData name="ÖMER ALİ OSMANOĞLU" userId="4b45da3246be371e" providerId="LiveId" clId="{F1E4FDB4-C952-4126-BDCE-8A1E89447431}" dt="2020-09-17T15:12:15.339" v="173" actId="478"/>
          <ac:picMkLst>
            <pc:docMk/>
            <pc:sldMk cId="0" sldId="733"/>
            <ac:picMk id="5135" creationId="{00000000-0000-0000-0000-000000000000}"/>
          </ac:picMkLst>
        </pc:picChg>
        <pc:picChg chg="del">
          <ac:chgData name="ÖMER ALİ OSMANOĞLU" userId="4b45da3246be371e" providerId="LiveId" clId="{F1E4FDB4-C952-4126-BDCE-8A1E89447431}" dt="2020-09-17T15:12:18.059" v="177" actId="478"/>
          <ac:picMkLst>
            <pc:docMk/>
            <pc:sldMk cId="0" sldId="733"/>
            <ac:picMk id="5136" creationId="{00000000-0000-0000-0000-000000000000}"/>
          </ac:picMkLst>
        </pc:picChg>
      </pc:sldChg>
      <pc:sldMasterChg chg="modTransition modSldLayout">
        <pc:chgData name="ÖMER ALİ OSMANOĞLU" userId="4b45da3246be371e" providerId="LiveId" clId="{F1E4FDB4-C952-4126-BDCE-8A1E89447431}" dt="2020-09-17T15:09:35.251" v="0"/>
        <pc:sldMasterMkLst>
          <pc:docMk/>
          <pc:sldMasterMk cId="2814452032" sldId="2147483724"/>
        </pc:sldMasterMkLst>
        <pc:sldLayoutChg chg="modTransition">
          <pc:chgData name="ÖMER ALİ OSMANOĞLU" userId="4b45da3246be371e" providerId="LiveId" clId="{F1E4FDB4-C952-4126-BDCE-8A1E89447431}" dt="2020-09-17T15:09:35.251" v="0"/>
          <pc:sldLayoutMkLst>
            <pc:docMk/>
            <pc:sldMasterMk cId="2814452032" sldId="2147483724"/>
            <pc:sldLayoutMk cId="2304888856" sldId="2147483725"/>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1108170092" sldId="2147483726"/>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3773255073" sldId="2147483728"/>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3683490006" sldId="2147483729"/>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3533825725" sldId="2147483730"/>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2531080314" sldId="2147483731"/>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666436429" sldId="2147483732"/>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1125330659" sldId="2147483733"/>
          </pc:sldLayoutMkLst>
        </pc:sldLayoutChg>
        <pc:sldLayoutChg chg="modTransition">
          <pc:chgData name="ÖMER ALİ OSMANOĞLU" userId="4b45da3246be371e" providerId="LiveId" clId="{F1E4FDB4-C952-4126-BDCE-8A1E89447431}" dt="2020-09-17T15:09:35.251" v="0"/>
          <pc:sldLayoutMkLst>
            <pc:docMk/>
            <pc:sldMasterMk cId="2814452032" sldId="2147483724"/>
            <pc:sldLayoutMk cId="2040419531" sldId="2147483735"/>
          </pc:sldLayoutMkLst>
        </pc:sldLayoutChg>
      </pc:sldMasterChg>
      <pc:sldMasterChg chg="modTransition modSldLayout">
        <pc:chgData name="ÖMER ALİ OSMANOĞLU" userId="4b45da3246be371e" providerId="LiveId" clId="{F1E4FDB4-C952-4126-BDCE-8A1E89447431}" dt="2020-09-17T15:09:39.110" v="33"/>
        <pc:sldMasterMkLst>
          <pc:docMk/>
          <pc:sldMasterMk cId="3536213273" sldId="2147483736"/>
        </pc:sldMasterMkLst>
        <pc:sldLayoutChg chg="modTransition">
          <pc:chgData name="ÖMER ALİ OSMANOĞLU" userId="4b45da3246be371e" providerId="LiveId" clId="{F1E4FDB4-C952-4126-BDCE-8A1E89447431}" dt="2020-09-17T15:09:39.110" v="33"/>
          <pc:sldLayoutMkLst>
            <pc:docMk/>
            <pc:sldMasterMk cId="3536213273" sldId="2147483736"/>
            <pc:sldLayoutMk cId="3149039787" sldId="2147483737"/>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599905336" sldId="2147483738"/>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2106617793" sldId="2147483740"/>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1567658374" sldId="2147483741"/>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1837940152" sldId="2147483742"/>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1904325610" sldId="2147483743"/>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245212030" sldId="2147483744"/>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238347791" sldId="2147483745"/>
          </pc:sldLayoutMkLst>
        </pc:sldLayoutChg>
        <pc:sldLayoutChg chg="modTransition">
          <pc:chgData name="ÖMER ALİ OSMANOĞLU" userId="4b45da3246be371e" providerId="LiveId" clId="{F1E4FDB4-C952-4126-BDCE-8A1E89447431}" dt="2020-09-17T15:09:39.110" v="33"/>
          <pc:sldLayoutMkLst>
            <pc:docMk/>
            <pc:sldMasterMk cId="3536213273" sldId="2147483736"/>
            <pc:sldLayoutMk cId="311211049" sldId="2147483747"/>
          </pc:sldLayoutMkLst>
        </pc:sldLayoutChg>
      </pc:sldMasterChg>
      <pc:sldMasterChg chg="modTransition modSldLayout">
        <pc:chgData name="ÖMER ALİ OSMANOĞLU" userId="4b45da3246be371e" providerId="LiveId" clId="{F1E4FDB4-C952-4126-BDCE-8A1E89447431}" dt="2020-09-17T16:39:11.610" v="319" actId="1076"/>
        <pc:sldMasterMkLst>
          <pc:docMk/>
          <pc:sldMasterMk cId="2488235797" sldId="2147483748"/>
        </pc:sldMasterMkLst>
        <pc:sldLayoutChg chg="modTransition">
          <pc:chgData name="ÖMER ALİ OSMANOĞLU" userId="4b45da3246be371e" providerId="LiveId" clId="{F1E4FDB4-C952-4126-BDCE-8A1E89447431}" dt="2020-09-17T15:09:50.562" v="64"/>
          <pc:sldLayoutMkLst>
            <pc:docMk/>
            <pc:sldMasterMk cId="2488235797" sldId="2147483748"/>
            <pc:sldLayoutMk cId="699091915" sldId="2147483749"/>
          </pc:sldLayoutMkLst>
        </pc:sldLayoutChg>
        <pc:sldLayoutChg chg="modSp mod modTransition">
          <pc:chgData name="ÖMER ALİ OSMANOĞLU" userId="4b45da3246be371e" providerId="LiveId" clId="{F1E4FDB4-C952-4126-BDCE-8A1E89447431}" dt="2020-09-17T16:38:44.305" v="315" actId="1076"/>
          <pc:sldLayoutMkLst>
            <pc:docMk/>
            <pc:sldMasterMk cId="2488235797" sldId="2147483748"/>
            <pc:sldLayoutMk cId="687888762" sldId="2147483750"/>
          </pc:sldLayoutMkLst>
          <pc:spChg chg="mod">
            <ac:chgData name="ÖMER ALİ OSMANOĞLU" userId="4b45da3246be371e" providerId="LiveId" clId="{F1E4FDB4-C952-4126-BDCE-8A1E89447431}" dt="2020-09-17T16:38:36.907" v="314" actId="1076"/>
            <ac:spMkLst>
              <pc:docMk/>
              <pc:sldMasterMk cId="2488235797" sldId="2147483748"/>
              <pc:sldLayoutMk cId="687888762" sldId="2147483750"/>
              <ac:spMk id="5" creationId="{00000000-0000-0000-0000-000000000000}"/>
            </ac:spMkLst>
          </pc:spChg>
          <pc:spChg chg="mod">
            <ac:chgData name="ÖMER ALİ OSMANOĞLU" userId="4b45da3246be371e" providerId="LiveId" clId="{F1E4FDB4-C952-4126-BDCE-8A1E89447431}" dt="2020-09-17T16:38:44.305" v="315" actId="1076"/>
            <ac:spMkLst>
              <pc:docMk/>
              <pc:sldMasterMk cId="2488235797" sldId="2147483748"/>
              <pc:sldLayoutMk cId="687888762" sldId="2147483750"/>
              <ac:spMk id="7" creationId="{00000000-0000-0000-0000-000000000000}"/>
            </ac:spMkLst>
          </pc:spChg>
        </pc:sldLayoutChg>
        <pc:sldLayoutChg chg="modSp mod">
          <pc:chgData name="ÖMER ALİ OSMANOĞLU" userId="4b45da3246be371e" providerId="LiveId" clId="{F1E4FDB4-C952-4126-BDCE-8A1E89447431}" dt="2020-09-17T16:39:11.610" v="319" actId="1076"/>
          <pc:sldLayoutMkLst>
            <pc:docMk/>
            <pc:sldMasterMk cId="2488235797" sldId="2147483748"/>
            <pc:sldLayoutMk cId="1871153276" sldId="2147483751"/>
          </pc:sldLayoutMkLst>
          <pc:spChg chg="mod">
            <ac:chgData name="ÖMER ALİ OSMANOĞLU" userId="4b45da3246be371e" providerId="LiveId" clId="{F1E4FDB4-C952-4126-BDCE-8A1E89447431}" dt="2020-09-17T16:39:11.610" v="319" actId="1076"/>
            <ac:spMkLst>
              <pc:docMk/>
              <pc:sldMasterMk cId="2488235797" sldId="2147483748"/>
              <pc:sldLayoutMk cId="1871153276" sldId="2147483751"/>
              <ac:spMk id="4" creationId="{00000000-0000-0000-0000-000000000000}"/>
            </ac:spMkLst>
          </pc:spChg>
          <pc:spChg chg="mod">
            <ac:chgData name="ÖMER ALİ OSMANOĞLU" userId="4b45da3246be371e" providerId="LiveId" clId="{F1E4FDB4-C952-4126-BDCE-8A1E89447431}" dt="2020-09-17T16:39:11.610" v="319" actId="1076"/>
            <ac:spMkLst>
              <pc:docMk/>
              <pc:sldMasterMk cId="2488235797" sldId="2147483748"/>
              <pc:sldLayoutMk cId="1871153276" sldId="2147483751"/>
              <ac:spMk id="5" creationId="{00000000-0000-0000-0000-000000000000}"/>
            </ac:spMkLst>
          </pc:spChg>
        </pc:sldLayoutChg>
        <pc:sldLayoutChg chg="modSp mod modTransition">
          <pc:chgData name="ÖMER ALİ OSMANOĞLU" userId="4b45da3246be371e" providerId="LiveId" clId="{F1E4FDB4-C952-4126-BDCE-8A1E89447431}" dt="2020-09-17T16:39:02.832" v="318" actId="1076"/>
          <pc:sldLayoutMkLst>
            <pc:docMk/>
            <pc:sldMasterMk cId="2488235797" sldId="2147483748"/>
            <pc:sldLayoutMk cId="1943419199" sldId="2147483752"/>
          </pc:sldLayoutMkLst>
          <pc:spChg chg="mod">
            <ac:chgData name="ÖMER ALİ OSMANOĞLU" userId="4b45da3246be371e" providerId="LiveId" clId="{F1E4FDB4-C952-4126-BDCE-8A1E89447431}" dt="2020-09-17T16:38:50.826" v="317" actId="1076"/>
            <ac:spMkLst>
              <pc:docMk/>
              <pc:sldMasterMk cId="2488235797" sldId="2147483748"/>
              <pc:sldLayoutMk cId="1943419199" sldId="2147483752"/>
              <ac:spMk id="2" creationId="{00000000-0000-0000-0000-000000000000}"/>
            </ac:spMkLst>
          </pc:spChg>
          <pc:spChg chg="mod">
            <ac:chgData name="ÖMER ALİ OSMANOĞLU" userId="4b45da3246be371e" providerId="LiveId" clId="{F1E4FDB4-C952-4126-BDCE-8A1E89447431}" dt="2020-09-17T16:39:02.832" v="318" actId="1076"/>
            <ac:spMkLst>
              <pc:docMk/>
              <pc:sldMasterMk cId="2488235797" sldId="2147483748"/>
              <pc:sldLayoutMk cId="1943419199" sldId="2147483752"/>
              <ac:spMk id="5" creationId="{00000000-0000-0000-0000-000000000000}"/>
            </ac:spMkLst>
          </pc:spChg>
          <pc:spChg chg="mod">
            <ac:chgData name="ÖMER ALİ OSMANOĞLU" userId="4b45da3246be371e" providerId="LiveId" clId="{F1E4FDB4-C952-4126-BDCE-8A1E89447431}" dt="2020-09-17T16:39:02.832" v="318" actId="1076"/>
            <ac:spMkLst>
              <pc:docMk/>
              <pc:sldMasterMk cId="2488235797" sldId="2147483748"/>
              <pc:sldLayoutMk cId="1943419199" sldId="2147483752"/>
              <ac:spMk id="6" creationId="{00000000-0000-0000-0000-000000000000}"/>
            </ac:spMkLst>
          </pc:spChg>
        </pc:sldLayoutChg>
        <pc:sldLayoutChg chg="modTransition">
          <pc:chgData name="ÖMER ALİ OSMANOĞLU" userId="4b45da3246be371e" providerId="LiveId" clId="{F1E4FDB4-C952-4126-BDCE-8A1E89447431}" dt="2020-09-17T15:09:50.562" v="64"/>
          <pc:sldLayoutMkLst>
            <pc:docMk/>
            <pc:sldMasterMk cId="2488235797" sldId="2147483748"/>
            <pc:sldLayoutMk cId="2325222619" sldId="2147483753"/>
          </pc:sldLayoutMkLst>
        </pc:sldLayoutChg>
        <pc:sldLayoutChg chg="modTransition">
          <pc:chgData name="ÖMER ALİ OSMANOĞLU" userId="4b45da3246be371e" providerId="LiveId" clId="{F1E4FDB4-C952-4126-BDCE-8A1E89447431}" dt="2020-09-17T15:09:50.562" v="64"/>
          <pc:sldLayoutMkLst>
            <pc:docMk/>
            <pc:sldMasterMk cId="2488235797" sldId="2147483748"/>
            <pc:sldLayoutMk cId="1090931849" sldId="2147483754"/>
          </pc:sldLayoutMkLst>
        </pc:sldLayoutChg>
        <pc:sldLayoutChg chg="modTransition">
          <pc:chgData name="ÖMER ALİ OSMANOĞLU" userId="4b45da3246be371e" providerId="LiveId" clId="{F1E4FDB4-C952-4126-BDCE-8A1E89447431}" dt="2020-09-17T15:09:50.562" v="64"/>
          <pc:sldLayoutMkLst>
            <pc:docMk/>
            <pc:sldMasterMk cId="2488235797" sldId="2147483748"/>
            <pc:sldLayoutMk cId="1304597991" sldId="2147483755"/>
          </pc:sldLayoutMkLst>
        </pc:sldLayoutChg>
        <pc:sldLayoutChg chg="modTransition">
          <pc:chgData name="ÖMER ALİ OSMANOĞLU" userId="4b45da3246be371e" providerId="LiveId" clId="{F1E4FDB4-C952-4126-BDCE-8A1E89447431}" dt="2020-09-17T15:09:50.562" v="64"/>
          <pc:sldLayoutMkLst>
            <pc:docMk/>
            <pc:sldMasterMk cId="2488235797" sldId="2147483748"/>
            <pc:sldLayoutMk cId="2867558296" sldId="2147483756"/>
          </pc:sldLayoutMkLst>
        </pc:sldLayoutChg>
        <pc:sldLayoutChg chg="modTransition">
          <pc:chgData name="ÖMER ALİ OSMANOĞLU" userId="4b45da3246be371e" providerId="LiveId" clId="{F1E4FDB4-C952-4126-BDCE-8A1E89447431}" dt="2020-09-17T15:09:50.562" v="64"/>
          <pc:sldLayoutMkLst>
            <pc:docMk/>
            <pc:sldMasterMk cId="2488235797" sldId="2147483748"/>
            <pc:sldLayoutMk cId="102086193" sldId="2147483757"/>
          </pc:sldLayoutMkLst>
        </pc:sldLayoutChg>
        <pc:sldLayoutChg chg="modTransition">
          <pc:chgData name="ÖMER ALİ OSMANOĞLU" userId="4b45da3246be371e" providerId="LiveId" clId="{F1E4FDB4-C952-4126-BDCE-8A1E89447431}" dt="2020-09-17T15:09:50.562" v="64"/>
          <pc:sldLayoutMkLst>
            <pc:docMk/>
            <pc:sldMasterMk cId="2488235797" sldId="2147483748"/>
            <pc:sldLayoutMk cId="1790923606" sldId="2147483765"/>
          </pc:sldLayoutMkLst>
        </pc:sldLayout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18T15:28:59.757"/>
    </inkml:context>
    <inkml:brush xml:id="br0">
      <inkml:brushProperty name="width" value="0.05" units="cm"/>
      <inkml:brushProperty name="height" value="0.05" units="cm"/>
      <inkml:brushProperty name="color" value="#E71224"/>
    </inkml:brush>
  </inkml:definitions>
  <inkml:trace contextRef="#ctx0" brushRef="#br0">99 0 25078,'-15'6'504,"-3"2"-20,0 3-16,1 0-596,12-5-884,0-4-1040,-3 0-1392,5 2-2609,1-4 1365,-5-6 963</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0-09-18T16:16:42.002"/>
    </inkml:context>
    <inkml:brush xml:id="br0">
      <inkml:brushProperty name="width" value="0.05292" units="cm"/>
      <inkml:brushProperty name="height" value="0.05292" units="cm"/>
      <inkml:brushProperty name="color" value="#FF0000"/>
    </inkml:brush>
  </inkml:definitions>
  <inkml:trace contextRef="#ctx0" brushRef="#br0">9698 8778 386 0,'-29'14'40'15,"-9"4"6"1,-12 4 0-16,-9 9 2 0,7 1 0 16,-1 2-4-1,-3 5-19-15,-4 6-45 16,-1-5-125-16,-6 1 7 16,-12-4 6-16,-4-3 5 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8191" units="in"/>
          <inkml:channel name="T" type="integer" max="2.14748E9" units="dev"/>
        </inkml:traceFormat>
        <inkml:channelProperties>
          <inkml:channelProperty channel="X" name="resolution" value="393.73947" units="1/cm"/>
          <inkml:channelProperty channel="Y" name="resolution" value="393.73947" units="1/cm"/>
          <inkml:channelProperty channel="F" name="resolution" value="249.9771" units="1/in"/>
          <inkml:channelProperty channel="T" name="resolution" value="1" units="1/dev"/>
        </inkml:channelProperties>
      </inkml:inkSource>
      <inkml:timestamp xml:id="ts0" timeString="2020-09-18T16:16:57.999"/>
    </inkml:context>
    <inkml:brush xml:id="br0">
      <inkml:brushProperty name="width" value="0.05292" units="cm"/>
      <inkml:brushProperty name="height" value="0.05292" units="cm"/>
      <inkml:brushProperty name="color" value="#FF0000"/>
    </inkml:brush>
  </inkml:definitions>
  <inkml:trace contextRef="#ctx0" brushRef="#br0">10700 7495 927 0,'-1'-7'-208'0,"-3"-5"11"16,-9 3 12 0,-4 4 11-1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tr-TR"/>
          </a:p>
        </p:txBody>
      </p:sp>
      <p:sp>
        <p:nvSpPr>
          <p:cNvPr id="665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tr-TR"/>
          </a:p>
        </p:txBody>
      </p:sp>
      <p:sp>
        <p:nvSpPr>
          <p:cNvPr id="3338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65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tr-TR"/>
          </a:p>
        </p:txBody>
      </p:sp>
      <p:sp>
        <p:nvSpPr>
          <p:cNvPr id="665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DC49ABDF-B8D3-4813-802B-E1EEAA6EBE7A}"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z="2800" b="1" dirty="0">
              <a:solidFill>
                <a:srgbClr val="FFFF00"/>
              </a:solidFill>
              <a:latin typeface="+mn-lt"/>
              <a:ea typeface="+mn-ea"/>
              <a:cs typeface="+mn-cs"/>
            </a:endParaRPr>
          </a:p>
        </p:txBody>
      </p:sp>
      <p:sp>
        <p:nvSpPr>
          <p:cNvPr id="4" name="Slayt Numarası Yer Tutucusu 3"/>
          <p:cNvSpPr>
            <a:spLocks noGrp="1"/>
          </p:cNvSpPr>
          <p:nvPr>
            <p:ph type="sldNum" sz="quarter" idx="10"/>
          </p:nvPr>
        </p:nvSpPr>
        <p:spPr/>
        <p:txBody>
          <a:bodyPr/>
          <a:lstStyle/>
          <a:p>
            <a:fld id="{DC49ABDF-B8D3-4813-802B-E1EEAA6EBE7A}" type="slidenum">
              <a:rPr lang="tr-TR" altLang="tr-TR" smtClean="0"/>
              <a:pPr/>
              <a:t>8</a:t>
            </a:fld>
            <a:endParaRPr lang="tr-TR" altLang="tr-TR"/>
          </a:p>
        </p:txBody>
      </p:sp>
    </p:spTree>
    <p:extLst>
      <p:ext uri="{BB962C8B-B14F-4D97-AF65-F5344CB8AC3E}">
        <p14:creationId xmlns:p14="http://schemas.microsoft.com/office/powerpoint/2010/main" val="36784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fld id="{F3FFEE85-8651-4104-9C71-4DFD9F355E6E}"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374A7154-BB99-404A-B17C-B0B1E26C812E}" type="slidenum">
              <a:rPr lang="tr-TR" altLang="tr-TR" smtClean="0"/>
              <a:pPr/>
              <a:t>‹#›</a:t>
            </a:fld>
            <a:endParaRPr lang="tr-TR" altLang="tr-TR"/>
          </a:p>
        </p:txBody>
      </p:sp>
    </p:spTree>
    <p:extLst>
      <p:ext uri="{BB962C8B-B14F-4D97-AF65-F5344CB8AC3E}">
        <p14:creationId xmlns:p14="http://schemas.microsoft.com/office/powerpoint/2010/main" val="699091915"/>
      </p:ext>
    </p:extLst>
  </p:cSld>
  <p:clrMapOvr>
    <a:masterClrMapping/>
  </p:clrMapOvr>
  <p:transition spd="slow">
    <p:wheel/>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1992348211"/>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2228319459"/>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66470042"/>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94254629"/>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4"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3725256947"/>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4"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2745915231"/>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3272729572"/>
      </p:ext>
    </p:extLst>
  </p:cSld>
  <p:clrMapOvr>
    <a:masterClrMapping/>
  </p:clrMapOvr>
  <p:hf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pPr>
              <a:defRPr/>
            </a:pPr>
            <a:fld id="{84C0B557-AFB5-4807-9B7D-C545FBE8CB62}" type="datetime1">
              <a:rPr lang="tr-TR" smtClean="0"/>
              <a:pPr>
                <a:defRPr/>
              </a:pPr>
              <a:t>18.02.2021</a:t>
            </a:fld>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fld id="{21ED4F6A-B3CD-47DF-A27C-3842EED181A5}" type="slidenum">
              <a:rPr lang="tr-TR" altLang="tr-TR" smtClean="0"/>
              <a:pPr/>
              <a:t>‹#›</a:t>
            </a:fld>
            <a:endParaRPr lang="tr-TR" altLang="tr-TR"/>
          </a:p>
        </p:txBody>
      </p:sp>
    </p:spTree>
    <p:extLst>
      <p:ext uri="{BB962C8B-B14F-4D97-AF65-F5344CB8AC3E}">
        <p14:creationId xmlns:p14="http://schemas.microsoft.com/office/powerpoint/2010/main" val="1790923606"/>
      </p:ext>
    </p:extLst>
  </p:cSld>
  <p:clrMapOvr>
    <a:masterClrMapping/>
  </p:clrMapOvr>
  <p:transition spd="slow">
    <p:wheel/>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a:xfrm rot="5400000">
            <a:off x="8278320" y="380970"/>
            <a:ext cx="990599" cy="228659"/>
          </a:xfrm>
        </p:spPr>
        <p:txBody>
          <a:bodyPr/>
          <a:lstStyle/>
          <a:p>
            <a:pPr>
              <a:defRPr/>
            </a:pPr>
            <a:fld id="{B6E3DC4E-F853-4709-A145-DE441865A98B}" type="datetime1">
              <a:rPr lang="tr-TR" smtClean="0"/>
              <a:pPr>
                <a:defRPr/>
              </a:pPr>
              <a:t>18.02.2021</a:t>
            </a:fld>
            <a:endParaRPr lang="tr-TR" dirty="0"/>
          </a:p>
        </p:txBody>
      </p:sp>
      <p:sp>
        <p:nvSpPr>
          <p:cNvPr id="5" name="Footer Placeholder 4"/>
          <p:cNvSpPr>
            <a:spLocks noGrp="1"/>
          </p:cNvSpPr>
          <p:nvPr>
            <p:ph type="ftr" sz="quarter" idx="11"/>
          </p:nvPr>
        </p:nvSpPr>
        <p:spPr>
          <a:xfrm rot="5400000">
            <a:off x="7099772" y="1828770"/>
            <a:ext cx="3859795" cy="228660"/>
          </a:xfrm>
        </p:spPr>
        <p:txBody>
          <a:bodyPr/>
          <a:lstStyle/>
          <a:p>
            <a:pPr>
              <a:defRPr/>
            </a:pPr>
            <a:endParaRPr lang="tr-TR" dirty="0"/>
          </a:p>
        </p:txBody>
      </p:sp>
      <p:sp>
        <p:nvSpPr>
          <p:cNvPr id="6" name="Slide Number Placeholder 5"/>
          <p:cNvSpPr>
            <a:spLocks noGrp="1"/>
          </p:cNvSpPr>
          <p:nvPr>
            <p:ph type="sldNum" sz="quarter" idx="12"/>
          </p:nvPr>
        </p:nvSpPr>
        <p:spPr/>
        <p:txBody>
          <a:bodyPr/>
          <a:lstStyle/>
          <a:p>
            <a:fld id="{E1E5A434-569C-463F-950B-BCC59C61B5C9}" type="slidenum">
              <a:rPr lang="tr-TR" altLang="tr-TR" smtClean="0"/>
              <a:pPr/>
              <a:t>‹#›</a:t>
            </a:fld>
            <a:endParaRPr lang="tr-TR" altLang="tr-TR"/>
          </a:p>
        </p:txBody>
      </p:sp>
    </p:spTree>
    <p:extLst>
      <p:ext uri="{BB962C8B-B14F-4D97-AF65-F5344CB8AC3E}">
        <p14:creationId xmlns:p14="http://schemas.microsoft.com/office/powerpoint/2010/main" val="687888762"/>
      </p:ext>
    </p:extLst>
  </p:cSld>
  <p:clrMapOvr>
    <a:masterClrMapping/>
  </p:clrMapOvr>
  <p:transition spd="slow">
    <p:wheel/>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rot="5400000">
            <a:off x="8326571" y="394294"/>
            <a:ext cx="990599" cy="228659"/>
          </a:xfrm>
        </p:spPr>
        <p:txBody>
          <a:body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11"/>
          </p:nvPr>
        </p:nvSpPr>
        <p:spPr>
          <a:xfrm rot="5400000">
            <a:off x="7064917" y="1828894"/>
            <a:ext cx="3859795" cy="228660"/>
          </a:xfrm>
        </p:spPr>
        <p:txBody>
          <a:bodyPr/>
          <a:lstStyle/>
          <a:p>
            <a:pPr>
              <a:defRPr/>
            </a:pPr>
            <a:endParaRPr lang="tr-TR"/>
          </a:p>
        </p:txBody>
      </p:sp>
      <p:sp>
        <p:nvSpPr>
          <p:cNvPr id="6" name="Slide Number Placeholder 5"/>
          <p:cNvSpPr>
            <a:spLocks noGrp="1"/>
          </p:cNvSpPr>
          <p:nvPr>
            <p:ph type="sldNum" sz="quarter" idx="12"/>
          </p:nvPr>
        </p:nvSpPr>
        <p:spPr/>
        <p:txBody>
          <a:body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1871153276"/>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a:xfrm rot="5400000">
            <a:off x="8329041" y="374862"/>
            <a:ext cx="990599" cy="228659"/>
          </a:xfrm>
        </p:spPr>
        <p:txBody>
          <a:bodyPr/>
          <a:lstStyle/>
          <a:p>
            <a:pPr>
              <a:defRPr/>
            </a:pPr>
            <a:fld id="{F84FD016-B08C-46DF-8088-9C6D7D0163D9}" type="datetime1">
              <a:rPr lang="tr-TR" smtClean="0"/>
              <a:pPr>
                <a:defRPr/>
              </a:pPr>
              <a:t>18.02.2021</a:t>
            </a:fld>
            <a:endParaRPr lang="tr-TR"/>
          </a:p>
        </p:txBody>
      </p:sp>
      <p:sp>
        <p:nvSpPr>
          <p:cNvPr id="6" name="Footer Placeholder 5"/>
          <p:cNvSpPr>
            <a:spLocks noGrp="1"/>
          </p:cNvSpPr>
          <p:nvPr>
            <p:ph type="ftr" sz="quarter" idx="11"/>
          </p:nvPr>
        </p:nvSpPr>
        <p:spPr>
          <a:xfrm rot="5400000">
            <a:off x="7067387" y="1809462"/>
            <a:ext cx="3859795" cy="228660"/>
          </a:xfrm>
        </p:spPr>
        <p:txBody>
          <a:bodyPr/>
          <a:lstStyle/>
          <a:p>
            <a:pPr>
              <a:defRPr/>
            </a:pPr>
            <a:endParaRPr lang="tr-TR"/>
          </a:p>
        </p:txBody>
      </p:sp>
      <p:sp>
        <p:nvSpPr>
          <p:cNvPr id="7" name="Slide Number Placeholder 6"/>
          <p:cNvSpPr>
            <a:spLocks noGrp="1"/>
          </p:cNvSpPr>
          <p:nvPr>
            <p:ph type="sldNum" sz="quarter" idx="12"/>
          </p:nvPr>
        </p:nvSpPr>
        <p:spPr/>
        <p:txBody>
          <a:bodyPr/>
          <a:lstStyle/>
          <a:p>
            <a:fld id="{1A5DBB75-3BBF-4795-BCA9-741CB575161F}" type="slidenum">
              <a:rPr lang="tr-TR" altLang="tr-TR" smtClean="0"/>
              <a:pPr/>
              <a:t>‹#›</a:t>
            </a:fld>
            <a:endParaRPr lang="tr-TR" altLang="tr-TR"/>
          </a:p>
        </p:txBody>
      </p:sp>
    </p:spTree>
    <p:extLst>
      <p:ext uri="{BB962C8B-B14F-4D97-AF65-F5344CB8AC3E}">
        <p14:creationId xmlns:p14="http://schemas.microsoft.com/office/powerpoint/2010/main" val="1943419199"/>
      </p:ext>
    </p:extLst>
  </p:cSld>
  <p:clrMapOvr>
    <a:masterClrMapping/>
  </p:clrMapOvr>
  <p:transition spd="slow">
    <p:wheel/>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pPr>
              <a:defRPr/>
            </a:pPr>
            <a:fld id="{4C3D6ECC-BB89-459C-A22A-EF36B685A9AD}" type="datetime1">
              <a:rPr lang="tr-TR" smtClean="0"/>
              <a:pPr>
                <a:defRPr/>
              </a:pPr>
              <a:t>18.02.2021</a:t>
            </a:fld>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fld id="{EBD3F763-19A0-453F-AD63-5830B3B4A674}" type="slidenum">
              <a:rPr lang="tr-TR" altLang="tr-TR" smtClean="0"/>
              <a:pPr/>
              <a:t>‹#›</a:t>
            </a:fld>
            <a:endParaRPr lang="tr-TR" altLang="tr-TR"/>
          </a:p>
        </p:txBody>
      </p:sp>
    </p:spTree>
    <p:extLst>
      <p:ext uri="{BB962C8B-B14F-4D97-AF65-F5344CB8AC3E}">
        <p14:creationId xmlns:p14="http://schemas.microsoft.com/office/powerpoint/2010/main" val="2325222619"/>
      </p:ext>
    </p:extLst>
  </p:cSld>
  <p:clrMapOvr>
    <a:masterClrMapping/>
  </p:clrMapOvr>
  <p:transition spd="slow">
    <p:wheel/>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pPr>
              <a:defRPr/>
            </a:pPr>
            <a:fld id="{B2858820-702A-44A2-9729-2B3F21FD471F}" type="datetime1">
              <a:rPr lang="tr-TR" smtClean="0"/>
              <a:pPr>
                <a:defRPr/>
              </a:pPr>
              <a:t>18.02.2021</a:t>
            </a:fld>
            <a:endParaRPr lang="tr-TR"/>
          </a:p>
        </p:txBody>
      </p:sp>
      <p:sp>
        <p:nvSpPr>
          <p:cNvPr id="5" name="Footer Placeholder 3"/>
          <p:cNvSpPr>
            <a:spLocks noGrp="1"/>
          </p:cNvSpPr>
          <p:nvPr>
            <p:ph type="ftr" sz="quarter" idx="11"/>
          </p:nvPr>
        </p:nvSpPr>
        <p:spPr/>
        <p:txBody>
          <a:bodyPr/>
          <a:lstStyle/>
          <a:p>
            <a:pPr>
              <a:defRPr/>
            </a:pPr>
            <a:endParaRPr lang="tr-TR"/>
          </a:p>
        </p:txBody>
      </p:sp>
      <p:sp>
        <p:nvSpPr>
          <p:cNvPr id="6" name="Slide Number Placeholder 4"/>
          <p:cNvSpPr>
            <a:spLocks noGrp="1"/>
          </p:cNvSpPr>
          <p:nvPr>
            <p:ph type="sldNum" sz="quarter" idx="12"/>
          </p:nvPr>
        </p:nvSpPr>
        <p:spPr/>
        <p:txBody>
          <a:bodyPr/>
          <a:lstStyle/>
          <a:p>
            <a:fld id="{2617BA76-030E-4F58-8615-0DD438CC31D1}" type="slidenum">
              <a:rPr lang="tr-TR" altLang="tr-TR" smtClean="0"/>
              <a:pPr/>
              <a:t>‹#›</a:t>
            </a:fld>
            <a:endParaRPr lang="tr-TR" altLang="tr-TR"/>
          </a:p>
        </p:txBody>
      </p:sp>
    </p:spTree>
    <p:extLst>
      <p:ext uri="{BB962C8B-B14F-4D97-AF65-F5344CB8AC3E}">
        <p14:creationId xmlns:p14="http://schemas.microsoft.com/office/powerpoint/2010/main" val="1090931849"/>
      </p:ext>
    </p:extLst>
  </p:cSld>
  <p:clrMapOvr>
    <a:masterClrMapping/>
  </p:clrMapOvr>
  <p:transition spd="slow">
    <p:wheel/>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9B9284CD-F9AB-4589-B67C-43F803BDC739}" type="datetime1">
              <a:rPr lang="tr-TR" smtClean="0"/>
              <a:pPr>
                <a:defRPr/>
              </a:pPr>
              <a:t>18.02.2021</a:t>
            </a:fld>
            <a:endParaRPr lang="tr-TR"/>
          </a:p>
        </p:txBody>
      </p:sp>
      <p:sp>
        <p:nvSpPr>
          <p:cNvPr id="5" name="Footer Placeholder 2"/>
          <p:cNvSpPr>
            <a:spLocks noGrp="1"/>
          </p:cNvSpPr>
          <p:nvPr>
            <p:ph type="ftr" sz="quarter" idx="11"/>
          </p:nvPr>
        </p:nvSpPr>
        <p:spPr/>
        <p:txBody>
          <a:bodyPr/>
          <a:lstStyle/>
          <a:p>
            <a:pPr>
              <a:defRPr/>
            </a:pPr>
            <a:endParaRPr lang="tr-TR"/>
          </a:p>
        </p:txBody>
      </p:sp>
      <p:sp>
        <p:nvSpPr>
          <p:cNvPr id="6" name="Slide Number Placeholder 3"/>
          <p:cNvSpPr>
            <a:spLocks noGrp="1"/>
          </p:cNvSpPr>
          <p:nvPr>
            <p:ph type="sldNum" sz="quarter" idx="12"/>
          </p:nvPr>
        </p:nvSpPr>
        <p:spPr/>
        <p:txBody>
          <a:bodyPr/>
          <a:lstStyle/>
          <a:p>
            <a:fld id="{FCE6F83E-DA2A-48A9-B2ED-06CE17523050}" type="slidenum">
              <a:rPr lang="tr-TR" altLang="tr-TR" smtClean="0"/>
              <a:pPr/>
              <a:t>‹#›</a:t>
            </a:fld>
            <a:endParaRPr lang="tr-TR" altLang="tr-TR"/>
          </a:p>
        </p:txBody>
      </p:sp>
    </p:spTree>
    <p:extLst>
      <p:ext uri="{BB962C8B-B14F-4D97-AF65-F5344CB8AC3E}">
        <p14:creationId xmlns:p14="http://schemas.microsoft.com/office/powerpoint/2010/main" val="1304597991"/>
      </p:ext>
    </p:extLst>
  </p:cSld>
  <p:clrMapOvr>
    <a:masterClrMapping/>
  </p:clrMapOvr>
  <p:transition spd="slow">
    <p:wheel/>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pPr>
              <a:defRPr/>
            </a:pPr>
            <a:fld id="{2F01871E-4AC1-4C5A-BCF0-F29AF11DA5EF}" type="datetime1">
              <a:rPr lang="tr-TR" smtClean="0"/>
              <a:pPr>
                <a:defRPr/>
              </a:pPr>
              <a:t>18.02.2021</a:t>
            </a:fld>
            <a:endParaRPr lang="tr-TR"/>
          </a:p>
        </p:txBody>
      </p:sp>
      <p:sp>
        <p:nvSpPr>
          <p:cNvPr id="5" name="Footer Placeholder 5"/>
          <p:cNvSpPr>
            <a:spLocks noGrp="1"/>
          </p:cNvSpPr>
          <p:nvPr>
            <p:ph type="ftr" sz="quarter" idx="11"/>
          </p:nvPr>
        </p:nvSpPr>
        <p:spPr/>
        <p:txBody>
          <a:bodyPr/>
          <a:lstStyle/>
          <a:p>
            <a:pPr>
              <a:defRPr/>
            </a:pPr>
            <a:endParaRPr lang="tr-TR"/>
          </a:p>
        </p:txBody>
      </p:sp>
      <p:sp>
        <p:nvSpPr>
          <p:cNvPr id="6" name="Slide Number Placeholder 6"/>
          <p:cNvSpPr>
            <a:spLocks noGrp="1"/>
          </p:cNvSpPr>
          <p:nvPr>
            <p:ph type="sldNum" sz="quarter" idx="12"/>
          </p:nvPr>
        </p:nvSpPr>
        <p:spPr/>
        <p:txBody>
          <a:bodyPr/>
          <a:lstStyle/>
          <a:p>
            <a:fld id="{5F3FFE41-82D4-4BE4-A222-F409BC9FCCB2}" type="slidenum">
              <a:rPr lang="tr-TR" altLang="tr-TR" smtClean="0"/>
              <a:pPr/>
              <a:t>‹#›</a:t>
            </a:fld>
            <a:endParaRPr lang="tr-TR" altLang="tr-TR"/>
          </a:p>
        </p:txBody>
      </p:sp>
    </p:spTree>
    <p:extLst>
      <p:ext uri="{BB962C8B-B14F-4D97-AF65-F5344CB8AC3E}">
        <p14:creationId xmlns:p14="http://schemas.microsoft.com/office/powerpoint/2010/main" val="2867558296"/>
      </p:ext>
    </p:extLst>
  </p:cSld>
  <p:clrMapOvr>
    <a:masterClrMapping/>
  </p:clrMapOvr>
  <p:transition spd="slow">
    <p:wheel/>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pPr>
              <a:defRPr/>
            </a:pPr>
            <a:fld id="{2402CCB5-D4AC-4EC0-B79E-C73F9AD28A34}" type="datetime1">
              <a:rPr lang="tr-TR" smtClean="0"/>
              <a:pPr>
                <a:defRPr/>
              </a:pPr>
              <a:t>18.02.2021</a:t>
            </a:fld>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fld id="{2EF1DBB2-A55A-4700-8412-1C528F97D023}" type="slidenum">
              <a:rPr lang="tr-TR" altLang="tr-TR" smtClean="0"/>
              <a:pPr/>
              <a:t>‹#›</a:t>
            </a:fld>
            <a:endParaRPr lang="tr-TR" altLang="tr-TR"/>
          </a:p>
        </p:txBody>
      </p:sp>
    </p:spTree>
    <p:extLst>
      <p:ext uri="{BB962C8B-B14F-4D97-AF65-F5344CB8AC3E}">
        <p14:creationId xmlns:p14="http://schemas.microsoft.com/office/powerpoint/2010/main" val="102086193"/>
      </p:ext>
    </p:extLst>
  </p:cSld>
  <p:clrMapOvr>
    <a:masterClrMapping/>
  </p:clrMapOvr>
  <p:transition spd="slow">
    <p:wheel/>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FD0CAE2F-D5EB-4C1D-9F08-128CEBF4D390}" type="datetime1">
              <a:rPr lang="tr-TR" smtClean="0"/>
              <a:pPr>
                <a:defRPr/>
              </a:pPr>
              <a:t>18.02.2021</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tr-T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04ED6393-E307-49C3-A811-B1B8BD6A3247}" type="slidenum">
              <a:rPr lang="tr-TR" altLang="tr-TR" smtClean="0"/>
              <a:pPr/>
              <a:t>‹#›</a:t>
            </a:fld>
            <a:endParaRPr lang="tr-TR" altLang="tr-TR"/>
          </a:p>
        </p:txBody>
      </p:sp>
    </p:spTree>
    <p:extLst>
      <p:ext uri="{BB962C8B-B14F-4D97-AF65-F5344CB8AC3E}">
        <p14:creationId xmlns:p14="http://schemas.microsoft.com/office/powerpoint/2010/main" val="2488235797"/>
      </p:ext>
    </p:extLst>
  </p:cSld>
  <p:clrMap bg1="dk1" tx1="lt1" bg2="dk2" tx2="lt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5" r:id="rId17"/>
  </p:sldLayoutIdLst>
  <p:transition spd="slow">
    <p:wheel/>
    <p:sndAc>
      <p:stSnd>
        <p:snd r:embed="rId19" name="camera.wav"/>
      </p:stSnd>
    </p:sndAc>
  </p:transition>
  <p:hf hdr="0" ftr="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customXml" Target="../ink/ink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hyperlink" Target="http://images.google.com.tr/imgres?imgurl=http://www.showtvnet.com/haber/img/haber/kesk_eylem_memur.jpg&amp;imgrefurl=http://www.showtvnet.com/haber/guncel/29102007/memurw.shtml&amp;h=210&amp;w=397&amp;sz=15&amp;hl=tr&amp;start=23&amp;sig2=AUS-fR70QfwE84YdKACJEQ&amp;tbnid=RYyKwPHZia-2OM:&amp;tbnh=66&amp;tbnw=124&amp;ei=kOduR5ayD4PqwwHzguzwDw&amp;prev=/images?q=memurlar%C4%B1n+i%C5%9Fbirli%C4%9Fi&amp;start=21&amp;gbv=2&amp;svnum=10&amp;hl=tr&amp;sa=N"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customXml" Target="../ink/ink3.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4.svg"/><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2.sv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wmf"/></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3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creativecommons.org/licenses/by-nc/3.0/" TargetMode="External"/><Relationship Id="rId4" Type="http://schemas.openxmlformats.org/officeDocument/2006/relationships/hyperlink" Target="https://dusuncekahvesi.wordpress.com/2009/11/25/nasil-emekli-olurum/" TargetMode="Externa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creativecommons.org/licenses/by-nd/3.0/" TargetMode="External"/><Relationship Id="rId4" Type="http://schemas.openxmlformats.org/officeDocument/2006/relationships/hyperlink" Target="http://korunanmuhasebe.com/yillik-izinler-ile-ilgili-bilgiler/" TargetMode="Externa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jpeg"/></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images.google.com.tr/imgres?imgurl=http://images.habervitrini.com/haber_resim/hakem-kirmizi.jpg&amp;imgrefurl=http://www.habervitrini.com/haber.asp?id=227363&amp;h=230&amp;w=230&amp;sz=10&amp;hl=tr&amp;start=91&amp;sig2=PhIJMhIfJ4oCLkKd0gE6HA&amp;tbnid=l6xfKYuQ-ES6UM:&amp;tbnh=108&amp;tbnw=108&amp;ei=LEp3R7eTKYmGxAGaqMzODw&amp;prev=/images?q=HAKEM+SARI+KIRMIZI+KART&amp;start=80&amp;gbv=2&amp;ndsp=20&amp;svnum=10&amp;hl=tr&amp;sa=N"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6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E27238C-8EAF-4098-86E6-7723B7DAE6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3" name="Freeform 36">
            <a:extLst>
              <a:ext uri="{FF2B5EF4-FFF2-40B4-BE49-F238E27FC236}">
                <a16:creationId xmlns:a16="http://schemas.microsoft.com/office/drawing/2014/main" id="{992F97B1-1891-4FCC-9E5F-BA97EDB48F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013257" y="0"/>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5" name="Freeform: Shape 24">
            <a:extLst>
              <a:ext uri="{FF2B5EF4-FFF2-40B4-BE49-F238E27FC236}">
                <a16:creationId xmlns:a16="http://schemas.microsoft.com/office/drawing/2014/main" id="{78C6C821-FEE1-4EB6-9590-C021440C77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0"/>
            <a:ext cx="7275344"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 name="Başlık 1">
            <a:extLst>
              <a:ext uri="{FF2B5EF4-FFF2-40B4-BE49-F238E27FC236}">
                <a16:creationId xmlns:a16="http://schemas.microsoft.com/office/drawing/2014/main" id="{1BD0FDD7-24D0-42B6-A6F7-1485263EF4CF}"/>
              </a:ext>
            </a:extLst>
          </p:cNvPr>
          <p:cNvSpPr>
            <a:spLocks noGrp="1"/>
          </p:cNvSpPr>
          <p:nvPr>
            <p:ph type="ctrTitle"/>
          </p:nvPr>
        </p:nvSpPr>
        <p:spPr>
          <a:xfrm>
            <a:off x="866216" y="1447800"/>
            <a:ext cx="5231186" cy="3329581"/>
          </a:xfrm>
        </p:spPr>
        <p:txBody>
          <a:bodyPr>
            <a:normAutofit/>
          </a:bodyPr>
          <a:lstStyle/>
          <a:p>
            <a:pPr>
              <a:lnSpc>
                <a:spcPct val="90000"/>
              </a:lnSpc>
            </a:pPr>
            <a:r>
              <a:rPr lang="tr-TR" sz="5600" dirty="0"/>
              <a:t>657 Sayılı Devlet Memurları Kanunu</a:t>
            </a:r>
          </a:p>
        </p:txBody>
      </p:sp>
      <p:sp>
        <p:nvSpPr>
          <p:cNvPr id="27" name="Rectangle 26">
            <a:extLst>
              <a:ext uri="{FF2B5EF4-FFF2-40B4-BE49-F238E27FC236}">
                <a16:creationId xmlns:a16="http://schemas.microsoft.com/office/drawing/2014/main" id="{B61A74B3-E247-44D4-8C48-FAE8E20564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3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0A0964D3-A7B6-42ED-AECF-35C7A546140B}" type="slidenum">
              <a:rPr lang="tr-TR" altLang="tr-TR" b="0">
                <a:solidFill>
                  <a:srgbClr val="FFFFFF"/>
                </a:solidFill>
              </a:rPr>
              <a:pPr eaLnBrk="1" hangingPunct="1">
                <a:spcAft>
                  <a:spcPts val="600"/>
                </a:spcAft>
              </a:pPr>
              <a:t>1</a:t>
            </a:fld>
            <a:endParaRPr lang="tr-TR" altLang="tr-TR" b="0">
              <a:solidFill>
                <a:srgbClr val="FFFFFF"/>
              </a:solidFill>
            </a:endParaRPr>
          </a:p>
        </p:txBody>
      </p:sp>
      <p:sp>
        <p:nvSpPr>
          <p:cNvPr id="14" name="1 Veri Yer Tutucusu"/>
          <p:cNvSpPr>
            <a:spLocks noGrp="1"/>
          </p:cNvSpPr>
          <p:nvPr>
            <p:ph type="dt" sz="half" idx="10"/>
          </p:nvPr>
        </p:nvSpPr>
        <p:spPr>
          <a:xfrm rot="5400000">
            <a:off x="6650893" y="3078481"/>
            <a:ext cx="2674620" cy="304799"/>
          </a:xfrm>
        </p:spPr>
        <p:txBody>
          <a:bodyPr>
            <a:normAutofit/>
          </a:bodyPr>
          <a:lstStyle/>
          <a:p>
            <a:pPr>
              <a:spcAft>
                <a:spcPts val="600"/>
              </a:spcAft>
              <a:defRPr/>
            </a:pPr>
            <a:fld id="{001A9720-A889-4EBC-AC2C-603908C99D8D}" type="datetime1">
              <a:rPr lang="tr-TR">
                <a:solidFill>
                  <a:schemeClr val="bg2">
                    <a:alpha val="80000"/>
                  </a:schemeClr>
                </a:solidFill>
              </a:rPr>
              <a:pPr>
                <a:spcAft>
                  <a:spcPts val="600"/>
                </a:spcAft>
                <a:defRPr/>
              </a:pPr>
              <a:t>18.02.2021</a:t>
            </a:fld>
            <a:endParaRPr lang="tr-TR">
              <a:solidFill>
                <a:schemeClr val="bg2">
                  <a:alpha val="80000"/>
                </a:schemeClr>
              </a:solidFill>
            </a:endParaRP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eaLnBrk="1" hangingPunct="1">
              <a:defRPr/>
            </a:pPr>
            <a:r>
              <a:rPr lang="tr-TR" b="1">
                <a:solidFill>
                  <a:srgbClr val="FFFF99"/>
                </a:solidFill>
              </a:rPr>
              <a:t>B) Sözleşmeli personel:</a:t>
            </a:r>
            <a:r>
              <a:rPr lang="tr-TR"/>
              <a:t> </a:t>
            </a:r>
          </a:p>
        </p:txBody>
      </p:sp>
      <p:sp>
        <p:nvSpPr>
          <p:cNvPr id="12293" name="Rectangle 3"/>
          <p:cNvSpPr>
            <a:spLocks noGrp="1" noChangeArrowheads="1"/>
          </p:cNvSpPr>
          <p:nvPr>
            <p:ph idx="1"/>
          </p:nvPr>
        </p:nvSpPr>
        <p:spPr>
          <a:xfrm>
            <a:off x="468313" y="1268413"/>
            <a:ext cx="8218487" cy="4827587"/>
          </a:xfrm>
        </p:spPr>
        <p:txBody>
          <a:bodyPr/>
          <a:lstStyle/>
          <a:p>
            <a:pPr algn="just" eaLnBrk="1" hangingPunct="1">
              <a:lnSpc>
                <a:spcPct val="90000"/>
              </a:lnSpc>
            </a:pPr>
            <a:r>
              <a:rPr lang="tr-TR" altLang="tr-TR" sz="2400" b="1" dirty="0">
                <a:solidFill>
                  <a:srgbClr val="FFFF00"/>
                </a:solidFill>
                <a:effectLst>
                  <a:outerShdw blurRad="38100" dist="38100" dir="2700000" algn="tl">
                    <a:srgbClr val="000000">
                      <a:alpha val="43137"/>
                    </a:srgbClr>
                  </a:outerShdw>
                </a:effectLst>
              </a:rPr>
              <a:t>Cumhurbaşkanlığınca </a:t>
            </a:r>
            <a:r>
              <a:rPr lang="tr-TR" altLang="tr-TR" sz="2400" b="1" u="sng" dirty="0">
                <a:solidFill>
                  <a:srgbClr val="FFFF00"/>
                </a:solidFill>
                <a:effectLst>
                  <a:outerShdw blurRad="38100" dist="38100" dir="2700000" algn="tl">
                    <a:srgbClr val="000000">
                      <a:alpha val="43137"/>
                    </a:srgbClr>
                  </a:outerShdw>
                </a:effectLst>
              </a:rPr>
              <a:t>geçici olarak sözl</a:t>
            </a:r>
            <a:r>
              <a:rPr lang="tr-TR" altLang="tr-TR" sz="2400" b="1" dirty="0">
                <a:solidFill>
                  <a:srgbClr val="FFFF00"/>
                </a:solidFill>
                <a:effectLst>
                  <a:outerShdw blurRad="38100" dist="38100" dir="2700000" algn="tl">
                    <a:srgbClr val="000000">
                      <a:alpha val="43137"/>
                    </a:srgbClr>
                  </a:outerShdw>
                </a:effectLst>
              </a:rPr>
              <a:t>eşme ile çalıştırılmasına karar verilen ve </a:t>
            </a:r>
            <a:r>
              <a:rPr lang="tr-TR" altLang="tr-TR" sz="2400" b="1" u="sng" dirty="0">
                <a:solidFill>
                  <a:srgbClr val="FFFF00"/>
                </a:solidFill>
                <a:effectLst>
                  <a:outerShdw blurRad="38100" dist="38100" dir="2700000" algn="tl">
                    <a:srgbClr val="000000">
                      <a:alpha val="43137"/>
                    </a:srgbClr>
                  </a:outerShdw>
                </a:effectLst>
              </a:rPr>
              <a:t>işçi sayılmayan </a:t>
            </a:r>
            <a:r>
              <a:rPr lang="tr-TR" altLang="tr-TR" sz="2400" b="1" dirty="0">
                <a:solidFill>
                  <a:srgbClr val="FFFF00"/>
                </a:solidFill>
                <a:effectLst>
                  <a:outerShdw blurRad="38100" dist="38100" dir="2700000" algn="tl">
                    <a:srgbClr val="000000">
                      <a:alpha val="43137"/>
                    </a:srgbClr>
                  </a:outerShdw>
                </a:effectLst>
              </a:rPr>
              <a:t>kamu hizmeti görevlileridir. </a:t>
            </a:r>
            <a:endParaRPr lang="tr-TR" altLang="tr-TR" sz="2400" dirty="0"/>
          </a:p>
        </p:txBody>
      </p:sp>
      <p:sp>
        <p:nvSpPr>
          <p:cNvPr id="4" name="3 Veri Yer Tutucusu"/>
          <p:cNvSpPr>
            <a:spLocks noGrp="1"/>
          </p:cNvSpPr>
          <p:nvPr>
            <p:ph type="dt" sz="half" idx="10"/>
          </p:nvPr>
        </p:nvSpPr>
        <p:spPr/>
        <p:txBody>
          <a:bodyPr/>
          <a:lstStyle/>
          <a:p>
            <a:pPr>
              <a:defRPr/>
            </a:pPr>
            <a:fld id="{7486EA0A-3DAD-4EA8-9D68-0E39FCCFC826}"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CC44D288-7B33-448B-B306-57800B1A66A8}" type="slidenum">
              <a:rPr lang="tr-TR" altLang="tr-TR" sz="1200" b="0"/>
              <a:pPr eaLnBrk="1" hangingPunct="1"/>
              <a:t>10</a:t>
            </a:fld>
            <a:endParaRPr lang="tr-TR" altLang="tr-TR" sz="1200" b="0"/>
          </a:p>
        </p:txBody>
      </p:sp>
    </p:spTree>
  </p:cSld>
  <p:clrMapOvr>
    <a:masterClrMapping/>
  </p:clrMapOvr>
  <p:transition spd="slow">
    <p:wheel/>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3"/>
          <p:cNvSpPr>
            <a:spLocks noGrp="1" noChangeArrowheads="1"/>
          </p:cNvSpPr>
          <p:nvPr>
            <p:ph idx="1"/>
          </p:nvPr>
        </p:nvSpPr>
        <p:spPr>
          <a:xfrm>
            <a:off x="323850" y="333375"/>
            <a:ext cx="8229600" cy="5759450"/>
          </a:xfrm>
        </p:spPr>
        <p:txBody>
          <a:bodyPr/>
          <a:lstStyle/>
          <a:p>
            <a:pPr algn="just" eaLnBrk="1" hangingPunct="1">
              <a:lnSpc>
                <a:spcPct val="90000"/>
              </a:lnSpc>
            </a:pPr>
            <a:r>
              <a:rPr lang="tr-TR" altLang="tr-TR" sz="2400" dirty="0"/>
              <a:t>    Ancak, yabancı uyrukluların; tarihi belge ve eski harflerle yazılmış arşiv kayıtlarını değerlendirenlerin mütercimlerin; </a:t>
            </a:r>
            <a:r>
              <a:rPr lang="tr-TR" altLang="tr-TR" sz="2400" u="sng" dirty="0">
                <a:solidFill>
                  <a:srgbClr val="FFFF00"/>
                </a:solidFill>
              </a:rPr>
              <a:t>tercümanların</a:t>
            </a:r>
            <a:r>
              <a:rPr lang="tr-TR" altLang="tr-TR" sz="2400" dirty="0"/>
              <a:t>; </a:t>
            </a:r>
            <a:r>
              <a:rPr lang="tr-TR" altLang="tr-TR" sz="2400" b="1" dirty="0">
                <a:solidFill>
                  <a:srgbClr val="FFFF00"/>
                </a:solidFill>
                <a:effectLst>
                  <a:outerShdw blurRad="38100" dist="38100" dir="2700000" algn="tl">
                    <a:srgbClr val="000000">
                      <a:alpha val="43137"/>
                    </a:srgbClr>
                  </a:outerShdw>
                </a:effectLst>
              </a:rPr>
              <a:t>Millî Eğitim Bakanlığında norm kadro sonucu ortaya çıkan öğretmen ihtiyacının kadrolu öğretmen istihdamıyla kapatılamaması hallerinde öğretmenlerin; </a:t>
            </a:r>
            <a:r>
              <a:rPr lang="tr-TR" altLang="tr-TR" sz="2400" dirty="0"/>
              <a:t>dava adedinin azlığı nedeni ile </a:t>
            </a:r>
            <a:r>
              <a:rPr lang="tr-TR" altLang="tr-TR" sz="2400" b="1" dirty="0">
                <a:solidFill>
                  <a:srgbClr val="FFFF00"/>
                </a:solidFill>
                <a:effectLst>
                  <a:outerShdw blurRad="38100" dist="38100" dir="2700000" algn="tl">
                    <a:srgbClr val="000000">
                      <a:alpha val="43137"/>
                    </a:srgbClr>
                  </a:outerShdw>
                </a:effectLst>
              </a:rPr>
              <a:t>kadrolu avukat istihdamının </a:t>
            </a:r>
            <a:r>
              <a:rPr lang="tr-TR" altLang="tr-TR" sz="2400" dirty="0"/>
              <a:t>gerekli olmadığı yerlerde avukatlarını, (....)kadrolu istihdamın mümkün olamadığı hallerde </a:t>
            </a:r>
            <a:r>
              <a:rPr lang="tr-TR" altLang="tr-TR" sz="2400" b="1" dirty="0">
                <a:solidFill>
                  <a:srgbClr val="FFFF00"/>
                </a:solidFill>
                <a:effectLst>
                  <a:outerShdw blurRad="38100" dist="38100" dir="2700000" algn="tl">
                    <a:srgbClr val="000000">
                      <a:alpha val="43137"/>
                    </a:srgbClr>
                  </a:outerShdw>
                </a:effectLst>
              </a:rPr>
              <a:t>tabip veya uzman tabiplerin</a:t>
            </a:r>
            <a:r>
              <a:rPr lang="tr-TR" altLang="tr-TR" sz="2400" dirty="0"/>
              <a:t>; Adli Tıp Müessesesi uzmanlarının; Devlet Konservatuarları sanatçı öğretim üyelerinin; </a:t>
            </a:r>
            <a:r>
              <a:rPr lang="tr-TR" altLang="tr-TR" sz="2400" b="1" dirty="0">
                <a:solidFill>
                  <a:srgbClr val="FFFF00"/>
                </a:solidFill>
                <a:effectLst>
                  <a:outerShdw blurRad="38100" dist="38100" dir="2700000" algn="tl">
                    <a:srgbClr val="000000">
                      <a:alpha val="43137"/>
                    </a:srgbClr>
                  </a:outerShdw>
                </a:effectLst>
              </a:rPr>
              <a:t>İstanbul Belediyesi Konservatuarı sanatçılarının</a:t>
            </a:r>
            <a:r>
              <a:rPr lang="tr-TR" altLang="tr-TR" sz="2400" dirty="0"/>
              <a:t>; bu Kanuna tâbi kamu idarelerinde ve dış kuruluşlarda belirli bazı hizmetlerde çalıştırılacak personelin de </a:t>
            </a:r>
            <a:r>
              <a:rPr lang="tr-TR" altLang="tr-TR" sz="2400" b="1" dirty="0">
                <a:solidFill>
                  <a:srgbClr val="FFFF00"/>
                </a:solidFill>
                <a:effectLst>
                  <a:outerShdw blurRad="38100" dist="38100" dir="2700000" algn="tl">
                    <a:srgbClr val="000000">
                      <a:alpha val="43137"/>
                    </a:srgbClr>
                  </a:outerShdw>
                </a:effectLst>
              </a:rPr>
              <a:t>zorunlu hallerde</a:t>
            </a:r>
            <a:r>
              <a:rPr lang="tr-TR" altLang="tr-TR" sz="2400" dirty="0"/>
              <a:t> sözleşme ile istihdamları caizdir. </a:t>
            </a:r>
          </a:p>
        </p:txBody>
      </p:sp>
      <p:sp>
        <p:nvSpPr>
          <p:cNvPr id="4" name="3 Veri Yer Tutucusu"/>
          <p:cNvSpPr>
            <a:spLocks noGrp="1"/>
          </p:cNvSpPr>
          <p:nvPr>
            <p:ph type="dt" sz="half" idx="10"/>
          </p:nvPr>
        </p:nvSpPr>
        <p:spPr/>
        <p:txBody>
          <a:bodyPr/>
          <a:lstStyle/>
          <a:p>
            <a:pPr>
              <a:defRPr/>
            </a:pPr>
            <a:fld id="{83984C87-3CCD-4D85-9277-F23BFEBFF86F}"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8DB976B8-F562-4FF9-958D-02A3193687EF}" type="slidenum">
              <a:rPr lang="tr-TR" altLang="tr-TR" sz="1200" b="0"/>
              <a:pPr eaLnBrk="1" hangingPunct="1"/>
              <a:t>11</a:t>
            </a:fld>
            <a:endParaRPr lang="tr-TR" altLang="tr-TR" sz="1200" b="0"/>
          </a:p>
        </p:txBody>
      </p:sp>
    </p:spTree>
  </p:cSld>
  <p:clrMapOvr>
    <a:masterClrMapping/>
  </p:clrMapOvr>
  <p:transition spd="slow">
    <p:wheel/>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3"/>
          <p:cNvSpPr>
            <a:spLocks noGrp="1" noChangeArrowheads="1"/>
          </p:cNvSpPr>
          <p:nvPr>
            <p:ph idx="1"/>
          </p:nvPr>
        </p:nvSpPr>
        <p:spPr>
          <a:xfrm>
            <a:off x="468313" y="620713"/>
            <a:ext cx="8218487" cy="5475287"/>
          </a:xfrm>
        </p:spPr>
        <p:txBody>
          <a:bodyPr/>
          <a:lstStyle/>
          <a:p>
            <a:pPr algn="just" eaLnBrk="1" hangingPunct="1"/>
            <a:r>
              <a:rPr lang="tr-TR" altLang="tr-TR" dirty="0"/>
              <a:t>   </a:t>
            </a:r>
            <a:r>
              <a:rPr lang="tr-TR" altLang="tr-TR" sz="3600" dirty="0">
                <a:solidFill>
                  <a:srgbClr val="FFFF00"/>
                </a:solidFill>
              </a:rPr>
              <a:t>Sözleşmeli personel seçiminde </a:t>
            </a:r>
            <a:r>
              <a:rPr lang="tr-TR" altLang="tr-TR" sz="3600" dirty="0"/>
              <a:t>uygulanacak </a:t>
            </a:r>
            <a:r>
              <a:rPr lang="tr-TR" altLang="tr-TR" sz="3600" dirty="0">
                <a:solidFill>
                  <a:srgbClr val="FFFF00"/>
                </a:solidFill>
              </a:rPr>
              <a:t>sınav</a:t>
            </a:r>
            <a:r>
              <a:rPr lang="tr-TR" altLang="tr-TR" sz="3600" dirty="0"/>
              <a:t> ile istisnaları, bunlara ödenebilecek </a:t>
            </a:r>
            <a:r>
              <a:rPr lang="tr-TR" altLang="tr-TR" sz="3600" b="1" dirty="0">
                <a:solidFill>
                  <a:srgbClr val="FFFF00"/>
                </a:solidFill>
              </a:rPr>
              <a:t>ücretlerin</a:t>
            </a:r>
            <a:r>
              <a:rPr lang="tr-TR" altLang="tr-TR" sz="3600" dirty="0"/>
              <a:t> üst sınırları ile verilecek </a:t>
            </a:r>
            <a:r>
              <a:rPr lang="tr-TR" altLang="tr-TR" sz="3600" b="1" dirty="0">
                <a:solidFill>
                  <a:srgbClr val="FFFF00"/>
                </a:solidFill>
              </a:rPr>
              <a:t>iş sonu tazminatı</a:t>
            </a:r>
            <a:r>
              <a:rPr lang="tr-TR" altLang="tr-TR" sz="3600" dirty="0"/>
              <a:t> miktarı, kullandırılacak </a:t>
            </a:r>
            <a:r>
              <a:rPr lang="tr-TR" altLang="tr-TR" sz="3600" b="1" dirty="0">
                <a:solidFill>
                  <a:srgbClr val="FFFF00"/>
                </a:solidFill>
              </a:rPr>
              <a:t>izinler</a:t>
            </a:r>
            <a:r>
              <a:rPr lang="tr-TR" altLang="tr-TR" sz="3600" dirty="0"/>
              <a:t> ve bu hususlara ilişkin esas ve </a:t>
            </a:r>
            <a:r>
              <a:rPr lang="tr-TR" altLang="tr-TR" sz="3600" dirty="0" err="1"/>
              <a:t>usûller</a:t>
            </a:r>
            <a:r>
              <a:rPr lang="tr-TR" altLang="tr-TR" sz="3600" dirty="0"/>
              <a:t> </a:t>
            </a:r>
            <a:r>
              <a:rPr lang="tr-TR" altLang="tr-TR" sz="2400" b="1" dirty="0">
                <a:solidFill>
                  <a:srgbClr val="FFFF00"/>
                </a:solidFill>
                <a:effectLst>
                  <a:outerShdw blurRad="38100" dist="38100" dir="2700000" algn="tl">
                    <a:srgbClr val="000000">
                      <a:alpha val="43137"/>
                    </a:srgbClr>
                  </a:outerShdw>
                </a:effectLst>
                <a:highlight>
                  <a:srgbClr val="800000"/>
                </a:highlight>
              </a:rPr>
              <a:t>Cumhurbaşkanlığınca</a:t>
            </a:r>
            <a:r>
              <a:rPr lang="tr-TR" altLang="tr-TR" sz="2400" b="1" dirty="0">
                <a:solidFill>
                  <a:srgbClr val="FFFF00"/>
                </a:solidFill>
                <a:effectLst>
                  <a:outerShdw blurRad="38100" dist="38100" dir="2700000" algn="tl">
                    <a:srgbClr val="000000">
                      <a:alpha val="43137"/>
                    </a:srgbClr>
                  </a:outerShdw>
                </a:effectLst>
              </a:rPr>
              <a:t> kararlaştırılır. </a:t>
            </a:r>
          </a:p>
        </p:txBody>
      </p:sp>
      <p:sp>
        <p:nvSpPr>
          <p:cNvPr id="4" name="3 Veri Yer Tutucusu"/>
          <p:cNvSpPr>
            <a:spLocks noGrp="1"/>
          </p:cNvSpPr>
          <p:nvPr>
            <p:ph type="dt" sz="half" idx="10"/>
          </p:nvPr>
        </p:nvSpPr>
        <p:spPr/>
        <p:txBody>
          <a:bodyPr/>
          <a:lstStyle/>
          <a:p>
            <a:pPr>
              <a:defRPr/>
            </a:pPr>
            <a:fld id="{E0019183-2F94-485A-8483-1DC88BC66BC0}"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E06E8E78-A446-48EF-9073-70561D745D54}" type="slidenum">
              <a:rPr lang="tr-TR" altLang="tr-TR" sz="1200" b="0"/>
              <a:pPr eaLnBrk="1" hangingPunct="1"/>
              <a:t>12</a:t>
            </a:fld>
            <a:endParaRPr lang="tr-TR" altLang="tr-TR" sz="1200" b="0"/>
          </a:p>
        </p:txBody>
      </p:sp>
    </p:spTree>
  </p:cSld>
  <p:clrMapOvr>
    <a:masterClrMapping/>
  </p:clrMapOvr>
  <p:transition spd="slow">
    <p:wheel/>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tr-TR" b="1">
                <a:solidFill>
                  <a:schemeClr val="accent1"/>
                </a:solidFill>
              </a:rPr>
              <a:t> </a:t>
            </a:r>
            <a:r>
              <a:rPr lang="tr-TR" b="1">
                <a:solidFill>
                  <a:srgbClr val="FFFF99"/>
                </a:solidFill>
              </a:rPr>
              <a:t>  C) Geçici personel:</a:t>
            </a:r>
            <a:r>
              <a:rPr lang="tr-TR"/>
              <a:t> </a:t>
            </a:r>
          </a:p>
        </p:txBody>
      </p:sp>
      <p:sp>
        <p:nvSpPr>
          <p:cNvPr id="221187" name="Rectangle 3"/>
          <p:cNvSpPr>
            <a:spLocks noGrp="1" noChangeArrowheads="1"/>
          </p:cNvSpPr>
          <p:nvPr>
            <p:ph idx="1"/>
          </p:nvPr>
        </p:nvSpPr>
        <p:spPr/>
        <p:txBody>
          <a:bodyPr/>
          <a:lstStyle/>
          <a:p>
            <a:pPr algn="just" eaLnBrk="1" hangingPunct="1">
              <a:defRPr/>
            </a:pPr>
            <a:r>
              <a:rPr lang="tr-TR" dirty="0"/>
              <a:t>  </a:t>
            </a:r>
            <a:r>
              <a:rPr lang="tr-TR" sz="2400" b="1" dirty="0">
                <a:solidFill>
                  <a:srgbClr val="FFFF00"/>
                </a:solidFill>
                <a:effectLst>
                  <a:outerShdw blurRad="38100" dist="38100" dir="2700000" algn="tl">
                    <a:srgbClr val="000000">
                      <a:alpha val="43137"/>
                    </a:srgbClr>
                  </a:outerShdw>
                </a:effectLst>
              </a:rPr>
              <a:t>Bir yıldan az süreli</a:t>
            </a:r>
            <a:r>
              <a:rPr lang="tr-TR" dirty="0"/>
              <a:t> veya </a:t>
            </a:r>
            <a:r>
              <a:rPr lang="tr-TR" sz="2400" b="1" dirty="0">
                <a:solidFill>
                  <a:srgbClr val="FFFF00"/>
                </a:solidFill>
                <a:effectLst>
                  <a:outerShdw blurRad="38100" dist="38100" dir="2700000" algn="tl">
                    <a:srgbClr val="000000">
                      <a:alpha val="43137"/>
                    </a:srgbClr>
                  </a:outerShdw>
                </a:effectLst>
              </a:rPr>
              <a:t>mevsimlik hizmet </a:t>
            </a:r>
            <a:r>
              <a:rPr lang="tr-TR" dirty="0"/>
              <a:t>olduğuna </a:t>
            </a:r>
            <a:r>
              <a:rPr lang="tr-TR" sz="2400" b="1" dirty="0">
                <a:solidFill>
                  <a:srgbClr val="FFFF00"/>
                </a:solidFill>
                <a:effectLst>
                  <a:outerShdw blurRad="38100" dist="38100" dir="2700000" algn="tl">
                    <a:srgbClr val="000000">
                      <a:alpha val="43137"/>
                    </a:srgbClr>
                  </a:outerShdw>
                </a:effectLst>
              </a:rPr>
              <a:t>Devlet Personel Başkanlığı ve Hazine ve  Maliye Bakanlığının </a:t>
            </a:r>
            <a:r>
              <a:rPr lang="tr-TR" dirty="0"/>
              <a:t>görüşlerine dayanılarak Cumhurbaşkanlığınca karar verilen görevlerde ve </a:t>
            </a:r>
            <a:r>
              <a:rPr lang="tr-TR" sz="2400" b="1" dirty="0">
                <a:solidFill>
                  <a:srgbClr val="FFFF00"/>
                </a:solidFill>
                <a:effectLst>
                  <a:outerShdw blurRad="38100" dist="38100" dir="2700000" algn="tl">
                    <a:srgbClr val="000000">
                      <a:alpha val="43137"/>
                    </a:srgbClr>
                  </a:outerShdw>
                </a:effectLst>
              </a:rPr>
              <a:t>belirtilen ücret ve adet sınırları içinde </a:t>
            </a:r>
            <a:r>
              <a:rPr lang="tr-TR" b="1" u="sng" dirty="0">
                <a:solidFill>
                  <a:srgbClr val="FFFF00"/>
                </a:solidFill>
              </a:rPr>
              <a:t>sözleşme ile </a:t>
            </a:r>
            <a:r>
              <a:rPr lang="tr-TR" dirty="0"/>
              <a:t>çalıştırılan ve </a:t>
            </a:r>
            <a:r>
              <a:rPr lang="tr-TR" sz="2400" b="1" u="sng" dirty="0">
                <a:solidFill>
                  <a:srgbClr val="FFFF00"/>
                </a:solidFill>
                <a:effectLst>
                  <a:outerShdw blurRad="38100" dist="38100" dir="2700000" algn="tl">
                    <a:srgbClr val="000000">
                      <a:alpha val="43137"/>
                    </a:srgbClr>
                  </a:outerShdw>
                </a:effectLst>
              </a:rPr>
              <a:t>işçi sayılmayan</a:t>
            </a:r>
            <a:r>
              <a:rPr lang="tr-TR" sz="2400" b="1" dirty="0">
                <a:solidFill>
                  <a:srgbClr val="FFFF00"/>
                </a:solidFill>
                <a:effectLst>
                  <a:outerShdw blurRad="38100" dist="38100" dir="2700000" algn="tl">
                    <a:srgbClr val="000000">
                      <a:alpha val="43137"/>
                    </a:srgbClr>
                  </a:outerShdw>
                </a:effectLst>
              </a:rPr>
              <a:t> kimselerdir. </a:t>
            </a:r>
          </a:p>
        </p:txBody>
      </p:sp>
      <p:sp>
        <p:nvSpPr>
          <p:cNvPr id="4" name="3 Veri Yer Tutucusu"/>
          <p:cNvSpPr>
            <a:spLocks noGrp="1"/>
          </p:cNvSpPr>
          <p:nvPr>
            <p:ph type="dt" sz="half" idx="10"/>
          </p:nvPr>
        </p:nvSpPr>
        <p:spPr/>
        <p:txBody>
          <a:bodyPr/>
          <a:lstStyle/>
          <a:p>
            <a:pPr>
              <a:defRPr/>
            </a:pPr>
            <a:fld id="{0CADD28B-6A4F-4C07-9788-423FE422F7EC}"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DE3DDE83-8607-43E9-B18C-DED3C9260082}" type="slidenum">
              <a:rPr lang="tr-TR" altLang="tr-TR" sz="1200" b="0"/>
              <a:pPr eaLnBrk="1" hangingPunct="1"/>
              <a:t>13</a:t>
            </a:fld>
            <a:endParaRPr lang="tr-TR" altLang="tr-TR" sz="1200" b="0"/>
          </a:p>
        </p:txBody>
      </p:sp>
    </p:spTree>
  </p:cSld>
  <p:clrMapOvr>
    <a:masterClrMapping/>
  </p:clrMapOvr>
  <p:transition spd="slow">
    <p:wheel/>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defRPr/>
            </a:pPr>
            <a:r>
              <a:rPr lang="tr-TR" b="1">
                <a:solidFill>
                  <a:schemeClr val="accent1"/>
                </a:solidFill>
              </a:rPr>
              <a:t> </a:t>
            </a:r>
            <a:r>
              <a:rPr lang="tr-TR" b="1">
                <a:solidFill>
                  <a:srgbClr val="FFFF99"/>
                </a:solidFill>
              </a:rPr>
              <a:t>  D) İşçiler:</a:t>
            </a:r>
            <a:r>
              <a:rPr lang="tr-TR"/>
              <a:t>   </a:t>
            </a:r>
          </a:p>
        </p:txBody>
      </p:sp>
      <p:sp>
        <p:nvSpPr>
          <p:cNvPr id="16389" name="Rectangle 3"/>
          <p:cNvSpPr>
            <a:spLocks noGrp="1" noChangeArrowheads="1"/>
          </p:cNvSpPr>
          <p:nvPr>
            <p:ph idx="1"/>
          </p:nvPr>
        </p:nvSpPr>
        <p:spPr>
          <a:xfrm>
            <a:off x="468313" y="1412875"/>
            <a:ext cx="8218487" cy="4683125"/>
          </a:xfrm>
        </p:spPr>
        <p:txBody>
          <a:bodyPr/>
          <a:lstStyle/>
          <a:p>
            <a:pPr algn="just" eaLnBrk="1" hangingPunct="1">
              <a:lnSpc>
                <a:spcPct val="90000"/>
              </a:lnSpc>
            </a:pPr>
            <a:r>
              <a:rPr lang="tr-TR" altLang="tr-TR" sz="2800" dirty="0"/>
              <a:t>    (A), (B) ve (C) fıkralarında belirtilenler dışında kalan ve ilgili mevzuatı gereğince tahsis edilen </a:t>
            </a:r>
            <a:r>
              <a:rPr lang="tr-TR" altLang="tr-TR" sz="2800" b="1" dirty="0">
                <a:solidFill>
                  <a:srgbClr val="FFFF00"/>
                </a:solidFill>
                <a:highlight>
                  <a:srgbClr val="800000"/>
                </a:highlight>
              </a:rPr>
              <a:t>sürekli işçi kadrolarında </a:t>
            </a:r>
            <a:r>
              <a:rPr lang="tr-TR" altLang="tr-TR" sz="2800" dirty="0">
                <a:solidFill>
                  <a:srgbClr val="FFFF00"/>
                </a:solidFill>
              </a:rPr>
              <a:t>belirsiz süreli iş sözleşmeleriyle çalıştırılan sürekli işçiler </a:t>
            </a:r>
            <a:r>
              <a:rPr lang="tr-TR" altLang="tr-TR" sz="2800" dirty="0"/>
              <a:t>ile </a:t>
            </a:r>
            <a:r>
              <a:rPr lang="tr-TR" altLang="tr-TR" sz="2800" u="sng" dirty="0">
                <a:effectLst>
                  <a:outerShdw blurRad="38100" dist="38100" dir="2700000" algn="tl">
                    <a:srgbClr val="000000">
                      <a:alpha val="43137"/>
                    </a:srgbClr>
                  </a:outerShdw>
                </a:effectLst>
              </a:rPr>
              <a:t>mevsimlik veya kampanya işlerinde ya da orman yangınıyla mücadele hizmetlerinde </a:t>
            </a:r>
            <a:r>
              <a:rPr lang="tr-TR" altLang="tr-TR" sz="2800" dirty="0"/>
              <a:t>ilgili mevzuatına göre </a:t>
            </a:r>
            <a:r>
              <a:rPr lang="tr-TR" altLang="tr-TR" sz="2800" dirty="0">
                <a:solidFill>
                  <a:srgbClr val="FFFF00"/>
                </a:solidFill>
              </a:rPr>
              <a:t>geçici iş pozisyonlarında </a:t>
            </a:r>
            <a:r>
              <a:rPr lang="tr-TR" altLang="tr-TR" sz="2800" b="1" dirty="0">
                <a:solidFill>
                  <a:srgbClr val="FFFF00"/>
                </a:solidFill>
              </a:rPr>
              <a:t>altı aydan az olmak üzere</a:t>
            </a:r>
            <a:r>
              <a:rPr lang="tr-TR" altLang="tr-TR" sz="2800" dirty="0">
                <a:solidFill>
                  <a:srgbClr val="FFFF00"/>
                </a:solidFill>
              </a:rPr>
              <a:t>  belirli süreli iş sözleşmeleriyle çalıştırılan geçici işçilerdir</a:t>
            </a:r>
            <a:r>
              <a:rPr lang="tr-TR" altLang="tr-TR" sz="2800" dirty="0"/>
              <a:t>. </a:t>
            </a:r>
            <a:r>
              <a:rPr lang="tr-TR" altLang="tr-TR" sz="2800" b="1" i="1" u="sng" dirty="0">
                <a:solidFill>
                  <a:srgbClr val="FFFF00"/>
                </a:solidFill>
                <a:effectLst>
                  <a:outerShdw blurRad="38100" dist="38100" dir="2700000" algn="tl">
                    <a:srgbClr val="000000">
                      <a:alpha val="43137"/>
                    </a:srgbClr>
                  </a:outerShdw>
                </a:effectLst>
              </a:rPr>
              <a:t>Bunlar hakkında bu Kanun hükümleri uygulanmaz. </a:t>
            </a:r>
          </a:p>
        </p:txBody>
      </p:sp>
      <p:sp>
        <p:nvSpPr>
          <p:cNvPr id="5" name="3 Veri Yer Tutucusu"/>
          <p:cNvSpPr>
            <a:spLocks noGrp="1"/>
          </p:cNvSpPr>
          <p:nvPr>
            <p:ph type="dt" sz="half" idx="10"/>
          </p:nvPr>
        </p:nvSpPr>
        <p:spPr/>
        <p:txBody>
          <a:bodyPr/>
          <a:lstStyle/>
          <a:p>
            <a:pPr>
              <a:defRPr/>
            </a:pPr>
            <a:fld id="{5884F906-286B-48B4-A2A1-CAE7E5F46A38}"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3B1DBB51-02E3-4CA7-BC4E-A3401ED1445F}" type="slidenum">
              <a:rPr lang="tr-TR" altLang="tr-TR" sz="1200" b="0"/>
              <a:pPr eaLnBrk="1" hangingPunct="1"/>
              <a:t>14</a:t>
            </a:fld>
            <a:endParaRPr lang="tr-TR" altLang="tr-TR" sz="1200" b="0"/>
          </a:p>
        </p:txBody>
      </p:sp>
      <p:pic>
        <p:nvPicPr>
          <p:cNvPr id="16390" name="Picture 4" descr="İŞ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0"/>
            <a:ext cx="2411412"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normAutofit fontScale="90000"/>
          </a:bodyPr>
          <a:lstStyle/>
          <a:p>
            <a:pPr eaLnBrk="1" hangingPunct="1">
              <a:defRPr/>
            </a:pPr>
            <a:r>
              <a:rPr lang="tr-TR" sz="4000"/>
              <a:t>  </a:t>
            </a:r>
            <a:r>
              <a:rPr lang="tr-TR" b="1">
                <a:solidFill>
                  <a:srgbClr val="FFFF99"/>
                </a:solidFill>
              </a:rPr>
              <a:t>Dört istihdam şekli dışında personel çalıştırılamayacağı:</a:t>
            </a:r>
            <a:r>
              <a:rPr lang="tr-TR" sz="4000"/>
              <a:t> </a:t>
            </a:r>
          </a:p>
        </p:txBody>
      </p:sp>
      <p:sp>
        <p:nvSpPr>
          <p:cNvPr id="17413" name="Rectangle 3"/>
          <p:cNvSpPr>
            <a:spLocks noGrp="1" noChangeArrowheads="1"/>
          </p:cNvSpPr>
          <p:nvPr>
            <p:ph idx="1"/>
          </p:nvPr>
        </p:nvSpPr>
        <p:spPr>
          <a:xfrm>
            <a:off x="468313" y="1989138"/>
            <a:ext cx="8218487" cy="4106862"/>
          </a:xfrm>
        </p:spPr>
        <p:txBody>
          <a:bodyPr/>
          <a:lstStyle/>
          <a:p>
            <a:pPr algn="just" eaLnBrk="1" hangingPunct="1"/>
            <a:r>
              <a:rPr lang="tr-TR" altLang="tr-TR" sz="3600" b="1" u="sng" dirty="0">
                <a:solidFill>
                  <a:srgbClr val="FFFF99"/>
                </a:solidFill>
              </a:rPr>
              <a:t>Madde 5 –</a:t>
            </a:r>
            <a:r>
              <a:rPr lang="tr-TR" altLang="tr-TR" b="1" dirty="0"/>
              <a:t> </a:t>
            </a:r>
            <a:r>
              <a:rPr lang="tr-TR" altLang="tr-TR" dirty="0"/>
              <a:t>  </a:t>
            </a:r>
            <a:r>
              <a:rPr lang="tr-TR" altLang="tr-TR" sz="3600" dirty="0"/>
              <a:t>Bu Kanuna tabi kurumlar, dördüncü maddede yazılı </a:t>
            </a:r>
            <a:r>
              <a:rPr lang="tr-TR" altLang="tr-TR" sz="3600" b="1" dirty="0">
                <a:solidFill>
                  <a:srgbClr val="FFFF00"/>
                </a:solidFill>
                <a:effectLst>
                  <a:outerShdw blurRad="38100" dist="38100" dir="2700000" algn="tl">
                    <a:srgbClr val="000000">
                      <a:alpha val="43137"/>
                    </a:srgbClr>
                  </a:outerShdw>
                </a:effectLst>
              </a:rPr>
              <a:t>dört istihdam şekli </a:t>
            </a:r>
            <a:r>
              <a:rPr lang="tr-TR" altLang="tr-TR" sz="3600" dirty="0"/>
              <a:t>dışında personel çalıştıramazlar.</a:t>
            </a:r>
          </a:p>
        </p:txBody>
      </p:sp>
      <p:sp>
        <p:nvSpPr>
          <p:cNvPr id="4" name="3 Veri Yer Tutucusu"/>
          <p:cNvSpPr>
            <a:spLocks noGrp="1"/>
          </p:cNvSpPr>
          <p:nvPr>
            <p:ph type="dt" sz="half" idx="10"/>
          </p:nvPr>
        </p:nvSpPr>
        <p:spPr/>
        <p:txBody>
          <a:bodyPr/>
          <a:lstStyle/>
          <a:p>
            <a:pPr>
              <a:defRPr/>
            </a:pPr>
            <a:fld id="{C0F85EAD-B4B2-4130-A14E-8A8EF9C39658}"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AA6F65E3-A554-4EC8-A75E-1B7599C20A76}" type="slidenum">
              <a:rPr lang="tr-TR" altLang="tr-TR" sz="1200" b="0"/>
              <a:pPr eaLnBrk="1" hangingPunct="1"/>
              <a:t>15</a:t>
            </a:fld>
            <a:endParaRPr lang="tr-TR" altLang="tr-TR" sz="1200" b="0"/>
          </a:p>
        </p:txBody>
      </p:sp>
    </p:spTree>
  </p:cSld>
  <p:clrMapOvr>
    <a:masterClrMapping/>
  </p:clrMapOvr>
  <p:transition spd="slow">
    <p:wheel/>
    <p:sndAc>
      <p:stSnd>
        <p:snd r:embed="rId2" name="camera.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pPr>
              <a:defRPr/>
            </a:pPr>
            <a:fld id="{C4562EAB-0C96-4973-84A0-9E99644AD011}" type="datetime1">
              <a:rPr lang="tr-TR"/>
              <a:pPr>
                <a:defRPr/>
              </a:pPr>
              <a:t>18.02.2021</a:t>
            </a:fld>
            <a:endParaRPr lang="tr-TR"/>
          </a:p>
        </p:txBody>
      </p:sp>
      <p:sp>
        <p:nvSpPr>
          <p:cNvPr id="6" name="3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5C6BFF7-6021-4370-8411-16ABEB0E0801}" type="slidenum">
              <a:rPr lang="tr-TR" altLang="tr-TR" sz="1200" b="0"/>
              <a:pPr eaLnBrk="1" hangingPunct="1"/>
              <a:t>16</a:t>
            </a:fld>
            <a:endParaRPr lang="tr-TR" altLang="tr-TR" sz="1200" b="0"/>
          </a:p>
        </p:txBody>
      </p:sp>
      <p:sp>
        <p:nvSpPr>
          <p:cNvPr id="19460" name="WordArt 4"/>
          <p:cNvSpPr>
            <a:spLocks noChangeArrowheads="1" noChangeShapeType="1" noTextEdit="1"/>
          </p:cNvSpPr>
          <p:nvPr/>
        </p:nvSpPr>
        <p:spPr bwMode="auto">
          <a:xfrm>
            <a:off x="1331913" y="1196975"/>
            <a:ext cx="5748337" cy="1368425"/>
          </a:xfrm>
          <a:prstGeom prst="rect">
            <a:avLst/>
          </a:prstGeom>
        </p:spPr>
        <p:txBody>
          <a:bodyPr wrap="none" fromWordArt="1">
            <a:prstTxWarp prst="textDoubleWave1">
              <a:avLst>
                <a:gd name="adj1" fmla="val 6500"/>
                <a:gd name="adj2" fmla="val 0"/>
              </a:avLst>
            </a:prstTxWarp>
          </a:bodyPr>
          <a:lstStyle/>
          <a:p>
            <a:pPr algn="ctr"/>
            <a:r>
              <a:rPr lang="tr-TR" sz="3600" kern="10" spc="-360">
                <a:ln w="12700">
                  <a:solidFill>
                    <a:srgbClr val="000099"/>
                  </a:solidFill>
                  <a:round/>
                  <a:headEnd/>
                  <a:tailEnd/>
                </a:ln>
                <a:solidFill>
                  <a:srgbClr val="33CCFF"/>
                </a:solidFill>
                <a:effectLst>
                  <a:outerShdw dist="125724" dir="18900000" algn="ctr" rotWithShape="0">
                    <a:srgbClr val="000099"/>
                  </a:outerShdw>
                </a:effectLst>
                <a:latin typeface="Impact" panose="020B0806030902050204" pitchFamily="34" charset="0"/>
              </a:rPr>
              <a:t>BÖLÜM:2</a:t>
            </a:r>
          </a:p>
        </p:txBody>
      </p:sp>
      <p:sp>
        <p:nvSpPr>
          <p:cNvPr id="19461" name="WordArt 5"/>
          <p:cNvSpPr>
            <a:spLocks noChangeArrowheads="1" noChangeShapeType="1" noTextEdit="1"/>
          </p:cNvSpPr>
          <p:nvPr/>
        </p:nvSpPr>
        <p:spPr bwMode="auto">
          <a:xfrm>
            <a:off x="1042988" y="3146425"/>
            <a:ext cx="7200900" cy="15779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tr-TR"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ÖDEV VE SORUMLULUKLAR</a:t>
            </a:r>
          </a:p>
        </p:txBody>
      </p:sp>
    </p:spTree>
  </p:cSld>
  <p:clrMapOvr>
    <a:masterClrMapping/>
  </p:clrMapOvr>
  <p:transition spd="slow">
    <p:wheel/>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16068" name="Rectangle 71">
            <a:extLst>
              <a:ext uri="{FF2B5EF4-FFF2-40B4-BE49-F238E27FC236}">
                <a16:creationId xmlns:a16="http://schemas.microsoft.com/office/drawing/2014/main" id="{923E8915-D2AA-4327-A45A-972C3CA9574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6069" name="Rectangle 73">
            <a:extLst>
              <a:ext uri="{FF2B5EF4-FFF2-40B4-BE49-F238E27FC236}">
                <a16:creationId xmlns:a16="http://schemas.microsoft.com/office/drawing/2014/main" id="{8302FC3C-9804-4950-B721-5FD704BA60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1714"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6070" name="Straight Connector 75">
            <a:extLst>
              <a:ext uri="{FF2B5EF4-FFF2-40B4-BE49-F238E27FC236}">
                <a16:creationId xmlns:a16="http://schemas.microsoft.com/office/drawing/2014/main" id="{6B9695BD-ECF6-49CA-8877-8C493193C65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1"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16071" name="Picture 77">
            <a:extLst>
              <a:ext uri="{FF2B5EF4-FFF2-40B4-BE49-F238E27FC236}">
                <a16:creationId xmlns:a16="http://schemas.microsoft.com/office/drawing/2014/main" id="{3BC6EBB2-9BDC-4075-BA6B-43A9FBF9C86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b="23320"/>
          <a:stretch/>
        </p:blipFill>
        <p:spPr>
          <a:xfrm>
            <a:off x="6454408" y="6228080"/>
            <a:ext cx="745301" cy="762000"/>
          </a:xfrm>
          <a:prstGeom prst="rect">
            <a:avLst/>
          </a:prstGeom>
        </p:spPr>
      </p:pic>
      <p:sp>
        <p:nvSpPr>
          <p:cNvPr id="80" name="Freeform 5">
            <a:extLst>
              <a:ext uri="{FF2B5EF4-FFF2-40B4-BE49-F238E27FC236}">
                <a16:creationId xmlns:a16="http://schemas.microsoft.com/office/drawing/2014/main" id="{F3798573-F27B-47EB-8EA4-7EE34954C2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191" y="0"/>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16066" name="Rectangle 2"/>
          <p:cNvSpPr>
            <a:spLocks noGrp="1" noChangeArrowheads="1"/>
          </p:cNvSpPr>
          <p:nvPr>
            <p:ph type="title"/>
          </p:nvPr>
        </p:nvSpPr>
        <p:spPr>
          <a:xfrm>
            <a:off x="604646" y="804672"/>
            <a:ext cx="2641019" cy="5248656"/>
          </a:xfrm>
        </p:spPr>
        <p:txBody>
          <a:bodyPr anchor="ctr">
            <a:normAutofit/>
          </a:bodyPr>
          <a:lstStyle/>
          <a:p>
            <a:pPr algn="ctr" eaLnBrk="1" hangingPunct="1">
              <a:defRPr/>
            </a:pPr>
            <a:r>
              <a:rPr lang="tr-TR" b="1" dirty="0"/>
              <a:t>Sadakat:</a:t>
            </a:r>
            <a:r>
              <a:rPr lang="tr-TR" dirty="0"/>
              <a:t> </a:t>
            </a:r>
          </a:p>
        </p:txBody>
      </p:sp>
      <p:sp>
        <p:nvSpPr>
          <p:cNvPr id="4" name="3 Veri Yer Tutucusu"/>
          <p:cNvSpPr>
            <a:spLocks noGrp="1"/>
          </p:cNvSpPr>
          <p:nvPr>
            <p:ph type="dt" sz="half" idx="10"/>
          </p:nvPr>
        </p:nvSpPr>
        <p:spPr>
          <a:xfrm>
            <a:off x="6453313" y="6400005"/>
            <a:ext cx="1646177" cy="304799"/>
          </a:xfrm>
        </p:spPr>
        <p:txBody>
          <a:bodyPr anchor="ctr">
            <a:normAutofit/>
          </a:bodyPr>
          <a:lstStyle/>
          <a:p>
            <a:pPr algn="r">
              <a:spcAft>
                <a:spcPts val="600"/>
              </a:spcAft>
              <a:defRPr/>
            </a:pPr>
            <a:fld id="{CF86F696-FE02-42DF-94A9-B6022B840B52}" type="datetime1">
              <a:rPr lang="tr-TR">
                <a:solidFill>
                  <a:schemeClr val="accent1"/>
                </a:solidFill>
              </a:rPr>
              <a:pPr algn="r">
                <a:spcAft>
                  <a:spcPts val="600"/>
                </a:spcAft>
                <a:defRPr/>
              </a:pPr>
              <a:t>18.02.2021</a:t>
            </a:fld>
            <a:endParaRPr lang="tr-TR">
              <a:solidFill>
                <a:schemeClr val="accent1"/>
              </a:solidFill>
            </a:endParaRPr>
          </a:p>
        </p:txBody>
      </p:sp>
      <p:sp>
        <p:nvSpPr>
          <p:cNvPr id="20485" name="Rectangle 3"/>
          <p:cNvSpPr>
            <a:spLocks noGrp="1" noChangeArrowheads="1"/>
          </p:cNvSpPr>
          <p:nvPr>
            <p:ph idx="1"/>
          </p:nvPr>
        </p:nvSpPr>
        <p:spPr>
          <a:xfrm>
            <a:off x="3377776" y="999424"/>
            <a:ext cx="5041122" cy="5248657"/>
          </a:xfrm>
        </p:spPr>
        <p:txBody>
          <a:bodyPr anchor="ctr">
            <a:normAutofit fontScale="92500" lnSpcReduction="10000"/>
          </a:bodyPr>
          <a:lstStyle/>
          <a:p>
            <a:pPr eaLnBrk="1" hangingPunct="1">
              <a:buFontTx/>
              <a:buNone/>
            </a:pPr>
            <a:r>
              <a:rPr lang="tr-TR" altLang="tr-TR" sz="2800" b="1" dirty="0" smtClean="0"/>
              <a:t>Devlet</a:t>
            </a:r>
            <a:r>
              <a:rPr lang="tr-TR" altLang="tr-TR" sz="2800" b="1" dirty="0"/>
              <a:t>   memurları, </a:t>
            </a:r>
            <a:endParaRPr lang="tr-TR" altLang="tr-TR" sz="2800" b="1" dirty="0" smtClean="0"/>
          </a:p>
          <a:p>
            <a:pPr eaLnBrk="1" hangingPunct="1">
              <a:buFontTx/>
              <a:buNone/>
            </a:pPr>
            <a:r>
              <a:rPr lang="tr-TR" altLang="tr-TR" sz="2800" b="1" dirty="0" smtClean="0">
                <a:effectLst>
                  <a:outerShdw blurRad="38100" dist="38100" dir="2700000" algn="tl">
                    <a:srgbClr val="000000">
                      <a:alpha val="43137"/>
                    </a:srgbClr>
                  </a:outerShdw>
                </a:effectLst>
              </a:rPr>
              <a:t>Türkiye Cumhuriyeti</a:t>
            </a:r>
            <a:r>
              <a:rPr lang="tr-TR" altLang="tr-TR" sz="2800" b="1" dirty="0">
                <a:effectLst>
                  <a:outerShdw blurRad="38100" dist="38100" dir="2700000" algn="tl">
                    <a:srgbClr val="000000">
                      <a:alpha val="43137"/>
                    </a:srgbClr>
                  </a:outerShdw>
                </a:effectLst>
              </a:rPr>
              <a:t>  </a:t>
            </a:r>
            <a:endParaRPr lang="tr-TR" altLang="tr-TR" sz="2800" b="1" dirty="0" smtClean="0">
              <a:effectLst>
                <a:outerShdw blurRad="38100" dist="38100" dir="2700000" algn="tl">
                  <a:srgbClr val="000000">
                    <a:alpha val="43137"/>
                  </a:srgbClr>
                </a:outerShdw>
              </a:effectLst>
            </a:endParaRPr>
          </a:p>
          <a:p>
            <a:pPr eaLnBrk="1" hangingPunct="1">
              <a:buFontTx/>
              <a:buNone/>
            </a:pPr>
            <a:r>
              <a:rPr lang="tr-TR" altLang="tr-TR" sz="2800" b="1" dirty="0" smtClean="0">
                <a:effectLst>
                  <a:outerShdw blurRad="38100" dist="38100" dir="2700000" algn="tl">
                    <a:srgbClr val="000000">
                      <a:alpha val="43137"/>
                    </a:srgbClr>
                  </a:outerShdw>
                </a:effectLst>
              </a:rPr>
              <a:t>Anayasasına</a:t>
            </a:r>
            <a:r>
              <a:rPr lang="tr-TR" altLang="tr-TR" sz="2800" b="1" dirty="0">
                <a:effectLst>
                  <a:outerShdw blurRad="38100" dist="38100" dir="2700000" algn="tl">
                    <a:srgbClr val="000000">
                      <a:alpha val="43137"/>
                    </a:srgbClr>
                  </a:outerShdw>
                </a:effectLst>
              </a:rPr>
              <a:t> </a:t>
            </a:r>
            <a:r>
              <a:rPr lang="tr-TR" altLang="tr-TR" sz="2800" b="1" dirty="0" smtClean="0">
                <a:effectLst>
                  <a:outerShdw blurRad="38100" dist="38100" dir="2700000" algn="tl">
                    <a:srgbClr val="000000">
                      <a:alpha val="43137"/>
                    </a:srgbClr>
                  </a:outerShdw>
                </a:effectLst>
              </a:rPr>
              <a:t>ve</a:t>
            </a:r>
            <a:r>
              <a:rPr lang="tr-TR" altLang="tr-TR" sz="2800" b="1" dirty="0">
                <a:effectLst>
                  <a:outerShdw blurRad="38100" dist="38100" dir="2700000" algn="tl">
                    <a:srgbClr val="000000">
                      <a:alpha val="43137"/>
                    </a:srgbClr>
                  </a:outerShdw>
                </a:effectLst>
              </a:rPr>
              <a:t>  </a:t>
            </a:r>
            <a:endParaRPr lang="tr-TR" altLang="tr-TR" sz="2800" b="1" dirty="0" smtClean="0">
              <a:effectLst>
                <a:outerShdw blurRad="38100" dist="38100" dir="2700000" algn="tl">
                  <a:srgbClr val="000000">
                    <a:alpha val="43137"/>
                  </a:srgbClr>
                </a:outerShdw>
              </a:effectLst>
            </a:endParaRPr>
          </a:p>
          <a:p>
            <a:pPr eaLnBrk="1" hangingPunct="1">
              <a:buFontTx/>
              <a:buNone/>
            </a:pPr>
            <a:r>
              <a:rPr lang="tr-TR" altLang="tr-TR" sz="2800" b="1" dirty="0" smtClean="0">
                <a:effectLst>
                  <a:outerShdw blurRad="38100" dist="38100" dir="2700000" algn="tl">
                    <a:srgbClr val="000000">
                      <a:alpha val="43137"/>
                    </a:srgbClr>
                  </a:outerShdw>
                </a:effectLst>
              </a:rPr>
              <a:t>kanunlarına</a:t>
            </a:r>
          </a:p>
          <a:p>
            <a:pPr eaLnBrk="1" hangingPunct="1">
              <a:buFontTx/>
              <a:buNone/>
            </a:pPr>
            <a:r>
              <a:rPr lang="tr-TR" altLang="tr-TR" sz="2800" b="1" dirty="0" smtClean="0"/>
              <a:t>Sadakatle </a:t>
            </a:r>
            <a:r>
              <a:rPr lang="tr-TR" altLang="tr-TR" sz="2800" b="1" dirty="0" smtClean="0">
                <a:highlight>
                  <a:srgbClr val="800000"/>
                </a:highlight>
              </a:rPr>
              <a:t>bağlı</a:t>
            </a:r>
            <a:r>
              <a:rPr lang="tr-TR" altLang="tr-TR" sz="2800" b="1" dirty="0">
                <a:highlight>
                  <a:srgbClr val="800000"/>
                </a:highlight>
              </a:rPr>
              <a:t>  kalmak  </a:t>
            </a:r>
            <a:endParaRPr lang="tr-TR" altLang="tr-TR" sz="2800" b="1" dirty="0" smtClean="0">
              <a:highlight>
                <a:srgbClr val="800000"/>
              </a:highlight>
            </a:endParaRPr>
          </a:p>
          <a:p>
            <a:pPr eaLnBrk="1" hangingPunct="1">
              <a:buFontTx/>
              <a:buNone/>
            </a:pPr>
            <a:r>
              <a:rPr lang="tr-TR" altLang="tr-TR" sz="2800" b="1" dirty="0" smtClean="0"/>
              <a:t>ve</a:t>
            </a:r>
            <a:r>
              <a:rPr lang="tr-TR" altLang="tr-TR" sz="2800" b="1" dirty="0"/>
              <a:t>  milletin  </a:t>
            </a:r>
            <a:r>
              <a:rPr lang="tr-TR" altLang="tr-TR" sz="2800" b="1" dirty="0" smtClean="0"/>
              <a:t>Hizmetinde</a:t>
            </a:r>
          </a:p>
          <a:p>
            <a:pPr eaLnBrk="1" hangingPunct="1">
              <a:buFontTx/>
              <a:buNone/>
            </a:pPr>
            <a:r>
              <a:rPr lang="tr-TR" altLang="tr-TR" sz="2800" b="1" dirty="0" smtClean="0"/>
              <a:t>Türkiye Cumhuriyeti</a:t>
            </a:r>
            <a:r>
              <a:rPr lang="tr-TR" altLang="tr-TR" sz="2800" b="1" dirty="0"/>
              <a:t>   </a:t>
            </a:r>
            <a:endParaRPr lang="tr-TR" altLang="tr-TR" sz="2800" b="1" dirty="0" smtClean="0"/>
          </a:p>
          <a:p>
            <a:pPr eaLnBrk="1" hangingPunct="1">
              <a:buFontTx/>
              <a:buNone/>
            </a:pPr>
            <a:r>
              <a:rPr lang="tr-TR" altLang="tr-TR" sz="2800" b="1" dirty="0" smtClean="0"/>
              <a:t>kanunlarını </a:t>
            </a:r>
            <a:r>
              <a:rPr lang="tr-TR" altLang="tr-TR" sz="2800" b="1" dirty="0"/>
              <a:t>sadakatle </a:t>
            </a:r>
            <a:endParaRPr lang="tr-TR" altLang="tr-TR" sz="2800" b="1" dirty="0" smtClean="0"/>
          </a:p>
          <a:p>
            <a:pPr eaLnBrk="1" hangingPunct="1">
              <a:buFontTx/>
              <a:buNone/>
            </a:pPr>
            <a:r>
              <a:rPr lang="tr-TR" altLang="tr-TR" sz="2800" b="1" dirty="0" smtClean="0">
                <a:highlight>
                  <a:srgbClr val="800000"/>
                </a:highlight>
              </a:rPr>
              <a:t>uygulamak</a:t>
            </a:r>
            <a:r>
              <a:rPr lang="tr-TR" altLang="tr-TR" sz="2800" b="1" dirty="0" smtClean="0"/>
              <a:t> </a:t>
            </a:r>
            <a:r>
              <a:rPr lang="tr-TR" altLang="tr-TR" sz="2800" b="1" dirty="0"/>
              <a:t>zorundadırlar. </a:t>
            </a:r>
          </a:p>
          <a:p>
            <a:pPr algn="just" eaLnBrk="1" hangingPunct="1">
              <a:buFontTx/>
              <a:buNone/>
            </a:pPr>
            <a:endParaRPr lang="tr-TR" altLang="tr-TR" dirty="0"/>
          </a:p>
          <a:p>
            <a:pPr algn="just" eaLnBrk="1" hangingPunct="1">
              <a:buFontTx/>
              <a:buNone/>
            </a:pPr>
            <a:r>
              <a:rPr lang="tr-TR" altLang="tr-TR" b="1" u="sng" dirty="0"/>
              <a:t>        </a:t>
            </a:r>
          </a:p>
        </p:txBody>
      </p:sp>
      <p:sp>
        <p:nvSpPr>
          <p:cNvPr id="6" name="5 Slayt Numarası Yer Tutucusu"/>
          <p:cNvSpPr>
            <a:spLocks noGrp="1"/>
          </p:cNvSpPr>
          <p:nvPr>
            <p:ph type="sldNum" sz="quarter" idx="12"/>
          </p:nvPr>
        </p:nvSpPr>
        <p:spPr>
          <a:xfrm>
            <a:off x="8311959" y="6400005"/>
            <a:ext cx="474845" cy="301752"/>
          </a:xfrm>
        </p:spPr>
        <p:txBody>
          <a:bodyPr anchor="ct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r" eaLnBrk="1" hangingPunct="1">
              <a:spcAft>
                <a:spcPts val="600"/>
              </a:spcAft>
            </a:pPr>
            <a:fld id="{38474795-D4D6-4D9B-AD6D-A0D2A67315AF}" type="slidenum">
              <a:rPr lang="tr-TR" altLang="tr-TR" sz="1000" b="0">
                <a:solidFill>
                  <a:schemeClr val="accent1"/>
                </a:solidFill>
              </a:rPr>
              <a:pPr algn="r" eaLnBrk="1" hangingPunct="1">
                <a:spcAft>
                  <a:spcPts val="600"/>
                </a:spcAft>
              </a:pPr>
              <a:t>17</a:t>
            </a:fld>
            <a:endParaRPr lang="tr-TR" altLang="tr-TR" sz="1000" b="0">
              <a:solidFill>
                <a:schemeClr val="accent1"/>
              </a:solidFill>
            </a:endParaRPr>
          </a:p>
        </p:txBody>
      </p:sp>
    </p:spTree>
  </p:cSld>
  <p:clrMapOvr>
    <a:masterClrMapping/>
  </p:clrMapOvr>
  <p:transition spd="slow">
    <p:wheel/>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27332" name="Rectangle 134">
            <a:extLst>
              <a:ext uri="{FF2B5EF4-FFF2-40B4-BE49-F238E27FC236}">
                <a16:creationId xmlns:a16="http://schemas.microsoft.com/office/drawing/2014/main" id="{923E8915-D2AA-4327-A45A-972C3CA9574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7333" name="Rectangle 136">
            <a:extLst>
              <a:ext uri="{FF2B5EF4-FFF2-40B4-BE49-F238E27FC236}">
                <a16:creationId xmlns:a16="http://schemas.microsoft.com/office/drawing/2014/main" id="{8302FC3C-9804-4950-B721-5FD704BA60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1714"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7334" name="Straight Connector 138">
            <a:extLst>
              <a:ext uri="{FF2B5EF4-FFF2-40B4-BE49-F238E27FC236}">
                <a16:creationId xmlns:a16="http://schemas.microsoft.com/office/drawing/2014/main" id="{6B9695BD-ECF6-49CA-8877-8C493193C65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1"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27335" name="Picture 140">
            <a:extLst>
              <a:ext uri="{FF2B5EF4-FFF2-40B4-BE49-F238E27FC236}">
                <a16:creationId xmlns:a16="http://schemas.microsoft.com/office/drawing/2014/main" id="{3BC6EBB2-9BDC-4075-BA6B-43A9FBF9C86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b="23320"/>
          <a:stretch/>
        </p:blipFill>
        <p:spPr>
          <a:xfrm>
            <a:off x="6454408" y="6228080"/>
            <a:ext cx="745301" cy="762000"/>
          </a:xfrm>
          <a:prstGeom prst="rect">
            <a:avLst/>
          </a:prstGeom>
        </p:spPr>
      </p:pic>
      <p:sp>
        <p:nvSpPr>
          <p:cNvPr id="143" name="Freeform 5">
            <a:extLst>
              <a:ext uri="{FF2B5EF4-FFF2-40B4-BE49-F238E27FC236}">
                <a16:creationId xmlns:a16="http://schemas.microsoft.com/office/drawing/2014/main" id="{F3798573-F27B-47EB-8EA4-7EE34954C2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191" y="0"/>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27330" name="Rectangle 2"/>
          <p:cNvSpPr>
            <a:spLocks noGrp="1" noChangeArrowheads="1"/>
          </p:cNvSpPr>
          <p:nvPr>
            <p:ph type="title"/>
          </p:nvPr>
        </p:nvSpPr>
        <p:spPr>
          <a:xfrm>
            <a:off x="604646" y="804672"/>
            <a:ext cx="2641019" cy="5248656"/>
          </a:xfrm>
        </p:spPr>
        <p:txBody>
          <a:bodyPr anchor="ctr">
            <a:normAutofit/>
          </a:bodyPr>
          <a:lstStyle/>
          <a:p>
            <a:pPr algn="ctr" eaLnBrk="1" hangingPunct="1">
              <a:defRPr/>
            </a:pPr>
            <a:r>
              <a:rPr lang="tr-TR" b="1"/>
              <a:t>Tarafsızlık ve devlete bağlılık:</a:t>
            </a:r>
            <a:r>
              <a:rPr lang="tr-TR"/>
              <a:t> </a:t>
            </a:r>
          </a:p>
        </p:txBody>
      </p:sp>
      <p:sp>
        <p:nvSpPr>
          <p:cNvPr id="4" name="3 Veri Yer Tutucusu"/>
          <p:cNvSpPr>
            <a:spLocks noGrp="1"/>
          </p:cNvSpPr>
          <p:nvPr>
            <p:ph type="dt" sz="half" idx="10"/>
          </p:nvPr>
        </p:nvSpPr>
        <p:spPr>
          <a:xfrm>
            <a:off x="6453313" y="6400005"/>
            <a:ext cx="1646177" cy="304799"/>
          </a:xfrm>
        </p:spPr>
        <p:txBody>
          <a:bodyPr anchor="ctr">
            <a:normAutofit/>
          </a:bodyPr>
          <a:lstStyle/>
          <a:p>
            <a:pPr algn="r">
              <a:spcAft>
                <a:spcPts val="600"/>
              </a:spcAft>
              <a:defRPr/>
            </a:pPr>
            <a:fld id="{48B955A1-0274-4F7C-BFA6-CD858DF897C9}" type="datetime1">
              <a:rPr lang="tr-TR">
                <a:solidFill>
                  <a:schemeClr val="accent1"/>
                </a:solidFill>
              </a:rPr>
              <a:pPr algn="r">
                <a:spcAft>
                  <a:spcPts val="600"/>
                </a:spcAft>
                <a:defRPr/>
              </a:pPr>
              <a:t>18.02.2021</a:t>
            </a:fld>
            <a:endParaRPr lang="tr-TR">
              <a:solidFill>
                <a:schemeClr val="accent1"/>
              </a:solidFill>
            </a:endParaRPr>
          </a:p>
        </p:txBody>
      </p:sp>
      <p:sp>
        <p:nvSpPr>
          <p:cNvPr id="21509" name="Rectangle 3"/>
          <p:cNvSpPr>
            <a:spLocks noGrp="1" noChangeArrowheads="1"/>
          </p:cNvSpPr>
          <p:nvPr>
            <p:ph idx="1"/>
          </p:nvPr>
        </p:nvSpPr>
        <p:spPr>
          <a:xfrm>
            <a:off x="3731895" y="804671"/>
            <a:ext cx="4799948" cy="5248657"/>
          </a:xfrm>
        </p:spPr>
        <p:txBody>
          <a:bodyPr anchor="ctr">
            <a:normAutofit/>
          </a:bodyPr>
          <a:lstStyle/>
          <a:p>
            <a:pPr eaLnBrk="1" hangingPunct="1"/>
            <a:r>
              <a:rPr lang="tr-TR" altLang="tr-TR" b="1" dirty="0"/>
              <a:t>  </a:t>
            </a:r>
            <a:r>
              <a:rPr lang="tr-TR" altLang="tr-TR" b="1" u="sng" dirty="0"/>
              <a:t>Madde 7 –</a:t>
            </a:r>
            <a:r>
              <a:rPr lang="tr-TR" altLang="tr-TR" dirty="0"/>
              <a:t>  Devlet </a:t>
            </a:r>
            <a:r>
              <a:rPr lang="tr-TR" altLang="tr-TR" b="1" i="1" u="sng" dirty="0">
                <a:solidFill>
                  <a:srgbClr val="FFFF00"/>
                </a:solidFill>
                <a:effectLst>
                  <a:outerShdw blurRad="38100" dist="38100" dir="2700000" algn="tl">
                    <a:srgbClr val="000000">
                      <a:alpha val="43137"/>
                    </a:srgbClr>
                  </a:outerShdw>
                </a:effectLst>
              </a:rPr>
              <a:t>memurları siyasi partiye üye</a:t>
            </a:r>
            <a:r>
              <a:rPr lang="tr-TR" altLang="tr-TR" dirty="0"/>
              <a:t> olamazlar, herhangi bir siyasi parti, kişi veya zümrenin </a:t>
            </a:r>
            <a:r>
              <a:rPr lang="tr-TR" altLang="tr-TR" b="1" i="1" u="sng" dirty="0">
                <a:solidFill>
                  <a:srgbClr val="FFFF00"/>
                </a:solidFill>
                <a:effectLst>
                  <a:outerShdw blurRad="38100" dist="38100" dir="2700000" algn="tl">
                    <a:srgbClr val="000000">
                      <a:alpha val="43137"/>
                    </a:srgbClr>
                  </a:outerShdw>
                </a:effectLst>
              </a:rPr>
              <a:t>yararını veya zararını </a:t>
            </a:r>
            <a:r>
              <a:rPr lang="tr-TR" altLang="tr-TR" dirty="0"/>
              <a:t>hedef tutan bir davranışta bulunamazlar; görevlerini yerine getirirlerken dil, ırk, cinsiyet, siyasi düşünce, felsefi inanç, din ve mezhep gibi </a:t>
            </a:r>
            <a:r>
              <a:rPr lang="tr-TR" altLang="tr-TR" b="1" i="1" u="sng" dirty="0">
                <a:solidFill>
                  <a:srgbClr val="FFFF00"/>
                </a:solidFill>
                <a:effectLst>
                  <a:outerShdw blurRad="38100" dist="38100" dir="2700000" algn="tl">
                    <a:srgbClr val="000000">
                      <a:alpha val="43137"/>
                    </a:srgbClr>
                  </a:outerShdw>
                </a:effectLst>
              </a:rPr>
              <a:t>ayırım yapamazlar</a:t>
            </a:r>
            <a:r>
              <a:rPr lang="tr-TR" altLang="tr-TR" b="1" i="1" u="sng" dirty="0">
                <a:effectLst>
                  <a:outerShdw blurRad="38100" dist="38100" dir="2700000" algn="tl">
                    <a:srgbClr val="000000">
                      <a:alpha val="43137"/>
                    </a:srgbClr>
                  </a:outerShdw>
                </a:effectLst>
              </a:rPr>
              <a:t>;</a:t>
            </a:r>
            <a:r>
              <a:rPr lang="tr-TR" altLang="tr-TR" dirty="0"/>
              <a:t> hiçbir şekilde </a:t>
            </a:r>
            <a:r>
              <a:rPr lang="tr-TR" altLang="tr-TR" b="1" i="1" u="sng" dirty="0">
                <a:solidFill>
                  <a:srgbClr val="FFFF00"/>
                </a:solidFill>
                <a:effectLst>
                  <a:outerShdw blurRad="38100" dist="38100" dir="2700000" algn="tl">
                    <a:srgbClr val="000000">
                      <a:alpha val="43137"/>
                    </a:srgbClr>
                  </a:outerShdw>
                </a:effectLst>
              </a:rPr>
              <a:t>siyasi ve ideolojik amaçlı beyanda ve eylemd</a:t>
            </a:r>
            <a:r>
              <a:rPr lang="tr-TR" altLang="tr-TR" b="1" dirty="0">
                <a:solidFill>
                  <a:srgbClr val="FFFF00"/>
                </a:solidFill>
              </a:rPr>
              <a:t>e</a:t>
            </a:r>
            <a:r>
              <a:rPr lang="tr-TR" altLang="tr-TR" dirty="0"/>
              <a:t> bulunamazlar ve bu eylemlere katılamazlar.</a:t>
            </a:r>
          </a:p>
          <a:p>
            <a:pPr eaLnBrk="1" hangingPunct="1"/>
            <a:r>
              <a:rPr lang="tr-TR" altLang="tr-TR" dirty="0"/>
              <a:t>Devlet memurları </a:t>
            </a:r>
            <a:r>
              <a:rPr lang="tr-TR" altLang="tr-TR" b="1" i="1" u="sng" dirty="0">
                <a:solidFill>
                  <a:srgbClr val="FFFF00"/>
                </a:solidFill>
                <a:effectLst>
                  <a:outerShdw blurRad="38100" dist="38100" dir="2700000" algn="tl">
                    <a:srgbClr val="000000">
                      <a:alpha val="43137"/>
                    </a:srgbClr>
                  </a:outerShdw>
                </a:effectLst>
              </a:rPr>
              <a:t>her durumda Devletin menfaatlerini korumak </a:t>
            </a:r>
            <a:r>
              <a:rPr lang="tr-TR" altLang="tr-TR" dirty="0"/>
              <a:t>mecburiyetindedirler.</a:t>
            </a:r>
          </a:p>
        </p:txBody>
      </p:sp>
      <p:sp>
        <p:nvSpPr>
          <p:cNvPr id="6" name="5 Slayt Numarası Yer Tutucusu"/>
          <p:cNvSpPr>
            <a:spLocks noGrp="1"/>
          </p:cNvSpPr>
          <p:nvPr>
            <p:ph type="sldNum" sz="quarter" idx="12"/>
          </p:nvPr>
        </p:nvSpPr>
        <p:spPr>
          <a:xfrm>
            <a:off x="8311959" y="6400005"/>
            <a:ext cx="474845" cy="301752"/>
          </a:xfrm>
        </p:spPr>
        <p:txBody>
          <a:bodyPr anchor="ct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r" eaLnBrk="1" hangingPunct="1">
              <a:spcAft>
                <a:spcPts val="600"/>
              </a:spcAft>
            </a:pPr>
            <a:fld id="{7F06AA3D-1CCA-46AC-AA45-F19C5DF5AC6F}" type="slidenum">
              <a:rPr lang="tr-TR" altLang="tr-TR" sz="1000" b="0">
                <a:solidFill>
                  <a:schemeClr val="accent1"/>
                </a:solidFill>
              </a:rPr>
              <a:pPr algn="r" eaLnBrk="1" hangingPunct="1">
                <a:spcAft>
                  <a:spcPts val="600"/>
                </a:spcAft>
              </a:pPr>
              <a:t>18</a:t>
            </a:fld>
            <a:endParaRPr lang="tr-TR" altLang="tr-TR" sz="1000" b="0">
              <a:solidFill>
                <a:schemeClr val="accent1"/>
              </a:solidFill>
            </a:endParaRPr>
          </a:p>
        </p:txBody>
      </p:sp>
      <mc:AlternateContent xmlns:mc="http://schemas.openxmlformats.org/markup-compatibility/2006" xmlns:p14="http://schemas.microsoft.com/office/powerpoint/2010/main">
        <mc:Choice Requires="p14">
          <p:contentPart p14:bwMode="auto" r:id="rId5">
            <p14:nvContentPartPr>
              <p14:cNvPr id="2" name="Mürekkep 1">
                <a:extLst>
                  <a:ext uri="{FF2B5EF4-FFF2-40B4-BE49-F238E27FC236}">
                    <a16:creationId xmlns:a16="http://schemas.microsoft.com/office/drawing/2014/main" id="{765F0FC5-9BC4-4234-90E0-4D015055F1AD}"/>
                  </a:ext>
                </a:extLst>
              </p14:cNvPr>
              <p14:cNvContentPartPr/>
              <p14:nvPr/>
            </p14:nvContentPartPr>
            <p14:xfrm>
              <a:off x="3243960" y="3160080"/>
              <a:ext cx="247680" cy="139680"/>
            </p14:xfrm>
          </p:contentPart>
        </mc:Choice>
        <mc:Fallback xmlns="">
          <p:pic>
            <p:nvPicPr>
              <p:cNvPr id="2" name="Mürekkep 1">
                <a:extLst>
                  <a:ext uri="{FF2B5EF4-FFF2-40B4-BE49-F238E27FC236}">
                    <a16:creationId xmlns:a16="http://schemas.microsoft.com/office/drawing/2014/main" id="{765F0FC5-9BC4-4234-90E0-4D015055F1AD}"/>
                  </a:ext>
                </a:extLst>
              </p:cNvPr>
              <p:cNvPicPr/>
              <p:nvPr/>
            </p:nvPicPr>
            <p:blipFill>
              <a:blip r:embed="rId6"/>
              <a:stretch>
                <a:fillRect/>
              </a:stretch>
            </p:blipFill>
            <p:spPr>
              <a:xfrm>
                <a:off x="465840" y="1489680"/>
                <a:ext cx="8052840" cy="4374720"/>
              </a:xfrm>
              <a:prstGeom prst="rect">
                <a:avLst/>
              </a:prstGeom>
            </p:spPr>
          </p:pic>
        </mc:Fallback>
      </mc:AlternateContent>
    </p:spTree>
  </p:cSld>
  <p:clrMapOvr>
    <a:masterClrMapping/>
  </p:clrMapOvr>
  <p:transition spd="slow">
    <p:wheel/>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pPr eaLnBrk="1" hangingPunct="1">
              <a:defRPr/>
            </a:pPr>
            <a:r>
              <a:rPr lang="tr-TR" b="1">
                <a:solidFill>
                  <a:schemeClr val="accent1"/>
                </a:solidFill>
                <a:effectLst/>
              </a:rPr>
              <a:t>  </a:t>
            </a:r>
            <a:r>
              <a:rPr lang="tr-TR" b="1">
                <a:solidFill>
                  <a:srgbClr val="FFFF99"/>
                </a:solidFill>
                <a:effectLst/>
              </a:rPr>
              <a:t>Davranış ve işbirliği:</a:t>
            </a:r>
            <a:r>
              <a:rPr lang="tr-TR" b="1">
                <a:solidFill>
                  <a:schemeClr val="accent1"/>
                </a:solidFill>
              </a:rPr>
              <a:t> </a:t>
            </a:r>
            <a:r>
              <a:rPr lang="tr-TR" b="1">
                <a:solidFill>
                  <a:schemeClr val="accent1"/>
                </a:solidFill>
                <a:effectLst/>
              </a:rPr>
              <a:t> </a:t>
            </a:r>
          </a:p>
        </p:txBody>
      </p:sp>
      <p:sp>
        <p:nvSpPr>
          <p:cNvPr id="23557" name="Rectangle 3"/>
          <p:cNvSpPr>
            <a:spLocks noGrp="1" noChangeArrowheads="1"/>
          </p:cNvSpPr>
          <p:nvPr>
            <p:ph idx="1"/>
          </p:nvPr>
        </p:nvSpPr>
        <p:spPr>
          <a:xfrm>
            <a:off x="468313" y="1268413"/>
            <a:ext cx="8218487" cy="4827587"/>
          </a:xfrm>
        </p:spPr>
        <p:txBody>
          <a:bodyPr/>
          <a:lstStyle/>
          <a:p>
            <a:pPr algn="just" eaLnBrk="1" hangingPunct="1"/>
            <a:r>
              <a:rPr lang="tr-TR" altLang="tr-TR" sz="3600" b="1" u="sng" dirty="0">
                <a:solidFill>
                  <a:srgbClr val="FFFF99"/>
                </a:solidFill>
              </a:rPr>
              <a:t>  Madde 8 –</a:t>
            </a:r>
            <a:r>
              <a:rPr lang="tr-TR" altLang="tr-TR" sz="3600" b="1" dirty="0"/>
              <a:t> </a:t>
            </a:r>
            <a:r>
              <a:rPr lang="tr-TR" altLang="tr-TR" sz="3600" dirty="0"/>
              <a:t>Devlet memurları, </a:t>
            </a:r>
            <a:r>
              <a:rPr lang="tr-TR" altLang="tr-TR" sz="3600" dirty="0">
                <a:solidFill>
                  <a:srgbClr val="FFFF00"/>
                </a:solidFill>
              </a:rPr>
              <a:t>r</a:t>
            </a:r>
            <a:r>
              <a:rPr lang="tr-TR" altLang="tr-TR" sz="3600" u="sng" dirty="0">
                <a:solidFill>
                  <a:srgbClr val="FFFF00"/>
                </a:solidFill>
                <a:effectLst>
                  <a:outerShdw blurRad="38100" dist="38100" dir="2700000" algn="tl">
                    <a:srgbClr val="000000">
                      <a:alpha val="43137"/>
                    </a:srgbClr>
                  </a:outerShdw>
                </a:effectLst>
              </a:rPr>
              <a:t>esmi sıfatlarının gerektirdiği itibar ve güvene layık </a:t>
            </a:r>
            <a:r>
              <a:rPr lang="tr-TR" altLang="tr-TR" sz="3600" dirty="0"/>
              <a:t>olduklarını hizmet içindeki ve dışındaki davranışlarıyla </a:t>
            </a:r>
            <a:r>
              <a:rPr lang="tr-TR" altLang="tr-TR" sz="3600" b="1" u="sng" dirty="0">
                <a:solidFill>
                  <a:srgbClr val="FFFF00"/>
                </a:solidFill>
                <a:effectLst>
                  <a:outerShdw blurRad="38100" dist="38100" dir="2700000" algn="tl">
                    <a:srgbClr val="000000">
                      <a:alpha val="43137"/>
                    </a:srgbClr>
                  </a:outerShdw>
                </a:effectLst>
              </a:rPr>
              <a:t>göstermek zorundadırlar.</a:t>
            </a:r>
          </a:p>
          <a:p>
            <a:pPr algn="just" eaLnBrk="1" hangingPunct="1"/>
            <a:r>
              <a:rPr lang="tr-TR" altLang="tr-TR" sz="3600" dirty="0"/>
              <a:t>   Devlet memurlarının </a:t>
            </a:r>
            <a:r>
              <a:rPr lang="tr-TR" altLang="tr-TR" sz="3600" b="1" i="1" u="sng" dirty="0">
                <a:solidFill>
                  <a:srgbClr val="FFFF00"/>
                </a:solidFill>
                <a:effectLst>
                  <a:outerShdw blurRad="38100" dist="38100" dir="2700000" algn="tl">
                    <a:srgbClr val="000000">
                      <a:alpha val="43137"/>
                    </a:srgbClr>
                  </a:outerShdw>
                </a:effectLst>
              </a:rPr>
              <a:t>işbirliği içinde </a:t>
            </a:r>
            <a:r>
              <a:rPr lang="tr-TR" altLang="tr-TR" sz="3600" dirty="0"/>
              <a:t>çalışmaları esastır.</a:t>
            </a:r>
          </a:p>
        </p:txBody>
      </p:sp>
      <p:sp>
        <p:nvSpPr>
          <p:cNvPr id="5" name="3 Veri Yer Tutucusu"/>
          <p:cNvSpPr>
            <a:spLocks noGrp="1"/>
          </p:cNvSpPr>
          <p:nvPr>
            <p:ph type="dt" sz="half" idx="10"/>
          </p:nvPr>
        </p:nvSpPr>
        <p:spPr/>
        <p:txBody>
          <a:bodyPr/>
          <a:lstStyle/>
          <a:p>
            <a:pPr>
              <a:defRPr/>
            </a:pPr>
            <a:fld id="{F82A6E87-6710-492B-826A-1584D0610678}"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FD5005FF-E5AF-4A01-97CD-AF09B906C414}" type="slidenum">
              <a:rPr lang="tr-TR" altLang="tr-TR" sz="1200" b="0"/>
              <a:pPr eaLnBrk="1" hangingPunct="1"/>
              <a:t>19</a:t>
            </a:fld>
            <a:endParaRPr lang="tr-TR" altLang="tr-TR" sz="1200" b="0"/>
          </a:p>
        </p:txBody>
      </p:sp>
      <p:pic>
        <p:nvPicPr>
          <p:cNvPr id="23558" name="Picture 5" descr="kesk_eylem_memur">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9563" y="5157788"/>
            <a:ext cx="248443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5">
            <p14:nvContentPartPr>
              <p14:cNvPr id="2" name="Mürekkep 1">
                <a:extLst>
                  <a:ext uri="{FF2B5EF4-FFF2-40B4-BE49-F238E27FC236}">
                    <a16:creationId xmlns:a16="http://schemas.microsoft.com/office/drawing/2014/main" id="{AE8B18BA-F193-4763-B3E6-F331B05A339A}"/>
                  </a:ext>
                </a:extLst>
              </p14:cNvPr>
              <p14:cNvContentPartPr/>
              <p14:nvPr/>
            </p14:nvContentPartPr>
            <p14:xfrm>
              <a:off x="3839400" y="2686320"/>
              <a:ext cx="12960" cy="12240"/>
            </p14:xfrm>
          </p:contentPart>
        </mc:Choice>
        <mc:Fallback xmlns="">
          <p:pic>
            <p:nvPicPr>
              <p:cNvPr id="2" name="Mürekkep 1">
                <a:extLst>
                  <a:ext uri="{FF2B5EF4-FFF2-40B4-BE49-F238E27FC236}">
                    <a16:creationId xmlns:a16="http://schemas.microsoft.com/office/drawing/2014/main" id="{AE8B18BA-F193-4763-B3E6-F331B05A339A}"/>
                  </a:ext>
                </a:extLst>
              </p:cNvPr>
              <p:cNvPicPr/>
              <p:nvPr/>
            </p:nvPicPr>
            <p:blipFill>
              <a:blip r:embed="rId6"/>
              <a:stretch>
                <a:fillRect/>
              </a:stretch>
            </p:blipFill>
            <p:spPr>
              <a:xfrm>
                <a:off x="599400" y="189720"/>
                <a:ext cx="8415000" cy="6285600"/>
              </a:xfrm>
              <a:prstGeom prst="rect">
                <a:avLst/>
              </a:prstGeom>
            </p:spPr>
          </p:pic>
        </mc:Fallback>
      </mc:AlternateContent>
    </p:spTree>
  </p:cSld>
  <p:clrMapOvr>
    <a:masterClrMapping/>
  </p:clrMapOvr>
  <p:transition spd="slow">
    <p:wheel/>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 name="Rectangle 137">
            <a:extLst>
              <a:ext uri="{FF2B5EF4-FFF2-40B4-BE49-F238E27FC236}">
                <a16:creationId xmlns:a16="http://schemas.microsoft.com/office/drawing/2014/main" id="{74CD14DB-BB81-479F-A1FC-1C75640E9F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40" name="Rectangle 139">
            <a:extLst>
              <a:ext uri="{FF2B5EF4-FFF2-40B4-BE49-F238E27FC236}">
                <a16:creationId xmlns:a16="http://schemas.microsoft.com/office/drawing/2014/main" id="{C943A91B-7CA7-4592-A975-73B1BF8C4C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16860D32-2824-4A3E-90C3-C2535AE0B2B8}" type="slidenum">
              <a:rPr lang="tr-TR" altLang="tr-TR" b="0">
                <a:solidFill>
                  <a:srgbClr val="FFFFFF"/>
                </a:solidFill>
              </a:rPr>
              <a:pPr eaLnBrk="1" hangingPunct="1">
                <a:spcAft>
                  <a:spcPts val="600"/>
                </a:spcAft>
              </a:pPr>
              <a:t>2</a:t>
            </a:fld>
            <a:endParaRPr lang="tr-TR" altLang="tr-TR" b="0">
              <a:solidFill>
                <a:srgbClr val="FFFFFF"/>
              </a:solidFill>
            </a:endParaRPr>
          </a:p>
        </p:txBody>
      </p:sp>
      <p:sp>
        <p:nvSpPr>
          <p:cNvPr id="142" name="Freeform 7">
            <a:extLst>
              <a:ext uri="{FF2B5EF4-FFF2-40B4-BE49-F238E27FC236}">
                <a16:creationId xmlns:a16="http://schemas.microsoft.com/office/drawing/2014/main" id="{EC471314-E46A-414B-8D91-74880E84F1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4" name="Freeform: Shape 143">
            <a:extLst>
              <a:ext uri="{FF2B5EF4-FFF2-40B4-BE49-F238E27FC236}">
                <a16:creationId xmlns:a16="http://schemas.microsoft.com/office/drawing/2014/main" id="{6A681326-1C9D-44A3-A627-3871BDAE412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593925" name="Rectangle 5"/>
          <p:cNvSpPr>
            <a:spLocks noGrp="1" noChangeArrowheads="1"/>
          </p:cNvSpPr>
          <p:nvPr>
            <p:ph type="title"/>
          </p:nvPr>
        </p:nvSpPr>
        <p:spPr>
          <a:xfrm>
            <a:off x="827484" y="452718"/>
            <a:ext cx="6710641" cy="1400530"/>
          </a:xfrm>
        </p:spPr>
        <p:txBody>
          <a:bodyPr anchor="ctr">
            <a:normAutofit/>
          </a:bodyPr>
          <a:lstStyle/>
          <a:p>
            <a:pPr eaLnBrk="1" hangingPunct="1">
              <a:defRPr/>
            </a:pPr>
            <a:r>
              <a:rPr lang="tr-TR">
                <a:solidFill>
                  <a:srgbClr val="FFFFFF"/>
                </a:solidFill>
              </a:rPr>
              <a:t>İçindekiler</a:t>
            </a:r>
          </a:p>
        </p:txBody>
      </p:sp>
      <p:sp>
        <p:nvSpPr>
          <p:cNvPr id="4102" name="Rectangle 6"/>
          <p:cNvSpPr>
            <a:spLocks noGrp="1" noChangeArrowheads="1"/>
          </p:cNvSpPr>
          <p:nvPr>
            <p:ph idx="1"/>
          </p:nvPr>
        </p:nvSpPr>
        <p:spPr>
          <a:xfrm>
            <a:off x="827484" y="2763520"/>
            <a:ext cx="6709905" cy="3484879"/>
          </a:xfrm>
        </p:spPr>
        <p:txBody>
          <a:bodyPr>
            <a:normAutofit/>
          </a:bodyPr>
          <a:lstStyle/>
          <a:p>
            <a:pPr eaLnBrk="1" hangingPunct="1">
              <a:lnSpc>
                <a:spcPct val="90000"/>
              </a:lnSpc>
              <a:buFontTx/>
              <a:buNone/>
            </a:pPr>
            <a:r>
              <a:rPr lang="tr-TR" altLang="tr-TR" sz="1900" b="1" dirty="0"/>
              <a:t>1.Kapsam, Amaç, Temel İlkeler, İstihdam Şekilleri</a:t>
            </a:r>
          </a:p>
          <a:p>
            <a:pPr eaLnBrk="1" hangingPunct="1">
              <a:lnSpc>
                <a:spcPct val="90000"/>
              </a:lnSpc>
              <a:buFontTx/>
              <a:buNone/>
            </a:pPr>
            <a:r>
              <a:rPr lang="tr-TR" altLang="tr-TR" sz="1900" b="1" dirty="0"/>
              <a:t>2.Ödev ve Sorumluluklar</a:t>
            </a:r>
          </a:p>
          <a:p>
            <a:pPr eaLnBrk="1" hangingPunct="1">
              <a:lnSpc>
                <a:spcPct val="90000"/>
              </a:lnSpc>
              <a:buFontTx/>
              <a:buNone/>
            </a:pPr>
            <a:r>
              <a:rPr lang="tr-TR" altLang="tr-TR" sz="1900" b="1" dirty="0"/>
              <a:t>3.Genel Haklar</a:t>
            </a:r>
          </a:p>
          <a:p>
            <a:pPr eaLnBrk="1" hangingPunct="1">
              <a:lnSpc>
                <a:spcPct val="90000"/>
              </a:lnSpc>
              <a:buFontTx/>
              <a:buNone/>
            </a:pPr>
            <a:r>
              <a:rPr lang="tr-TR" altLang="tr-TR" sz="1900" b="1" dirty="0"/>
              <a:t>4.Yasaklar</a:t>
            </a:r>
          </a:p>
          <a:p>
            <a:pPr eaLnBrk="1" hangingPunct="1">
              <a:lnSpc>
                <a:spcPct val="90000"/>
              </a:lnSpc>
              <a:buFontTx/>
              <a:buNone/>
            </a:pPr>
            <a:r>
              <a:rPr lang="tr-TR" altLang="tr-TR" sz="1900" b="1" dirty="0"/>
              <a:t>5.Sınıflandırma</a:t>
            </a:r>
          </a:p>
          <a:p>
            <a:pPr eaLnBrk="1" hangingPunct="1">
              <a:lnSpc>
                <a:spcPct val="90000"/>
              </a:lnSpc>
              <a:buFontTx/>
              <a:buNone/>
            </a:pPr>
            <a:r>
              <a:rPr lang="tr-TR" altLang="tr-TR" sz="1900" b="1" dirty="0"/>
              <a:t>6.Memurluğa Alınma Usul ve Şartları</a:t>
            </a:r>
          </a:p>
          <a:p>
            <a:pPr eaLnBrk="1" hangingPunct="1">
              <a:lnSpc>
                <a:spcPct val="90000"/>
              </a:lnSpc>
              <a:buFontTx/>
              <a:buNone/>
            </a:pPr>
            <a:r>
              <a:rPr lang="tr-TR" altLang="tr-TR" sz="1900" b="1" dirty="0"/>
              <a:t>7.Adaylık</a:t>
            </a:r>
          </a:p>
          <a:p>
            <a:pPr eaLnBrk="1" hangingPunct="1">
              <a:lnSpc>
                <a:spcPct val="90000"/>
              </a:lnSpc>
              <a:buFontTx/>
              <a:buNone/>
            </a:pPr>
            <a:r>
              <a:rPr lang="tr-TR" altLang="tr-TR" sz="1900" b="1" dirty="0"/>
              <a:t>8.Atama-Yer Değiştirme Türleri</a:t>
            </a:r>
          </a:p>
          <a:p>
            <a:pPr eaLnBrk="1" hangingPunct="1">
              <a:lnSpc>
                <a:spcPct val="90000"/>
              </a:lnSpc>
              <a:buFontTx/>
              <a:buNone/>
            </a:pPr>
            <a:r>
              <a:rPr lang="tr-TR" altLang="tr-TR" sz="1900" b="1" dirty="0"/>
              <a:t>9.Devlet Memurluğunda İlerleme ve Yükselmeler</a:t>
            </a:r>
          </a:p>
        </p:txBody>
      </p:sp>
      <p:sp>
        <p:nvSpPr>
          <p:cNvPr id="14" name="3 Veri Yer Tutucusu"/>
          <p:cNvSpPr>
            <a:spLocks noGrp="1"/>
          </p:cNvSpPr>
          <p:nvPr>
            <p:ph type="dt" sz="half" idx="10"/>
          </p:nvPr>
        </p:nvSpPr>
        <p:spPr>
          <a:xfrm>
            <a:off x="6940551" y="6355080"/>
            <a:ext cx="1717674" cy="304799"/>
          </a:xfrm>
        </p:spPr>
        <p:txBody>
          <a:bodyPr>
            <a:normAutofit/>
          </a:bodyPr>
          <a:lstStyle/>
          <a:p>
            <a:pPr algn="r">
              <a:spcAft>
                <a:spcPts val="600"/>
              </a:spcAft>
              <a:defRPr/>
            </a:pPr>
            <a:fld id="{0A4B3DBA-05FA-49B0-AD3A-F5D873580853}" type="datetime1">
              <a:rPr lang="tr-TR">
                <a:solidFill>
                  <a:schemeClr val="tx1">
                    <a:alpha val="60000"/>
                  </a:schemeClr>
                </a:solidFill>
              </a:rPr>
              <a:pPr algn="r">
                <a:spcAft>
                  <a:spcPts val="600"/>
                </a:spcAft>
                <a:defRPr/>
              </a:pPr>
              <a:t>18.02.2021</a:t>
            </a:fld>
            <a:endParaRPr lang="tr-TR">
              <a:solidFill>
                <a:schemeClr val="tx1">
                  <a:alpha val="60000"/>
                </a:schemeClr>
              </a:solidFill>
            </a:endParaRPr>
          </a:p>
        </p:txBody>
      </p:sp>
      <mc:AlternateContent xmlns:mc="http://schemas.openxmlformats.org/markup-compatibility/2006" xmlns:p14="http://schemas.microsoft.com/office/powerpoint/2010/main">
        <mc:Choice Requires="p14">
          <p:contentPart p14:bwMode="auto" r:id="rId3">
            <p14:nvContentPartPr>
              <p14:cNvPr id="2" name="Mürekkep 1">
                <a:extLst>
                  <a:ext uri="{FF2B5EF4-FFF2-40B4-BE49-F238E27FC236}">
                    <a16:creationId xmlns:a16="http://schemas.microsoft.com/office/drawing/2014/main" id="{15B30DCD-E058-404F-A99B-EE9FCEA62C9B}"/>
                  </a:ext>
                </a:extLst>
              </p14:cNvPr>
              <p14:cNvContentPartPr/>
              <p14:nvPr/>
            </p14:nvContentPartPr>
            <p14:xfrm>
              <a:off x="1272753" y="2589036"/>
              <a:ext cx="35640" cy="18360"/>
            </p14:xfrm>
          </p:contentPart>
        </mc:Choice>
        <mc:Fallback xmlns="">
          <p:pic>
            <p:nvPicPr>
              <p:cNvPr id="2" name="Mürekkep 1">
                <a:extLst>
                  <a:ext uri="{FF2B5EF4-FFF2-40B4-BE49-F238E27FC236}">
                    <a16:creationId xmlns:a16="http://schemas.microsoft.com/office/drawing/2014/main" id="{15B30DCD-E058-404F-A99B-EE9FCEA62C9B}"/>
                  </a:ext>
                </a:extLst>
              </p:cNvPr>
              <p:cNvPicPr/>
              <p:nvPr/>
            </p:nvPicPr>
            <p:blipFill>
              <a:blip r:embed="rId4"/>
              <a:stretch>
                <a:fillRect/>
              </a:stretch>
            </p:blipFill>
            <p:spPr>
              <a:xfrm>
                <a:off x="1264113" y="2580036"/>
                <a:ext cx="53280" cy="36000"/>
              </a:xfrm>
              <a:prstGeom prst="rect">
                <a:avLst/>
              </a:prstGeom>
            </p:spPr>
          </p:pic>
        </mc:Fallback>
      </mc:AlternateContent>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tr-TR" b="1">
                <a:solidFill>
                  <a:srgbClr val="FFFF99"/>
                </a:solidFill>
              </a:rPr>
              <a:t>Yurt dışında davranış:</a:t>
            </a:r>
            <a:r>
              <a:rPr lang="tr-TR"/>
              <a:t> </a:t>
            </a:r>
          </a:p>
        </p:txBody>
      </p:sp>
      <p:sp>
        <p:nvSpPr>
          <p:cNvPr id="24581" name="Rectangle 3"/>
          <p:cNvSpPr>
            <a:spLocks noGrp="1" noChangeArrowheads="1"/>
          </p:cNvSpPr>
          <p:nvPr>
            <p:ph idx="1"/>
          </p:nvPr>
        </p:nvSpPr>
        <p:spPr/>
        <p:txBody>
          <a:bodyPr>
            <a:normAutofit fontScale="92500" lnSpcReduction="10000"/>
          </a:bodyPr>
          <a:lstStyle/>
          <a:p>
            <a:pPr algn="just" eaLnBrk="1" hangingPunct="1"/>
            <a:r>
              <a:rPr lang="tr-TR" altLang="tr-TR" sz="3600" b="1" u="sng" dirty="0">
                <a:solidFill>
                  <a:srgbClr val="FFFF99"/>
                </a:solidFill>
              </a:rPr>
              <a:t>Madde 9 –</a:t>
            </a:r>
            <a:r>
              <a:rPr lang="tr-TR" altLang="tr-TR" b="1" dirty="0"/>
              <a:t> </a:t>
            </a:r>
            <a:r>
              <a:rPr lang="tr-TR" altLang="tr-TR" sz="3600" dirty="0"/>
              <a:t>Devlet memurlarından sürekli veya geçici görevle veya yetişme, inceleme ve araştırma için yabancı memleketlerde bulunanlar </a:t>
            </a:r>
            <a:r>
              <a:rPr lang="tr-TR" altLang="tr-TR" sz="3600" dirty="0">
                <a:solidFill>
                  <a:srgbClr val="FFFF00"/>
                </a:solidFill>
              </a:rPr>
              <a:t>Devlet itibarını veya görev haysiyetini zedeleyici fiil ve davranışlarda</a:t>
            </a:r>
            <a:r>
              <a:rPr lang="tr-TR" altLang="tr-TR" sz="3600" dirty="0"/>
              <a:t> bulunamazlar. </a:t>
            </a:r>
          </a:p>
        </p:txBody>
      </p:sp>
      <p:sp>
        <p:nvSpPr>
          <p:cNvPr id="4" name="3 Veri Yer Tutucusu"/>
          <p:cNvSpPr>
            <a:spLocks noGrp="1"/>
          </p:cNvSpPr>
          <p:nvPr>
            <p:ph type="dt" sz="half" idx="10"/>
          </p:nvPr>
        </p:nvSpPr>
        <p:spPr/>
        <p:txBody>
          <a:bodyPr/>
          <a:lstStyle/>
          <a:p>
            <a:pPr>
              <a:defRPr/>
            </a:pPr>
            <a:fld id="{B18AB2DA-3701-48EE-8479-1AF7A2517732}"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66F7C59E-2CCE-4AC6-A0A1-66FC08C261A9}" type="slidenum">
              <a:rPr lang="tr-TR" altLang="tr-TR" sz="1200" b="0"/>
              <a:pPr eaLnBrk="1" hangingPunct="1"/>
              <a:t>20</a:t>
            </a:fld>
            <a:endParaRPr lang="tr-TR" altLang="tr-TR" sz="1200" b="0"/>
          </a:p>
        </p:txBody>
      </p:sp>
    </p:spTree>
  </p:cSld>
  <p:clrMapOvr>
    <a:masterClrMapping/>
  </p:clrMapOvr>
  <p:transition spd="slow">
    <p:wheel/>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395288" y="228600"/>
            <a:ext cx="8291512" cy="2336800"/>
          </a:xfrm>
        </p:spPr>
        <p:txBody>
          <a:bodyPr/>
          <a:lstStyle/>
          <a:p>
            <a:pPr eaLnBrk="1" hangingPunct="1">
              <a:defRPr/>
            </a:pPr>
            <a:r>
              <a:rPr lang="tr-TR"/>
              <a:t>    </a:t>
            </a:r>
            <a:r>
              <a:rPr lang="tr-TR" b="1">
                <a:solidFill>
                  <a:srgbClr val="FFFF99"/>
                </a:solidFill>
              </a:rPr>
              <a:t>Amir durumda olan devlet memurlarının görev ve sorumlulukları:</a:t>
            </a:r>
            <a:r>
              <a:rPr lang="tr-TR"/>
              <a:t> </a:t>
            </a:r>
          </a:p>
        </p:txBody>
      </p:sp>
      <p:sp>
        <p:nvSpPr>
          <p:cNvPr id="25605" name="Rectangle 3"/>
          <p:cNvSpPr>
            <a:spLocks noGrp="1" noChangeArrowheads="1"/>
          </p:cNvSpPr>
          <p:nvPr>
            <p:ph idx="1"/>
          </p:nvPr>
        </p:nvSpPr>
        <p:spPr>
          <a:xfrm>
            <a:off x="250825" y="2565400"/>
            <a:ext cx="8435975" cy="3530600"/>
          </a:xfrm>
        </p:spPr>
        <p:txBody>
          <a:bodyPr>
            <a:normAutofit/>
          </a:bodyPr>
          <a:lstStyle/>
          <a:p>
            <a:pPr algn="just" eaLnBrk="1" hangingPunct="1"/>
            <a:r>
              <a:rPr lang="tr-TR" altLang="tr-TR" sz="3600" b="1" u="sng" dirty="0">
                <a:solidFill>
                  <a:srgbClr val="FFFF99"/>
                </a:solidFill>
              </a:rPr>
              <a:t>Madde 10 –</a:t>
            </a:r>
            <a:r>
              <a:rPr lang="tr-TR" altLang="tr-TR" sz="2800" dirty="0"/>
              <a:t> Devlet memurları amiri oldukları kuruluş ve hizmet </a:t>
            </a:r>
            <a:r>
              <a:rPr lang="tr-TR" altLang="tr-TR" sz="2800" b="1" dirty="0">
                <a:solidFill>
                  <a:srgbClr val="FFFF00"/>
                </a:solidFill>
                <a:effectLst>
                  <a:outerShdw blurRad="38100" dist="38100" dir="2700000" algn="tl">
                    <a:srgbClr val="000000">
                      <a:alpha val="43137"/>
                    </a:srgbClr>
                  </a:outerShdw>
                </a:effectLst>
              </a:rPr>
              <a:t>birimlerinde kanun, tüzük ve yönetmeliklerle belirlenen görevleri </a:t>
            </a:r>
            <a:r>
              <a:rPr lang="tr-TR" altLang="tr-TR" sz="2800" dirty="0"/>
              <a:t>zamanında ve eksiksiz olarak yapmaktan ve yaptırmaktan, </a:t>
            </a:r>
            <a:r>
              <a:rPr lang="tr-TR" altLang="tr-TR" sz="2800" b="1" u="sng" dirty="0">
                <a:solidFill>
                  <a:srgbClr val="FFFF00"/>
                </a:solidFill>
                <a:effectLst>
                  <a:outerShdw blurRad="38100" dist="38100" dir="2700000" algn="tl">
                    <a:srgbClr val="000000">
                      <a:alpha val="43137"/>
                    </a:srgbClr>
                  </a:outerShdw>
                </a:effectLst>
              </a:rPr>
              <a:t>maiyetindeki memurlarını yetiştirmekten</a:t>
            </a:r>
            <a:r>
              <a:rPr lang="tr-TR" altLang="tr-TR" sz="2800" dirty="0"/>
              <a:t>, hal ve hareketlerini </a:t>
            </a:r>
            <a:r>
              <a:rPr lang="tr-TR" altLang="tr-TR" sz="2800" b="1" u="sng" dirty="0">
                <a:solidFill>
                  <a:srgbClr val="FFFF00"/>
                </a:solidFill>
                <a:effectLst>
                  <a:outerShdw blurRad="38100" dist="38100" dir="2700000" algn="tl">
                    <a:srgbClr val="000000">
                      <a:alpha val="43137"/>
                    </a:srgbClr>
                  </a:outerShdw>
                </a:effectLst>
              </a:rPr>
              <a:t>takip ve kontrol etmekten </a:t>
            </a:r>
            <a:r>
              <a:rPr lang="tr-TR" altLang="tr-TR" sz="2800" dirty="0"/>
              <a:t>görevli sorumludurlar.</a:t>
            </a:r>
          </a:p>
        </p:txBody>
      </p:sp>
      <p:sp>
        <p:nvSpPr>
          <p:cNvPr id="4" name="3 Veri Yer Tutucusu"/>
          <p:cNvSpPr>
            <a:spLocks noGrp="1"/>
          </p:cNvSpPr>
          <p:nvPr>
            <p:ph type="dt" sz="half" idx="10"/>
          </p:nvPr>
        </p:nvSpPr>
        <p:spPr/>
        <p:txBody>
          <a:bodyPr/>
          <a:lstStyle/>
          <a:p>
            <a:pPr>
              <a:defRPr/>
            </a:pPr>
            <a:fld id="{1834B771-3EB0-45DC-BFF2-7C6B28142218}"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97ADAD5D-78FF-4783-B6E6-8AC9E6682606}" type="slidenum">
              <a:rPr lang="tr-TR" altLang="tr-TR" sz="1200" b="0"/>
              <a:pPr eaLnBrk="1" hangingPunct="1"/>
              <a:t>21</a:t>
            </a:fld>
            <a:endParaRPr lang="tr-TR" altLang="tr-TR" sz="1200" b="0"/>
          </a:p>
        </p:txBody>
      </p:sp>
    </p:spTree>
  </p:cSld>
  <p:clrMapOvr>
    <a:masterClrMapping/>
  </p:clrMapOvr>
  <p:transition spd="slow">
    <p:wheel/>
    <p:sndAc>
      <p:stSnd>
        <p:snd r:embed="rId2" name="camera.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3"/>
          <p:cNvSpPr>
            <a:spLocks noGrp="1" noChangeArrowheads="1"/>
          </p:cNvSpPr>
          <p:nvPr>
            <p:ph idx="1"/>
          </p:nvPr>
        </p:nvSpPr>
        <p:spPr>
          <a:xfrm>
            <a:off x="250825" y="1268760"/>
            <a:ext cx="8435975" cy="4827240"/>
          </a:xfrm>
        </p:spPr>
        <p:txBody>
          <a:bodyPr/>
          <a:lstStyle/>
          <a:p>
            <a:pPr algn="just" eaLnBrk="1" hangingPunct="1"/>
            <a:r>
              <a:rPr lang="tr-TR" altLang="tr-TR" dirty="0"/>
              <a:t>    Amir, maiyetindeki </a:t>
            </a:r>
            <a:r>
              <a:rPr lang="tr-TR" altLang="tr-TR" b="1" dirty="0">
                <a:solidFill>
                  <a:srgbClr val="FFFF00"/>
                </a:solidFill>
              </a:rPr>
              <a:t>memurlara hakkaniyet ve eşitlik</a:t>
            </a:r>
            <a:r>
              <a:rPr lang="tr-TR" altLang="tr-TR" dirty="0"/>
              <a:t> içinde davranır. Amirlik yetkisini kanun, tüzük ve yönetmeliklerde belirtilen esaslar içinde kullanır.</a:t>
            </a:r>
          </a:p>
          <a:p>
            <a:pPr algn="just" eaLnBrk="1" hangingPunct="1"/>
            <a:r>
              <a:rPr lang="tr-TR" altLang="tr-TR" dirty="0"/>
              <a:t>    </a:t>
            </a:r>
            <a:r>
              <a:rPr lang="tr-TR" altLang="tr-TR" i="1" u="sng" dirty="0">
                <a:solidFill>
                  <a:srgbClr val="FFCCFF"/>
                </a:solidFill>
              </a:rPr>
              <a:t>Amir, maiyetindeki memurlara </a:t>
            </a:r>
            <a:r>
              <a:rPr lang="tr-TR" altLang="tr-TR" b="1" i="1" u="sng" dirty="0">
                <a:solidFill>
                  <a:srgbClr val="FFFF00"/>
                </a:solidFill>
                <a:effectLst>
                  <a:outerShdw blurRad="38100" dist="38100" dir="2700000" algn="tl">
                    <a:srgbClr val="000000">
                      <a:alpha val="43137"/>
                    </a:srgbClr>
                  </a:outerShdw>
                </a:effectLst>
              </a:rPr>
              <a:t>kanunlara aykırı emir veremez </a:t>
            </a:r>
            <a:r>
              <a:rPr lang="tr-TR" altLang="tr-TR" i="1" u="sng" dirty="0">
                <a:solidFill>
                  <a:srgbClr val="FFCCFF"/>
                </a:solidFill>
              </a:rPr>
              <a:t>ve maiyetindeki memurdan </a:t>
            </a:r>
            <a:r>
              <a:rPr lang="tr-TR" altLang="tr-TR" b="1" i="1" u="sng" dirty="0">
                <a:solidFill>
                  <a:srgbClr val="FFFF00"/>
                </a:solidFill>
                <a:effectLst>
                  <a:outerShdw blurRad="38100" dist="38100" dir="2700000" algn="tl">
                    <a:srgbClr val="000000">
                      <a:alpha val="43137"/>
                    </a:srgbClr>
                  </a:outerShdw>
                </a:effectLst>
              </a:rPr>
              <a:t>hususi bir menfaat temin </a:t>
            </a:r>
            <a:r>
              <a:rPr lang="tr-TR" altLang="tr-TR" i="1" u="sng" dirty="0">
                <a:solidFill>
                  <a:srgbClr val="FFCCFF"/>
                </a:solidFill>
              </a:rPr>
              <a:t>edecek bir talepte bulunamaz, </a:t>
            </a:r>
            <a:r>
              <a:rPr lang="tr-TR" altLang="tr-TR" b="1" i="1" u="sng" dirty="0">
                <a:solidFill>
                  <a:srgbClr val="FFFF00"/>
                </a:solidFill>
                <a:effectLst>
                  <a:outerShdw blurRad="38100" dist="38100" dir="2700000" algn="tl">
                    <a:srgbClr val="000000">
                      <a:alpha val="43137"/>
                    </a:srgbClr>
                  </a:outerShdw>
                </a:effectLst>
              </a:rPr>
              <a:t>hediyesini kabul edemez ve borç alamaz.</a:t>
            </a:r>
          </a:p>
        </p:txBody>
      </p:sp>
      <p:sp>
        <p:nvSpPr>
          <p:cNvPr id="5" name="3 Veri Yer Tutucusu"/>
          <p:cNvSpPr>
            <a:spLocks noGrp="1"/>
          </p:cNvSpPr>
          <p:nvPr>
            <p:ph type="dt" sz="half" idx="10"/>
          </p:nvPr>
        </p:nvSpPr>
        <p:spPr/>
        <p:txBody>
          <a:bodyPr/>
          <a:lstStyle/>
          <a:p>
            <a:pPr>
              <a:defRPr/>
            </a:pPr>
            <a:fld id="{59DD1AE8-C510-41F9-9B72-01C990E50D4B}" type="datetime1">
              <a:rPr lang="tr-TR"/>
              <a:pPr>
                <a:defRPr/>
              </a:pPr>
              <a:t>18.02.2021</a:t>
            </a:fld>
            <a:endParaRPr lang="tr-TR" dirty="0"/>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97F45BAD-37E5-4FE6-8143-8E3F19C68B1B}" type="slidenum">
              <a:rPr lang="tr-TR" altLang="tr-TR" sz="1200" b="0"/>
              <a:pPr eaLnBrk="1" hangingPunct="1"/>
              <a:t>22</a:t>
            </a:fld>
            <a:endParaRPr lang="tr-TR" altLang="tr-TR" sz="1200" b="0"/>
          </a:p>
        </p:txBody>
      </p:sp>
      <p:pic>
        <p:nvPicPr>
          <p:cNvPr id="26630" name="Picture 4" descr="JK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5157788"/>
            <a:ext cx="2484437"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normAutofit/>
          </a:bodyPr>
          <a:lstStyle/>
          <a:p>
            <a:pPr eaLnBrk="1" hangingPunct="1">
              <a:defRPr/>
            </a:pPr>
            <a:r>
              <a:rPr lang="tr-TR" b="1">
                <a:solidFill>
                  <a:srgbClr val="FFFF99"/>
                </a:solidFill>
              </a:rPr>
              <a:t>Devlet memurlarının görev ve sorumlulukları:</a:t>
            </a:r>
            <a:r>
              <a:rPr lang="tr-TR" sz="4000"/>
              <a:t> </a:t>
            </a:r>
          </a:p>
        </p:txBody>
      </p:sp>
      <p:sp>
        <p:nvSpPr>
          <p:cNvPr id="27653" name="Rectangle 3"/>
          <p:cNvSpPr>
            <a:spLocks noGrp="1" noChangeArrowheads="1"/>
          </p:cNvSpPr>
          <p:nvPr>
            <p:ph idx="1"/>
          </p:nvPr>
        </p:nvSpPr>
        <p:spPr>
          <a:xfrm>
            <a:off x="827700" y="2052925"/>
            <a:ext cx="7704740" cy="4195481"/>
          </a:xfrm>
        </p:spPr>
        <p:txBody>
          <a:bodyPr>
            <a:normAutofit/>
          </a:bodyPr>
          <a:lstStyle/>
          <a:p>
            <a:pPr algn="just" eaLnBrk="1" hangingPunct="1"/>
            <a:r>
              <a:rPr lang="tr-TR" altLang="tr-TR" sz="3200" b="1" u="sng" dirty="0">
                <a:solidFill>
                  <a:srgbClr val="FFFF99"/>
                </a:solidFill>
              </a:rPr>
              <a:t>Madde 11 – </a:t>
            </a:r>
            <a:r>
              <a:rPr lang="tr-TR" altLang="tr-TR" sz="3200" dirty="0"/>
              <a:t> Devlet memurları </a:t>
            </a:r>
            <a:r>
              <a:rPr lang="tr-TR" altLang="tr-TR" sz="3200" b="1" dirty="0">
                <a:solidFill>
                  <a:srgbClr val="FFFF00"/>
                </a:solidFill>
              </a:rPr>
              <a:t>kanun, tüzük ve yönetmeliklerde belirtilen esaslara uymakla </a:t>
            </a:r>
            <a:r>
              <a:rPr lang="tr-TR" altLang="tr-TR" sz="3200" dirty="0"/>
              <a:t>ve amirler tarafından verilen </a:t>
            </a:r>
            <a:r>
              <a:rPr lang="tr-TR" altLang="tr-TR" sz="3200" b="1" u="sng" dirty="0">
                <a:solidFill>
                  <a:srgbClr val="FFFF00"/>
                </a:solidFill>
                <a:effectLst>
                  <a:outerShdw blurRad="38100" dist="38100" dir="2700000" algn="tl">
                    <a:srgbClr val="000000">
                      <a:alpha val="43137"/>
                    </a:srgbClr>
                  </a:outerShdw>
                </a:effectLst>
              </a:rPr>
              <a:t>görevleri yerine getirmekle </a:t>
            </a:r>
            <a:r>
              <a:rPr lang="tr-TR" altLang="tr-TR" sz="3200" dirty="0"/>
              <a:t>yükümlü ve </a:t>
            </a:r>
            <a:r>
              <a:rPr lang="tr-TR" altLang="tr-TR" sz="3200" b="1" dirty="0">
                <a:solidFill>
                  <a:srgbClr val="FFFF00"/>
                </a:solidFill>
                <a:effectLst>
                  <a:outerShdw blurRad="38100" dist="38100" dir="2700000" algn="tl">
                    <a:srgbClr val="000000">
                      <a:alpha val="43137"/>
                    </a:srgbClr>
                  </a:outerShdw>
                </a:effectLst>
              </a:rPr>
              <a:t>görevlerinin iyi ve doğru yürütülmesinden</a:t>
            </a:r>
            <a:r>
              <a:rPr lang="tr-TR" altLang="tr-TR" sz="3200" dirty="0"/>
              <a:t> amirlerine karşı sorumludurlar.</a:t>
            </a:r>
          </a:p>
        </p:txBody>
      </p:sp>
      <p:sp>
        <p:nvSpPr>
          <p:cNvPr id="4" name="3 Veri Yer Tutucusu"/>
          <p:cNvSpPr>
            <a:spLocks noGrp="1"/>
          </p:cNvSpPr>
          <p:nvPr>
            <p:ph type="dt" sz="half" idx="10"/>
          </p:nvPr>
        </p:nvSpPr>
        <p:spPr/>
        <p:txBody>
          <a:bodyPr/>
          <a:lstStyle/>
          <a:p>
            <a:pPr>
              <a:defRPr/>
            </a:pPr>
            <a:fld id="{FD44A0F8-3DD1-48EE-B6D7-C4BB396A7033}"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B52E172B-6A34-4F1C-89E9-B5B028212391}" type="slidenum">
              <a:rPr lang="tr-TR" altLang="tr-TR" sz="1200" b="0"/>
              <a:pPr eaLnBrk="1" hangingPunct="1"/>
              <a:t>23</a:t>
            </a:fld>
            <a:endParaRPr lang="tr-TR" altLang="tr-TR" sz="1200" b="0"/>
          </a:p>
        </p:txBody>
      </p:sp>
    </p:spTree>
  </p:cSld>
  <p:clrMapOvr>
    <a:masterClrMapping/>
  </p:clrMapOvr>
  <p:transition spd="slow">
    <p:wheel/>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931FA7D9-F643-4445-96F5-8BDA1496A09F}"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1711C093-3E9F-42EC-896B-23BF5FFF1F7E}" type="slidenum">
              <a:rPr lang="tr-TR" altLang="tr-TR" sz="1200" b="0"/>
              <a:pPr eaLnBrk="1" hangingPunct="1"/>
              <a:t>24</a:t>
            </a:fld>
            <a:endParaRPr lang="tr-TR" altLang="tr-TR" sz="1200" b="0"/>
          </a:p>
        </p:txBody>
      </p:sp>
      <p:sp>
        <p:nvSpPr>
          <p:cNvPr id="234499" name="Rectangle 3"/>
          <p:cNvSpPr>
            <a:spLocks noGrp="1" noChangeArrowheads="1"/>
          </p:cNvSpPr>
          <p:nvPr>
            <p:ph idx="4294967295"/>
          </p:nvPr>
        </p:nvSpPr>
        <p:spPr>
          <a:xfrm>
            <a:off x="0" y="1123776"/>
            <a:ext cx="8302625" cy="5689600"/>
          </a:xfrm>
        </p:spPr>
        <p:txBody>
          <a:bodyPr>
            <a:normAutofit lnSpcReduction="10000"/>
          </a:bodyPr>
          <a:lstStyle/>
          <a:p>
            <a:pPr algn="just" eaLnBrk="1" hangingPunct="1">
              <a:lnSpc>
                <a:spcPct val="90000"/>
              </a:lnSpc>
              <a:defRPr/>
            </a:pPr>
            <a:r>
              <a:rPr lang="tr-TR" sz="2800" dirty="0"/>
              <a:t>  </a:t>
            </a:r>
            <a:r>
              <a:rPr lang="tr-TR" sz="2800" i="1" u="sng" dirty="0">
                <a:solidFill>
                  <a:srgbClr val="FFCCFF"/>
                </a:solidFill>
                <a:effectLst>
                  <a:outerShdw blurRad="38100" dist="38100" dir="2700000" algn="tl">
                    <a:srgbClr val="000000"/>
                  </a:outerShdw>
                </a:effectLst>
              </a:rPr>
              <a:t>Devlet memuru amirinden aldığı emri, Anayasa, kanun, tüzük ve yönetmelik hükümlerine aykırı görürse, </a:t>
            </a:r>
            <a:r>
              <a:rPr lang="tr-TR" sz="2800" b="1" i="1" dirty="0">
                <a:solidFill>
                  <a:srgbClr val="FFFF00"/>
                </a:solidFill>
              </a:rPr>
              <a:t>yerine getirmez ve bu aykırılığı o emri verene bildirir.</a:t>
            </a:r>
            <a:r>
              <a:rPr lang="tr-TR" sz="2800" b="1" dirty="0">
                <a:solidFill>
                  <a:srgbClr val="FFFF00"/>
                </a:solidFill>
              </a:rPr>
              <a:t> </a:t>
            </a:r>
            <a:r>
              <a:rPr lang="tr-TR" sz="2800" i="1" u="sng" dirty="0">
                <a:solidFill>
                  <a:srgbClr val="FFFF99"/>
                </a:solidFill>
              </a:rPr>
              <a:t>Amir emrinde ısrar eder ve bu emrini </a:t>
            </a:r>
            <a:r>
              <a:rPr lang="tr-TR" sz="2800" b="1" i="1" u="sng" dirty="0">
                <a:solidFill>
                  <a:srgbClr val="FFFF00"/>
                </a:solidFill>
                <a:effectLst>
                  <a:outerShdw blurRad="38100" dist="38100" dir="2700000" algn="tl">
                    <a:srgbClr val="000000">
                      <a:alpha val="43137"/>
                    </a:srgbClr>
                  </a:outerShdw>
                </a:effectLst>
              </a:rPr>
              <a:t>yazı ile yenilerse</a:t>
            </a:r>
            <a:r>
              <a:rPr lang="tr-TR" sz="2800" i="1" u="sng" dirty="0">
                <a:solidFill>
                  <a:srgbClr val="FFFF99"/>
                </a:solidFill>
              </a:rPr>
              <a:t>, memur bu emri yapmaya mecburdur.</a:t>
            </a:r>
            <a:r>
              <a:rPr lang="tr-TR" sz="2800" dirty="0"/>
              <a:t> </a:t>
            </a:r>
            <a:r>
              <a:rPr lang="tr-TR" sz="2800" b="1" i="1" u="sng" dirty="0">
                <a:solidFill>
                  <a:schemeClr val="accent1"/>
                </a:solidFill>
              </a:rPr>
              <a:t>Ancak emrin yerine getirilmesinden </a:t>
            </a:r>
            <a:r>
              <a:rPr lang="tr-TR" sz="2800" b="1" i="1" u="sng" dirty="0">
                <a:solidFill>
                  <a:srgbClr val="FFFF00"/>
                </a:solidFill>
              </a:rPr>
              <a:t>doğacak sorumluluk emri verene aittir.</a:t>
            </a:r>
          </a:p>
          <a:p>
            <a:pPr algn="just" eaLnBrk="1" hangingPunct="1">
              <a:lnSpc>
                <a:spcPct val="90000"/>
              </a:lnSpc>
              <a:defRPr/>
            </a:pPr>
            <a:r>
              <a:rPr lang="tr-TR" sz="2800" dirty="0"/>
              <a:t> </a:t>
            </a:r>
            <a:r>
              <a:rPr lang="tr-TR" sz="2800" dirty="0">
                <a:solidFill>
                  <a:srgbClr val="FFFF00"/>
                </a:solidFill>
              </a:rPr>
              <a:t> </a:t>
            </a:r>
            <a:r>
              <a:rPr lang="tr-TR" sz="2800" u="sng" dirty="0">
                <a:solidFill>
                  <a:srgbClr val="FF99FF"/>
                </a:solidFill>
              </a:rPr>
              <a:t>Konusu </a:t>
            </a:r>
            <a:r>
              <a:rPr lang="tr-TR" sz="2800" b="1" i="1" u="sng" dirty="0">
                <a:solidFill>
                  <a:srgbClr val="FFFF00"/>
                </a:solidFill>
                <a:effectLst>
                  <a:outerShdw blurRad="38100" dist="38100" dir="2700000" algn="tl">
                    <a:srgbClr val="000000">
                      <a:alpha val="43137"/>
                    </a:srgbClr>
                  </a:outerShdw>
                </a:effectLst>
              </a:rPr>
              <a:t>suç teşkil eden </a:t>
            </a:r>
            <a:r>
              <a:rPr lang="tr-TR" sz="2800" u="sng" dirty="0">
                <a:solidFill>
                  <a:srgbClr val="FF99FF"/>
                </a:solidFill>
              </a:rPr>
              <a:t>emir, hiçbir suretle yerine getirilmez; yerine getiren kimse </a:t>
            </a:r>
            <a:r>
              <a:rPr lang="tr-TR" sz="2800" b="1" i="1" u="sng" dirty="0">
                <a:solidFill>
                  <a:srgbClr val="FFFF00"/>
                </a:solidFill>
                <a:effectLst>
                  <a:outerShdw blurRad="38100" dist="38100" dir="2700000" algn="tl">
                    <a:srgbClr val="000000">
                      <a:alpha val="43137"/>
                    </a:srgbClr>
                  </a:outerShdw>
                </a:effectLst>
              </a:rPr>
              <a:t>sorumluluktan kurtulamaz.</a:t>
            </a:r>
          </a:p>
          <a:p>
            <a:pPr algn="just" eaLnBrk="1" hangingPunct="1">
              <a:lnSpc>
                <a:spcPct val="90000"/>
              </a:lnSpc>
              <a:defRPr/>
            </a:pPr>
            <a:r>
              <a:rPr lang="tr-TR" sz="2800" dirty="0"/>
              <a:t>  Acele hallerde kamu düzeninin ve kamu güvenliğinin korunması için kanunla gösterilen </a:t>
            </a:r>
            <a:r>
              <a:rPr lang="tr-TR" sz="2800" b="1" dirty="0">
                <a:solidFill>
                  <a:srgbClr val="FFFF00"/>
                </a:solidFill>
                <a:effectLst>
                  <a:outerShdw blurRad="38100" dist="38100" dir="2700000" algn="tl">
                    <a:srgbClr val="000000">
                      <a:alpha val="43137"/>
                    </a:srgbClr>
                  </a:outerShdw>
                </a:effectLst>
              </a:rPr>
              <a:t>istisnalar saklıdır.</a:t>
            </a:r>
          </a:p>
        </p:txBody>
      </p:sp>
    </p:spTree>
  </p:cSld>
  <p:clrMapOvr>
    <a:masterClrMapping/>
  </p:clrMapOvr>
  <p:transition spd="slow">
    <p:wheel/>
    <p:sndAc>
      <p:stSnd>
        <p:snd r:embed="rId2" name="camera.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395288" y="188913"/>
            <a:ext cx="8291512" cy="896937"/>
          </a:xfrm>
        </p:spPr>
        <p:txBody>
          <a:bodyPr/>
          <a:lstStyle/>
          <a:p>
            <a:pPr eaLnBrk="1" hangingPunct="1">
              <a:defRPr/>
            </a:pPr>
            <a:r>
              <a:rPr lang="tr-TR" i="1">
                <a:solidFill>
                  <a:srgbClr val="FFFF99"/>
                </a:solidFill>
              </a:rPr>
              <a:t>  </a:t>
            </a:r>
            <a:r>
              <a:rPr lang="tr-TR" b="1" i="1">
                <a:solidFill>
                  <a:srgbClr val="FFFF99"/>
                </a:solidFill>
              </a:rPr>
              <a:t>Kişisel sorumluluk ve zarar:</a:t>
            </a:r>
            <a:r>
              <a:rPr lang="tr-TR"/>
              <a:t> </a:t>
            </a:r>
          </a:p>
        </p:txBody>
      </p:sp>
      <p:sp>
        <p:nvSpPr>
          <p:cNvPr id="29701" name="Rectangle 3"/>
          <p:cNvSpPr>
            <a:spLocks noGrp="1" noChangeArrowheads="1"/>
          </p:cNvSpPr>
          <p:nvPr>
            <p:ph idx="1"/>
          </p:nvPr>
        </p:nvSpPr>
        <p:spPr>
          <a:xfrm>
            <a:off x="468313" y="1125538"/>
            <a:ext cx="8218487" cy="4970462"/>
          </a:xfrm>
        </p:spPr>
        <p:txBody>
          <a:bodyPr>
            <a:normAutofit lnSpcReduction="10000"/>
          </a:bodyPr>
          <a:lstStyle/>
          <a:p>
            <a:pPr algn="just" eaLnBrk="1" hangingPunct="1">
              <a:lnSpc>
                <a:spcPct val="80000"/>
              </a:lnSpc>
            </a:pPr>
            <a:r>
              <a:rPr lang="tr-TR" altLang="tr-TR" sz="3600" b="1" u="sng" dirty="0">
                <a:solidFill>
                  <a:srgbClr val="FFFF99"/>
                </a:solidFill>
              </a:rPr>
              <a:t>   Madde 12 –</a:t>
            </a:r>
            <a:r>
              <a:rPr lang="tr-TR" altLang="tr-TR" sz="2400" dirty="0"/>
              <a:t> Devlet memurları, görevlerini </a:t>
            </a:r>
            <a:r>
              <a:rPr lang="tr-TR" altLang="tr-TR" sz="2400" dirty="0">
                <a:solidFill>
                  <a:srgbClr val="FFFF00"/>
                </a:solidFill>
              </a:rPr>
              <a:t>dikkat ve itina </a:t>
            </a:r>
            <a:r>
              <a:rPr lang="tr-TR" altLang="tr-TR" sz="2400" dirty="0"/>
              <a:t>ile yerine getirmek ve kendilerine teslim edilen </a:t>
            </a:r>
            <a:r>
              <a:rPr lang="tr-TR" altLang="tr-TR" sz="2400" dirty="0">
                <a:solidFill>
                  <a:srgbClr val="FFFF00"/>
                </a:solidFill>
              </a:rPr>
              <a:t>Devlet malını korumak </a:t>
            </a:r>
            <a:r>
              <a:rPr lang="tr-TR" altLang="tr-TR" sz="2400" dirty="0"/>
              <a:t>ve her an hizmete hazır halde bulundurmak için </a:t>
            </a:r>
            <a:r>
              <a:rPr lang="tr-TR" altLang="tr-TR" sz="2400" dirty="0">
                <a:solidFill>
                  <a:srgbClr val="FFFF00"/>
                </a:solidFill>
              </a:rPr>
              <a:t>gerekli tedbirleri almak zorundadırlar.</a:t>
            </a:r>
          </a:p>
          <a:p>
            <a:pPr algn="just" eaLnBrk="1" hangingPunct="1">
              <a:lnSpc>
                <a:spcPct val="80000"/>
              </a:lnSpc>
            </a:pPr>
            <a:r>
              <a:rPr lang="tr-TR" altLang="tr-TR" sz="2400" dirty="0"/>
              <a:t>   Devlet memurunun </a:t>
            </a:r>
            <a:r>
              <a:rPr lang="tr-TR" altLang="tr-TR" sz="2400" dirty="0">
                <a:solidFill>
                  <a:srgbClr val="FFFF00"/>
                </a:solidFill>
              </a:rPr>
              <a:t>kasıt, kusur, ihmal </a:t>
            </a:r>
            <a:r>
              <a:rPr lang="tr-TR" altLang="tr-TR" sz="2400" dirty="0"/>
              <a:t>veya </a:t>
            </a:r>
            <a:r>
              <a:rPr lang="tr-TR" altLang="tr-TR" sz="2400" dirty="0">
                <a:solidFill>
                  <a:srgbClr val="FFFF00"/>
                </a:solidFill>
              </a:rPr>
              <a:t>tedbirsizliği</a:t>
            </a:r>
            <a:r>
              <a:rPr lang="tr-TR" altLang="tr-TR" sz="2400" dirty="0"/>
              <a:t> sonucu idare zarara uğratılmışsa, bu zararın ilgili </a:t>
            </a:r>
            <a:r>
              <a:rPr lang="tr-TR" altLang="tr-TR" sz="2400" dirty="0">
                <a:solidFill>
                  <a:srgbClr val="FFFF00"/>
                </a:solidFill>
              </a:rPr>
              <a:t>memur tarafından rayiç bedeli</a:t>
            </a:r>
            <a:r>
              <a:rPr lang="tr-TR" altLang="tr-TR" sz="2400" dirty="0"/>
              <a:t> üzerinden ödenmesi esastır.</a:t>
            </a:r>
          </a:p>
          <a:p>
            <a:pPr algn="just" eaLnBrk="1" hangingPunct="1">
              <a:lnSpc>
                <a:spcPct val="80000"/>
              </a:lnSpc>
            </a:pPr>
            <a:r>
              <a:rPr lang="tr-TR" altLang="tr-TR" sz="2400" dirty="0"/>
              <a:t>    Zararların ödettirilmesinde bu konudaki genel hükümler uygulanır. Ancak fiilin meydana geldiği tarihte en alt derecenin birinci kademesinde bulunan memurun brüt aylığının yarısını geçmeyen zararlar, kabul etmesi halinde disiplin amiri veya yetkili disiplin kurulu kararına göre ilgili memurca ödenir.</a:t>
            </a:r>
          </a:p>
        </p:txBody>
      </p:sp>
      <p:sp>
        <p:nvSpPr>
          <p:cNvPr id="4" name="3 Veri Yer Tutucusu"/>
          <p:cNvSpPr>
            <a:spLocks noGrp="1"/>
          </p:cNvSpPr>
          <p:nvPr>
            <p:ph type="dt" sz="half" idx="10"/>
          </p:nvPr>
        </p:nvSpPr>
        <p:spPr/>
        <p:txBody>
          <a:bodyPr/>
          <a:lstStyle/>
          <a:p>
            <a:pPr>
              <a:defRPr/>
            </a:pPr>
            <a:fld id="{4AE5168D-50BB-4BF8-A629-E07E1D1520DA}"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A5C293E-86E4-4C93-8BE0-820874AEE21A}" type="slidenum">
              <a:rPr lang="tr-TR" altLang="tr-TR" sz="1200" b="0"/>
              <a:pPr eaLnBrk="1" hangingPunct="1"/>
              <a:t>25</a:t>
            </a:fld>
            <a:endParaRPr lang="tr-TR" altLang="tr-TR" sz="1200" b="0"/>
          </a:p>
        </p:txBody>
      </p:sp>
    </p:spTree>
  </p:cSld>
  <p:clrMapOvr>
    <a:masterClrMapping/>
  </p:clrMapOvr>
  <p:transition spd="slow">
    <p:wheel/>
    <p:sndAc>
      <p:stSnd>
        <p:snd r:embed="rId2"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a:xfrm>
            <a:off x="468313" y="0"/>
            <a:ext cx="8229600" cy="908050"/>
          </a:xfrm>
        </p:spPr>
        <p:txBody>
          <a:bodyPr>
            <a:normAutofit/>
          </a:bodyPr>
          <a:lstStyle/>
          <a:p>
            <a:pPr eaLnBrk="1" hangingPunct="1">
              <a:defRPr/>
            </a:pPr>
            <a:r>
              <a:rPr lang="tr-TR" sz="4000" i="1"/>
              <a:t>   </a:t>
            </a:r>
            <a:r>
              <a:rPr lang="tr-TR" sz="4000" b="1" i="1">
                <a:solidFill>
                  <a:srgbClr val="FFFF99"/>
                </a:solidFill>
              </a:rPr>
              <a:t>Kişilerin uğradıkları zararlar:</a:t>
            </a:r>
            <a:r>
              <a:rPr lang="tr-TR" sz="4000"/>
              <a:t> </a:t>
            </a:r>
          </a:p>
        </p:txBody>
      </p:sp>
      <p:sp>
        <p:nvSpPr>
          <p:cNvPr id="30725" name="Rectangle 3"/>
          <p:cNvSpPr>
            <a:spLocks noGrp="1" noChangeArrowheads="1"/>
          </p:cNvSpPr>
          <p:nvPr>
            <p:ph idx="1"/>
          </p:nvPr>
        </p:nvSpPr>
        <p:spPr>
          <a:xfrm>
            <a:off x="468313" y="981075"/>
            <a:ext cx="8218487" cy="5114925"/>
          </a:xfrm>
        </p:spPr>
        <p:txBody>
          <a:bodyPr>
            <a:normAutofit lnSpcReduction="10000"/>
          </a:bodyPr>
          <a:lstStyle/>
          <a:p>
            <a:pPr algn="just" eaLnBrk="1" hangingPunct="1">
              <a:lnSpc>
                <a:spcPct val="90000"/>
              </a:lnSpc>
            </a:pPr>
            <a:r>
              <a:rPr lang="tr-TR" altLang="tr-TR" sz="3600" b="1" u="sng" dirty="0">
                <a:solidFill>
                  <a:srgbClr val="FFFF99"/>
                </a:solidFill>
              </a:rPr>
              <a:t>  Madde 13 – </a:t>
            </a:r>
            <a:r>
              <a:rPr lang="tr-TR" altLang="tr-TR" sz="2800" dirty="0"/>
              <a:t> Kişiler </a:t>
            </a:r>
            <a:r>
              <a:rPr lang="tr-TR" altLang="tr-TR" sz="2400" dirty="0">
                <a:solidFill>
                  <a:srgbClr val="FFFF00"/>
                </a:solidFill>
              </a:rPr>
              <a:t>kamu hukukuna tabi görevlerle ilgili </a:t>
            </a:r>
            <a:r>
              <a:rPr lang="tr-TR" altLang="tr-TR" sz="2800" dirty="0"/>
              <a:t>olarak uğradıkları zararlardan dolayı bu </a:t>
            </a:r>
            <a:r>
              <a:rPr lang="tr-TR" altLang="tr-TR" sz="2400" dirty="0">
                <a:solidFill>
                  <a:srgbClr val="FFFF00"/>
                </a:solidFill>
              </a:rPr>
              <a:t>görevleri yerine getiren personel </a:t>
            </a:r>
            <a:r>
              <a:rPr lang="tr-TR" altLang="tr-TR" sz="2800" dirty="0"/>
              <a:t>aleyhine değil, ilgili </a:t>
            </a:r>
            <a:r>
              <a:rPr lang="tr-TR" altLang="tr-TR" sz="2400" dirty="0">
                <a:solidFill>
                  <a:srgbClr val="FFFF00"/>
                </a:solidFill>
              </a:rPr>
              <a:t>kurum aleyhine dava açarlar</a:t>
            </a:r>
            <a:r>
              <a:rPr lang="tr-TR" altLang="tr-TR" sz="2800" dirty="0"/>
              <a:t>. Ancak, Devlet dairelerine </a:t>
            </a:r>
            <a:r>
              <a:rPr lang="tr-TR" altLang="tr-TR" sz="2400" dirty="0">
                <a:solidFill>
                  <a:srgbClr val="FFFF00"/>
                </a:solidFill>
              </a:rPr>
              <a:t>tevdi veya bu dairelerce </a:t>
            </a:r>
            <a:r>
              <a:rPr lang="tr-TR" altLang="tr-TR" sz="2800" dirty="0"/>
              <a:t>tahsil veya muhafaza edilen para ve para hükmündeki değerli kağıtların ilgili personel tarafından </a:t>
            </a:r>
            <a:r>
              <a:rPr lang="tr-TR" altLang="tr-TR" sz="2400" dirty="0">
                <a:solidFill>
                  <a:srgbClr val="FFFF00"/>
                </a:solidFill>
              </a:rPr>
              <a:t>zimmete geçirilmesi halinde</a:t>
            </a:r>
            <a:r>
              <a:rPr lang="tr-TR" altLang="tr-TR" sz="2800" dirty="0"/>
              <a:t>, zimmete geçirilen miktar, cezai takibat sonucu beklenmeden </a:t>
            </a:r>
            <a:r>
              <a:rPr lang="tr-TR" altLang="tr-TR" sz="2400" dirty="0">
                <a:solidFill>
                  <a:srgbClr val="FFFF00"/>
                </a:solidFill>
              </a:rPr>
              <a:t>Hazine tarafından hak sahibine ödenir. </a:t>
            </a:r>
            <a:r>
              <a:rPr lang="tr-TR" altLang="tr-TR" sz="2800" dirty="0"/>
              <a:t>Kurumun, genel hükümlere göre sorumlu personele </a:t>
            </a:r>
            <a:r>
              <a:rPr lang="tr-TR" altLang="tr-TR" sz="2400" dirty="0">
                <a:solidFill>
                  <a:srgbClr val="FFFF00"/>
                </a:solidFill>
              </a:rPr>
              <a:t>rücu hakkı saklıdır.</a:t>
            </a:r>
          </a:p>
        </p:txBody>
      </p:sp>
      <p:sp>
        <p:nvSpPr>
          <p:cNvPr id="4" name="3 Veri Yer Tutucusu"/>
          <p:cNvSpPr>
            <a:spLocks noGrp="1"/>
          </p:cNvSpPr>
          <p:nvPr>
            <p:ph type="dt" sz="half" idx="10"/>
          </p:nvPr>
        </p:nvSpPr>
        <p:spPr/>
        <p:txBody>
          <a:bodyPr/>
          <a:lstStyle/>
          <a:p>
            <a:pPr>
              <a:defRPr/>
            </a:pPr>
            <a:fld id="{51D2A713-3AC4-454F-AEDD-AEE1734B8B61}"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41EDC133-8D70-472C-AB5F-E824FA93514C}" type="slidenum">
              <a:rPr lang="tr-TR" altLang="tr-TR" sz="1200" b="0"/>
              <a:pPr eaLnBrk="1" hangingPunct="1"/>
              <a:t>26</a:t>
            </a:fld>
            <a:endParaRPr lang="tr-TR" altLang="tr-TR" sz="1200" b="0"/>
          </a:p>
        </p:txBody>
      </p:sp>
    </p:spTree>
  </p:cSld>
  <p:clrMapOvr>
    <a:masterClrMapping/>
  </p:clrMapOvr>
  <p:transition spd="slow">
    <p:wheel/>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half" idx="10"/>
          </p:nvPr>
        </p:nvSpPr>
        <p:spPr/>
        <p:txBody>
          <a:bodyPr/>
          <a:lstStyle/>
          <a:p>
            <a:pPr>
              <a:defRPr/>
            </a:pPr>
            <a:fld id="{5C08FBD6-6A38-4460-91F0-423E837F8111}"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5C0A668-BA30-46CF-8433-904B23EC48C4}" type="slidenum">
              <a:rPr lang="tr-TR" altLang="tr-TR" sz="1200" b="0"/>
              <a:pPr eaLnBrk="1" hangingPunct="1"/>
              <a:t>27</a:t>
            </a:fld>
            <a:endParaRPr lang="tr-TR" altLang="tr-TR" sz="1200" b="0"/>
          </a:p>
        </p:txBody>
      </p:sp>
      <p:sp>
        <p:nvSpPr>
          <p:cNvPr id="31749" name="Rectangle 3"/>
          <p:cNvSpPr>
            <a:spLocks noGrp="1" noChangeArrowheads="1"/>
          </p:cNvSpPr>
          <p:nvPr>
            <p:ph idx="4294967295"/>
          </p:nvPr>
        </p:nvSpPr>
        <p:spPr>
          <a:xfrm>
            <a:off x="165644" y="1196752"/>
            <a:ext cx="8229600" cy="5503863"/>
          </a:xfrm>
        </p:spPr>
        <p:txBody>
          <a:bodyPr/>
          <a:lstStyle/>
          <a:p>
            <a:pPr algn="just" eaLnBrk="1" hangingPunct="1"/>
            <a:r>
              <a:rPr lang="tr-TR" altLang="tr-TR" sz="2800" dirty="0"/>
              <a:t>   İşkence ya da zalimane, gayri insani veya haysiyet kırıcı muamele suçları nedeniyle </a:t>
            </a:r>
            <a:r>
              <a:rPr lang="tr-TR" altLang="tr-TR" sz="2400" dirty="0">
                <a:solidFill>
                  <a:srgbClr val="FFFF00"/>
                </a:solidFill>
              </a:rPr>
              <a:t>Avrupa İnsan Hakları Mahkemesince verilen kararlar sonucunda </a:t>
            </a:r>
            <a:r>
              <a:rPr lang="tr-TR" altLang="tr-TR" sz="2800" dirty="0"/>
              <a:t>Devletçe ödenen tazminatlardan dolayı sorumlu personele </a:t>
            </a:r>
            <a:r>
              <a:rPr lang="tr-TR" altLang="tr-TR" sz="2400" b="1" i="1" u="sng" dirty="0">
                <a:solidFill>
                  <a:srgbClr val="FFFF00"/>
                </a:solidFill>
                <a:effectLst>
                  <a:outerShdw blurRad="38100" dist="38100" dir="2700000" algn="tl">
                    <a:srgbClr val="000000">
                      <a:alpha val="43137"/>
                    </a:srgbClr>
                  </a:outerShdw>
                </a:effectLst>
              </a:rPr>
              <a:t>rücu edilmesi hakkında da </a:t>
            </a:r>
            <a:r>
              <a:rPr lang="tr-TR" altLang="tr-TR" sz="2800" dirty="0"/>
              <a:t>yukarıdaki fıkra hükmü uygulanır. </a:t>
            </a:r>
          </a:p>
        </p:txBody>
      </p:sp>
    </p:spTree>
  </p:cSld>
  <p:clrMapOvr>
    <a:masterClrMapping/>
  </p:clrMapOvr>
  <p:transition spd="slow">
    <p:wheel/>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tr-TR" b="1" i="1">
                <a:solidFill>
                  <a:srgbClr val="FFFF99"/>
                </a:solidFill>
              </a:rPr>
              <a:t>Mal bildirimi:</a:t>
            </a:r>
            <a:r>
              <a:rPr lang="tr-TR"/>
              <a:t> </a:t>
            </a:r>
          </a:p>
        </p:txBody>
      </p:sp>
      <p:sp>
        <p:nvSpPr>
          <p:cNvPr id="32773" name="Rectangle 3"/>
          <p:cNvSpPr>
            <a:spLocks noGrp="1" noChangeArrowheads="1"/>
          </p:cNvSpPr>
          <p:nvPr>
            <p:ph idx="1"/>
          </p:nvPr>
        </p:nvSpPr>
        <p:spPr>
          <a:xfrm>
            <a:off x="468313" y="1196975"/>
            <a:ext cx="8218487" cy="4899025"/>
          </a:xfrm>
        </p:spPr>
        <p:txBody>
          <a:bodyPr/>
          <a:lstStyle/>
          <a:p>
            <a:pPr algn="just" eaLnBrk="1" hangingPunct="1"/>
            <a:r>
              <a:rPr lang="tr-TR" altLang="tr-TR" sz="3600" b="1" u="sng" dirty="0">
                <a:solidFill>
                  <a:srgbClr val="FFFF99"/>
                </a:solidFill>
              </a:rPr>
              <a:t>Madde 14 –</a:t>
            </a:r>
            <a:r>
              <a:rPr lang="tr-TR" altLang="tr-TR" dirty="0"/>
              <a:t> </a:t>
            </a:r>
            <a:r>
              <a:rPr lang="tr-TR" altLang="tr-TR" sz="3600" dirty="0"/>
              <a:t>Devlet memurları, </a:t>
            </a:r>
            <a:r>
              <a:rPr lang="tr-TR" altLang="tr-TR" sz="3600" b="1" i="1" u="sng" dirty="0">
                <a:solidFill>
                  <a:srgbClr val="FFFF00"/>
                </a:solidFill>
                <a:effectLst>
                  <a:outerShdw blurRad="38100" dist="38100" dir="2700000" algn="tl">
                    <a:srgbClr val="000000">
                      <a:alpha val="43137"/>
                    </a:srgbClr>
                  </a:outerShdw>
                </a:effectLst>
              </a:rPr>
              <a:t>kendileriyle, eşlerine ve velayetleri altındaki çocuklarına</a:t>
            </a:r>
            <a:r>
              <a:rPr lang="tr-TR" altLang="tr-TR" sz="3600" dirty="0"/>
              <a:t> ait taşınır ve taşınmaz malları, alacak ve borçları hakkında, özel kanunda yazılı hükümler uyarınca, </a:t>
            </a:r>
            <a:r>
              <a:rPr lang="tr-TR" altLang="tr-TR" sz="3600" b="1" i="1" u="sng" dirty="0">
                <a:solidFill>
                  <a:srgbClr val="FFFF00"/>
                </a:solidFill>
                <a:effectLst>
                  <a:outerShdw blurRad="38100" dist="38100" dir="2700000" algn="tl">
                    <a:srgbClr val="000000">
                      <a:alpha val="43137"/>
                    </a:srgbClr>
                  </a:outerShdw>
                </a:effectLst>
              </a:rPr>
              <a:t>mal bildirimi </a:t>
            </a:r>
            <a:r>
              <a:rPr lang="tr-TR" altLang="tr-TR" sz="3600" dirty="0"/>
              <a:t>verirler. </a:t>
            </a:r>
          </a:p>
        </p:txBody>
      </p:sp>
      <p:sp>
        <p:nvSpPr>
          <p:cNvPr id="6" name="3 Veri Yer Tutucusu"/>
          <p:cNvSpPr>
            <a:spLocks noGrp="1"/>
          </p:cNvSpPr>
          <p:nvPr>
            <p:ph type="dt" sz="half" idx="10"/>
          </p:nvPr>
        </p:nvSpPr>
        <p:spPr/>
        <p:txBody>
          <a:bodyPr/>
          <a:lstStyle/>
          <a:p>
            <a:pPr>
              <a:defRPr/>
            </a:pPr>
            <a:fld id="{131FEFAA-DE66-493F-8CEC-059495D4BA60}" type="datetime1">
              <a:rPr lang="tr-TR"/>
              <a:pPr>
                <a:defRPr/>
              </a:pPr>
              <a:t>18.02.2021</a:t>
            </a:fld>
            <a:endParaRPr lang="tr-TR"/>
          </a:p>
        </p:txBody>
      </p:sp>
      <p:sp>
        <p:nvSpPr>
          <p:cNvPr id="8"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F7085D06-56A2-4A17-A792-E1155663CE01}" type="slidenum">
              <a:rPr lang="tr-TR" altLang="tr-TR" sz="1200" b="0"/>
              <a:pPr eaLnBrk="1" hangingPunct="1"/>
              <a:t>28</a:t>
            </a:fld>
            <a:endParaRPr lang="tr-TR" altLang="tr-TR" sz="1200" b="0"/>
          </a:p>
        </p:txBody>
      </p:sp>
    </p:spTree>
  </p:cSld>
  <p:clrMapOvr>
    <a:masterClrMapping/>
  </p:clrMapOvr>
  <p:transition spd="slow">
    <p:wheel/>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484584" y="452718"/>
            <a:ext cx="4221916" cy="1400530"/>
          </a:xfrm>
        </p:spPr>
        <p:txBody>
          <a:bodyPr>
            <a:normAutofit/>
          </a:bodyPr>
          <a:lstStyle/>
          <a:p>
            <a:pPr eaLnBrk="1" hangingPunct="1">
              <a:lnSpc>
                <a:spcPct val="90000"/>
              </a:lnSpc>
              <a:defRPr/>
            </a:pPr>
            <a:r>
              <a:rPr lang="tr-TR" sz="3600"/>
              <a:t>  </a:t>
            </a:r>
            <a:r>
              <a:rPr lang="tr-TR" sz="3600" b="1" i="1"/>
              <a:t>Basına bilgi veya demeç verme:</a:t>
            </a:r>
            <a:r>
              <a:rPr lang="tr-TR" sz="3600"/>
              <a:t> </a:t>
            </a:r>
          </a:p>
        </p:txBody>
      </p:sp>
      <p:sp>
        <p:nvSpPr>
          <p:cNvPr id="135" name="Freeform: Shape 134">
            <a:extLst>
              <a:ext uri="{FF2B5EF4-FFF2-40B4-BE49-F238E27FC236}">
                <a16:creationId xmlns:a16="http://schemas.microsoft.com/office/drawing/2014/main" id="{B52D69C2-6C47-427C-AE60-582FE30B22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641798" y="1355484"/>
            <a:ext cx="6858001" cy="4147033"/>
          </a:xfrm>
          <a:custGeom>
            <a:avLst/>
            <a:gdLst>
              <a:gd name="connsiteX0" fmla="*/ 6858001 w 6858001"/>
              <a:gd name="connsiteY0" fmla="*/ 1177 h 5529377"/>
              <a:gd name="connsiteX1" fmla="*/ 6858001 w 6858001"/>
              <a:gd name="connsiteY1" fmla="*/ 1344715 h 5529377"/>
              <a:gd name="connsiteX2" fmla="*/ 6858000 w 6858001"/>
              <a:gd name="connsiteY2" fmla="*/ 1344715 h 5529377"/>
              <a:gd name="connsiteX3" fmla="*/ 6858000 w 6858001"/>
              <a:gd name="connsiteY3" fmla="*/ 5529377 h 5529377"/>
              <a:gd name="connsiteX4" fmla="*/ 0 w 6858001"/>
              <a:gd name="connsiteY4" fmla="*/ 5529376 h 5529377"/>
              <a:gd name="connsiteX5" fmla="*/ 0 w 6858001"/>
              <a:gd name="connsiteY5" fmla="*/ 891096 h 5529377"/>
              <a:gd name="connsiteX6" fmla="*/ 1 w 6858001"/>
              <a:gd name="connsiteY6" fmla="*/ 891096 h 5529377"/>
              <a:gd name="connsiteX7" fmla="*/ 1 w 6858001"/>
              <a:gd name="connsiteY7" fmla="*/ 0 h 5529377"/>
              <a:gd name="connsiteX8" fmla="*/ 40463 w 6858001"/>
              <a:gd name="connsiteY8" fmla="*/ 5883 h 5529377"/>
              <a:gd name="connsiteX9" fmla="*/ 159107 w 6858001"/>
              <a:gd name="connsiteY9" fmla="*/ 23196 h 5529377"/>
              <a:gd name="connsiteX10" fmla="*/ 245518 w 6858001"/>
              <a:gd name="connsiteY10" fmla="*/ 35299 h 5529377"/>
              <a:gd name="connsiteX11" fmla="*/ 348388 w 6858001"/>
              <a:gd name="connsiteY11" fmla="*/ 48073 h 5529377"/>
              <a:gd name="connsiteX12" fmla="*/ 470460 w 6858001"/>
              <a:gd name="connsiteY12" fmla="*/ 63369 h 5529377"/>
              <a:gd name="connsiteX13" fmla="*/ 605563 w 6858001"/>
              <a:gd name="connsiteY13" fmla="*/ 79506 h 5529377"/>
              <a:gd name="connsiteX14" fmla="*/ 757810 w 6858001"/>
              <a:gd name="connsiteY14" fmla="*/ 96483 h 5529377"/>
              <a:gd name="connsiteX15" fmla="*/ 923774 w 6858001"/>
              <a:gd name="connsiteY15" fmla="*/ 114469 h 5529377"/>
              <a:gd name="connsiteX16" fmla="*/ 1104139 w 6858001"/>
              <a:gd name="connsiteY16" fmla="*/ 132454 h 5529377"/>
              <a:gd name="connsiteX17" fmla="*/ 1296163 w 6858001"/>
              <a:gd name="connsiteY17" fmla="*/ 150776 h 5529377"/>
              <a:gd name="connsiteX18" fmla="*/ 1503275 w 6858001"/>
              <a:gd name="connsiteY18" fmla="*/ 167753 h 5529377"/>
              <a:gd name="connsiteX19" fmla="*/ 1719988 w 6858001"/>
              <a:gd name="connsiteY19" fmla="*/ 184058 h 5529377"/>
              <a:gd name="connsiteX20" fmla="*/ 1949045 w 6858001"/>
              <a:gd name="connsiteY20" fmla="*/ 198849 h 5529377"/>
              <a:gd name="connsiteX21" fmla="*/ 2187703 w 6858001"/>
              <a:gd name="connsiteY21" fmla="*/ 212969 h 5529377"/>
              <a:gd name="connsiteX22" fmla="*/ 2436649 w 6858001"/>
              <a:gd name="connsiteY22" fmla="*/ 226248 h 5529377"/>
              <a:gd name="connsiteX23" fmla="*/ 2564208 w 6858001"/>
              <a:gd name="connsiteY23" fmla="*/ 230955 h 5529377"/>
              <a:gd name="connsiteX24" fmla="*/ 2694509 w 6858001"/>
              <a:gd name="connsiteY24" fmla="*/ 236165 h 5529377"/>
              <a:gd name="connsiteX25" fmla="*/ 2826868 w 6858001"/>
              <a:gd name="connsiteY25" fmla="*/ 241040 h 5529377"/>
              <a:gd name="connsiteX26" fmla="*/ 2959914 w 6858001"/>
              <a:gd name="connsiteY26" fmla="*/ 244234 h 5529377"/>
              <a:gd name="connsiteX27" fmla="*/ 3095702 w 6858001"/>
              <a:gd name="connsiteY27" fmla="*/ 247091 h 5529377"/>
              <a:gd name="connsiteX28" fmla="*/ 3232862 w 6858001"/>
              <a:gd name="connsiteY28" fmla="*/ 250117 h 5529377"/>
              <a:gd name="connsiteX29" fmla="*/ 3372765 w 6858001"/>
              <a:gd name="connsiteY29" fmla="*/ 252134 h 5529377"/>
              <a:gd name="connsiteX30" fmla="*/ 3514040 w 6858001"/>
              <a:gd name="connsiteY30" fmla="*/ 252134 h 5529377"/>
              <a:gd name="connsiteX31" fmla="*/ 3656686 w 6858001"/>
              <a:gd name="connsiteY31" fmla="*/ 253142 h 5529377"/>
              <a:gd name="connsiteX32" fmla="*/ 3800704 w 6858001"/>
              <a:gd name="connsiteY32" fmla="*/ 252134 h 5529377"/>
              <a:gd name="connsiteX33" fmla="*/ 3946780 w 6858001"/>
              <a:gd name="connsiteY33" fmla="*/ 250117 h 5529377"/>
              <a:gd name="connsiteX34" fmla="*/ 4092855 w 6858001"/>
              <a:gd name="connsiteY34" fmla="*/ 248268 h 5529377"/>
              <a:gd name="connsiteX35" fmla="*/ 4240988 w 6858001"/>
              <a:gd name="connsiteY35" fmla="*/ 244234 h 5529377"/>
              <a:gd name="connsiteX36" fmla="*/ 4390492 w 6858001"/>
              <a:gd name="connsiteY36" fmla="*/ 240032 h 5529377"/>
              <a:gd name="connsiteX37" fmla="*/ 4539997 w 6858001"/>
              <a:gd name="connsiteY37" fmla="*/ 235157 h 5529377"/>
              <a:gd name="connsiteX38" fmla="*/ 4690873 w 6858001"/>
              <a:gd name="connsiteY38" fmla="*/ 228266 h 5529377"/>
              <a:gd name="connsiteX39" fmla="*/ 4843120 w 6858001"/>
              <a:gd name="connsiteY39" fmla="*/ 220029 h 5529377"/>
              <a:gd name="connsiteX40" fmla="*/ 4996054 w 6858001"/>
              <a:gd name="connsiteY40" fmla="*/ 212129 h 5529377"/>
              <a:gd name="connsiteX41" fmla="*/ 5148987 w 6858001"/>
              <a:gd name="connsiteY41" fmla="*/ 202044 h 5529377"/>
              <a:gd name="connsiteX42" fmla="*/ 5303978 w 6858001"/>
              <a:gd name="connsiteY42" fmla="*/ 189941 h 5529377"/>
              <a:gd name="connsiteX43" fmla="*/ 5456911 w 6858001"/>
              <a:gd name="connsiteY43" fmla="*/ 177839 h 5529377"/>
              <a:gd name="connsiteX44" fmla="*/ 5612588 w 6858001"/>
              <a:gd name="connsiteY44" fmla="*/ 163887 h 5529377"/>
              <a:gd name="connsiteX45" fmla="*/ 5768950 w 6858001"/>
              <a:gd name="connsiteY45" fmla="*/ 148591 h 5529377"/>
              <a:gd name="connsiteX46" fmla="*/ 5923255 w 6858001"/>
              <a:gd name="connsiteY46" fmla="*/ 132455 h 5529377"/>
              <a:gd name="connsiteX47" fmla="*/ 6079618 w 6858001"/>
              <a:gd name="connsiteY47" fmla="*/ 113629 h 5529377"/>
              <a:gd name="connsiteX48" fmla="*/ 6235294 w 6858001"/>
              <a:gd name="connsiteY48" fmla="*/ 93458 h 5529377"/>
              <a:gd name="connsiteX49" fmla="*/ 6391657 w 6858001"/>
              <a:gd name="connsiteY49" fmla="*/ 73455 h 5529377"/>
              <a:gd name="connsiteX50" fmla="*/ 6547333 w 6858001"/>
              <a:gd name="connsiteY50" fmla="*/ 50091 h 5529377"/>
              <a:gd name="connsiteX51" fmla="*/ 6702324 w 6858001"/>
              <a:gd name="connsiteY51" fmla="*/ 26222 h 5529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5529377">
                <a:moveTo>
                  <a:pt x="6858001" y="1177"/>
                </a:moveTo>
                <a:lnTo>
                  <a:pt x="6858001" y="1344715"/>
                </a:lnTo>
                <a:lnTo>
                  <a:pt x="6858000" y="1344715"/>
                </a:lnTo>
                <a:lnTo>
                  <a:pt x="6858000" y="5529377"/>
                </a:lnTo>
                <a:lnTo>
                  <a:pt x="0" y="5529376"/>
                </a:lnTo>
                <a:lnTo>
                  <a:pt x="0" y="891096"/>
                </a:lnTo>
                <a:lnTo>
                  <a:pt x="1" y="891096"/>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solidFill>
            <a:srgbClr val="FFFFFF"/>
          </a:solidFill>
          <a:ln>
            <a:noFill/>
          </a:ln>
        </p:spPr>
      </p:sp>
      <p:sp>
        <p:nvSpPr>
          <p:cNvPr id="137" name="Freeform 7">
            <a:extLst>
              <a:ext uri="{FF2B5EF4-FFF2-40B4-BE49-F238E27FC236}">
                <a16:creationId xmlns:a16="http://schemas.microsoft.com/office/drawing/2014/main" id="{E849FE61-12C4-4A06-A722-B545DE0C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7382"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6" name="Grafik 5" descr="Gazete">
            <a:extLst>
              <a:ext uri="{FF2B5EF4-FFF2-40B4-BE49-F238E27FC236}">
                <a16:creationId xmlns:a16="http://schemas.microsoft.com/office/drawing/2014/main" id="{D878F7F0-A3B2-45C4-8CA2-9E4EAF976B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823693" y="647699"/>
            <a:ext cx="2683330" cy="2683330"/>
          </a:xfrm>
          <a:prstGeom prst="rect">
            <a:avLst/>
          </a:prstGeom>
          <a:effectLst/>
        </p:spPr>
      </p:pic>
      <p:sp>
        <p:nvSpPr>
          <p:cNvPr id="139" name="Rectangle 138">
            <a:extLst>
              <a:ext uri="{FF2B5EF4-FFF2-40B4-BE49-F238E27FC236}">
                <a16:creationId xmlns:a16="http://schemas.microsoft.com/office/drawing/2014/main" id="{7FB12D8C-572F-4417-9FE1-D691A132F6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1836"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C2BB33DC-9A5F-4254-A25A-653CD704F426}" type="slidenum">
              <a:rPr lang="tr-TR" altLang="tr-TR" b="0" smtClean="0"/>
              <a:pPr eaLnBrk="1" hangingPunct="1">
                <a:spcAft>
                  <a:spcPts val="600"/>
                </a:spcAft>
              </a:pPr>
              <a:t>29</a:t>
            </a:fld>
            <a:endParaRPr lang="tr-TR" altLang="tr-TR" b="0"/>
          </a:p>
        </p:txBody>
      </p:sp>
      <p:sp>
        <p:nvSpPr>
          <p:cNvPr id="33797" name="Rectangle 3"/>
          <p:cNvSpPr>
            <a:spLocks noGrp="1" noChangeArrowheads="1"/>
          </p:cNvSpPr>
          <p:nvPr>
            <p:ph idx="1"/>
          </p:nvPr>
        </p:nvSpPr>
        <p:spPr>
          <a:xfrm>
            <a:off x="484584" y="2052918"/>
            <a:ext cx="4221476" cy="4195481"/>
          </a:xfrm>
        </p:spPr>
        <p:txBody>
          <a:bodyPr>
            <a:normAutofit/>
          </a:bodyPr>
          <a:lstStyle/>
          <a:p>
            <a:pPr eaLnBrk="1" hangingPunct="1">
              <a:lnSpc>
                <a:spcPct val="90000"/>
              </a:lnSpc>
            </a:pPr>
            <a:r>
              <a:rPr lang="tr-TR" altLang="tr-TR" sz="1900" b="1" u="sng" dirty="0"/>
              <a:t>  Madde 15 –</a:t>
            </a:r>
            <a:r>
              <a:rPr lang="tr-TR" altLang="tr-TR" sz="1900" dirty="0"/>
              <a:t> Devlet Mem</a:t>
            </a:r>
            <a:r>
              <a:rPr lang="tr-TR" altLang="tr-TR" sz="1900" i="1" dirty="0"/>
              <a:t>url</a:t>
            </a:r>
            <a:r>
              <a:rPr lang="tr-TR" altLang="tr-TR" sz="1900" dirty="0"/>
              <a:t>arı, kamu </a:t>
            </a:r>
            <a:r>
              <a:rPr lang="tr-TR" altLang="tr-TR" sz="1900" b="1" dirty="0">
                <a:solidFill>
                  <a:srgbClr val="FFFF00"/>
                </a:solidFill>
                <a:effectLst>
                  <a:outerShdw blurRad="38100" dist="38100" dir="2700000" algn="tl">
                    <a:srgbClr val="000000">
                      <a:alpha val="43137"/>
                    </a:srgbClr>
                  </a:outerShdw>
                </a:effectLst>
              </a:rPr>
              <a:t>görevleri hakkında </a:t>
            </a:r>
            <a:r>
              <a:rPr lang="tr-TR" altLang="tr-TR" sz="1900" dirty="0"/>
              <a:t>basına, haber ajanslarına veya radyo ve televizyon kurumlarına bilgi veya </a:t>
            </a:r>
            <a:r>
              <a:rPr lang="tr-TR" altLang="tr-TR" sz="1900" b="1" dirty="0">
                <a:solidFill>
                  <a:srgbClr val="FFFF00"/>
                </a:solidFill>
                <a:effectLst>
                  <a:outerShdw blurRad="38100" dist="38100" dir="2700000" algn="tl">
                    <a:srgbClr val="000000">
                      <a:alpha val="43137"/>
                    </a:srgbClr>
                  </a:outerShdw>
                </a:effectLst>
              </a:rPr>
              <a:t>demeç veremezler</a:t>
            </a:r>
            <a:r>
              <a:rPr lang="tr-TR" altLang="tr-TR" sz="1900" b="1" dirty="0">
                <a:effectLst>
                  <a:outerShdw blurRad="38100" dist="38100" dir="2700000" algn="tl">
                    <a:srgbClr val="000000">
                      <a:alpha val="43137"/>
                    </a:srgbClr>
                  </a:outerShdw>
                </a:effectLst>
              </a:rPr>
              <a:t>. </a:t>
            </a:r>
            <a:r>
              <a:rPr lang="tr-TR" altLang="tr-TR" sz="1900" dirty="0"/>
              <a:t>Bu konuda gerekli bilgi ancak bakanın yetkili kılacağı illerde görevli </a:t>
            </a:r>
            <a:r>
              <a:rPr lang="tr-TR" altLang="tr-TR" sz="1900" b="1" u="sng" dirty="0">
                <a:solidFill>
                  <a:srgbClr val="FFFF00"/>
                </a:solidFill>
                <a:effectLst>
                  <a:outerShdw blurRad="38100" dist="38100" dir="2700000" algn="tl">
                    <a:srgbClr val="000000">
                      <a:alpha val="43137"/>
                    </a:srgbClr>
                  </a:outerShdw>
                </a:effectLst>
              </a:rPr>
              <a:t>valiler </a:t>
            </a:r>
            <a:r>
              <a:rPr lang="tr-TR" altLang="tr-TR" sz="1900" b="1" dirty="0">
                <a:solidFill>
                  <a:srgbClr val="FFFF00"/>
                </a:solidFill>
                <a:effectLst>
                  <a:outerShdw blurRad="38100" dist="38100" dir="2700000" algn="tl">
                    <a:srgbClr val="000000">
                      <a:alpha val="43137"/>
                    </a:srgbClr>
                  </a:outerShdw>
                </a:effectLst>
              </a:rPr>
              <a:t>veya yetkili kılacağı görevli </a:t>
            </a:r>
            <a:r>
              <a:rPr lang="tr-TR" altLang="tr-TR" sz="1900" dirty="0"/>
              <a:t>tarafından verilebilir.</a:t>
            </a:r>
          </a:p>
          <a:p>
            <a:pPr eaLnBrk="1" hangingPunct="1">
              <a:lnSpc>
                <a:spcPct val="90000"/>
              </a:lnSpc>
            </a:pPr>
            <a:r>
              <a:rPr lang="tr-TR" altLang="tr-TR" sz="1900" dirty="0"/>
              <a:t>  </a:t>
            </a:r>
            <a:r>
              <a:rPr lang="tr-TR" altLang="tr-TR" sz="1900" b="1" dirty="0">
                <a:solidFill>
                  <a:srgbClr val="FFFF00"/>
                </a:solidFill>
                <a:effectLst>
                  <a:outerShdw blurRad="38100" dist="38100" dir="2700000" algn="tl">
                    <a:srgbClr val="000000">
                      <a:alpha val="43137"/>
                    </a:srgbClr>
                  </a:outerShdw>
                </a:effectLst>
              </a:rPr>
              <a:t>Askeri hizmet ile </a:t>
            </a:r>
            <a:r>
              <a:rPr lang="tr-TR" altLang="tr-TR" sz="1900" dirty="0"/>
              <a:t>ilgili bilgiler özel kanunların yetkili, kıldığı personel dışın da </a:t>
            </a:r>
            <a:r>
              <a:rPr lang="tr-TR" altLang="tr-TR" sz="1900" b="1" dirty="0">
                <a:solidFill>
                  <a:srgbClr val="FFFF00"/>
                </a:solidFill>
                <a:effectLst>
                  <a:outerShdw blurRad="38100" dist="38100" dir="2700000" algn="tl">
                    <a:srgbClr val="000000">
                      <a:alpha val="43137"/>
                    </a:srgbClr>
                  </a:outerShdw>
                </a:effectLst>
              </a:rPr>
              <a:t>hiç bir kimse tarafından açıklanamaz</a:t>
            </a:r>
            <a:r>
              <a:rPr lang="tr-TR" altLang="tr-TR" sz="1900" dirty="0">
                <a:solidFill>
                  <a:srgbClr val="FFFF00"/>
                </a:solidFill>
              </a:rPr>
              <a:t>. </a:t>
            </a:r>
          </a:p>
        </p:txBody>
      </p:sp>
      <p:sp>
        <p:nvSpPr>
          <p:cNvPr id="5" name="3 Veri Yer Tutucusu"/>
          <p:cNvSpPr>
            <a:spLocks noGrp="1"/>
          </p:cNvSpPr>
          <p:nvPr>
            <p:ph type="dt" sz="half" idx="10"/>
          </p:nvPr>
        </p:nvSpPr>
        <p:spPr>
          <a:xfrm>
            <a:off x="6565077" y="6381750"/>
            <a:ext cx="2092833" cy="304799"/>
          </a:xfrm>
        </p:spPr>
        <p:txBody>
          <a:bodyPr anchor="t">
            <a:normAutofit/>
          </a:bodyPr>
          <a:lstStyle/>
          <a:p>
            <a:pPr algn="r">
              <a:spcAft>
                <a:spcPts val="600"/>
              </a:spcAft>
              <a:defRPr/>
            </a:pPr>
            <a:fld id="{FC973834-0368-4B20-BEDF-C645283525EF}" type="datetime1">
              <a:rPr lang="tr-TR" smtClean="0">
                <a:solidFill>
                  <a:schemeClr val="accent1"/>
                </a:solidFill>
              </a:rPr>
              <a:pPr algn="r">
                <a:spcAft>
                  <a:spcPts val="600"/>
                </a:spcAft>
                <a:defRPr/>
              </a:pPr>
              <a:t>18.02.2021</a:t>
            </a:fld>
            <a:endParaRPr lang="tr-TR">
              <a:solidFill>
                <a:schemeClr val="accent1"/>
              </a:solidFill>
            </a:endParaRPr>
          </a:p>
        </p:txBody>
      </p:sp>
      <p:pic>
        <p:nvPicPr>
          <p:cNvPr id="3" name="Grafik 2" descr="Megafon1">
            <a:extLst>
              <a:ext uri="{FF2B5EF4-FFF2-40B4-BE49-F238E27FC236}">
                <a16:creationId xmlns:a16="http://schemas.microsoft.com/office/drawing/2014/main" id="{B0D9024A-CDA8-42B0-92D9-2D5493FCF1D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5804644" y="3526971"/>
            <a:ext cx="2721427" cy="2721427"/>
          </a:xfrm>
          <a:prstGeom prst="rect">
            <a:avLst/>
          </a:prstGeom>
          <a:effectLst/>
        </p:spPr>
      </p:pic>
    </p:spTree>
  </p:cSld>
  <p:clrMapOvr>
    <a:masterClrMapping/>
  </p:clrMapOvr>
  <p:transition spd="slow">
    <p:wheel/>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74CD14DB-BB81-479F-A1FC-1C75640E9F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37" name="Rectangle 136">
            <a:extLst>
              <a:ext uri="{FF2B5EF4-FFF2-40B4-BE49-F238E27FC236}">
                <a16:creationId xmlns:a16="http://schemas.microsoft.com/office/drawing/2014/main" id="{C943A91B-7CA7-4592-A975-73B1BF8C4C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7"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F6F268FF-6FE3-43D3-984F-91966D45C0E5}" type="slidenum">
              <a:rPr lang="tr-TR" altLang="tr-TR" b="0">
                <a:solidFill>
                  <a:srgbClr val="FFFFFF"/>
                </a:solidFill>
              </a:rPr>
              <a:pPr eaLnBrk="1" hangingPunct="1">
                <a:spcAft>
                  <a:spcPts val="600"/>
                </a:spcAft>
              </a:pPr>
              <a:t>3</a:t>
            </a:fld>
            <a:endParaRPr lang="tr-TR" altLang="tr-TR" b="0">
              <a:solidFill>
                <a:srgbClr val="FFFFFF"/>
              </a:solidFill>
            </a:endParaRPr>
          </a:p>
        </p:txBody>
      </p:sp>
      <p:sp>
        <p:nvSpPr>
          <p:cNvPr id="139" name="Freeform 7">
            <a:extLst>
              <a:ext uri="{FF2B5EF4-FFF2-40B4-BE49-F238E27FC236}">
                <a16:creationId xmlns:a16="http://schemas.microsoft.com/office/drawing/2014/main" id="{EC471314-E46A-414B-8D91-74880E84F1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1" name="Freeform: Shape 140">
            <a:extLst>
              <a:ext uri="{FF2B5EF4-FFF2-40B4-BE49-F238E27FC236}">
                <a16:creationId xmlns:a16="http://schemas.microsoft.com/office/drawing/2014/main" id="{6A681326-1C9D-44A3-A627-3871BDAE412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596994" name="Rectangle 2"/>
          <p:cNvSpPr>
            <a:spLocks noGrp="1" noChangeArrowheads="1"/>
          </p:cNvSpPr>
          <p:nvPr>
            <p:ph type="title"/>
          </p:nvPr>
        </p:nvSpPr>
        <p:spPr>
          <a:xfrm>
            <a:off x="827484" y="452718"/>
            <a:ext cx="6710641" cy="1400530"/>
          </a:xfrm>
        </p:spPr>
        <p:txBody>
          <a:bodyPr anchor="ctr">
            <a:normAutofit/>
          </a:bodyPr>
          <a:lstStyle/>
          <a:p>
            <a:pPr eaLnBrk="1" hangingPunct="1">
              <a:defRPr/>
            </a:pPr>
            <a:r>
              <a:rPr lang="tr-TR" dirty="0">
                <a:solidFill>
                  <a:srgbClr val="FFFFFF"/>
                </a:solidFill>
              </a:rPr>
              <a:t>İçindekiler</a:t>
            </a:r>
          </a:p>
        </p:txBody>
      </p:sp>
      <p:sp>
        <p:nvSpPr>
          <p:cNvPr id="5125" name="Rectangle 3"/>
          <p:cNvSpPr>
            <a:spLocks noGrp="1" noChangeArrowheads="1"/>
          </p:cNvSpPr>
          <p:nvPr>
            <p:ph idx="1"/>
          </p:nvPr>
        </p:nvSpPr>
        <p:spPr>
          <a:xfrm>
            <a:off x="827484" y="2250062"/>
            <a:ext cx="7000875" cy="3998337"/>
          </a:xfrm>
        </p:spPr>
        <p:txBody>
          <a:bodyPr>
            <a:normAutofit/>
          </a:bodyPr>
          <a:lstStyle/>
          <a:p>
            <a:pPr eaLnBrk="1" hangingPunct="1">
              <a:lnSpc>
                <a:spcPct val="90000"/>
              </a:lnSpc>
              <a:buFontTx/>
              <a:buNone/>
            </a:pPr>
            <a:r>
              <a:rPr lang="tr-TR" altLang="tr-TR" sz="1400" b="1" dirty="0"/>
              <a:t>10.Yer- Değiştirmeler</a:t>
            </a:r>
          </a:p>
          <a:p>
            <a:pPr eaLnBrk="1" hangingPunct="1">
              <a:lnSpc>
                <a:spcPct val="90000"/>
              </a:lnSpc>
              <a:buFontTx/>
              <a:buNone/>
            </a:pPr>
            <a:r>
              <a:rPr lang="tr-TR" altLang="tr-TR" sz="1400" b="1" dirty="0"/>
              <a:t>11.Memurluğun  Sona Ermesi-Çekilmesi</a:t>
            </a:r>
          </a:p>
          <a:p>
            <a:pPr eaLnBrk="1" hangingPunct="1">
              <a:lnSpc>
                <a:spcPct val="90000"/>
              </a:lnSpc>
              <a:buFontTx/>
              <a:buNone/>
            </a:pPr>
            <a:r>
              <a:rPr lang="tr-TR" altLang="tr-TR" sz="1400" b="1" dirty="0"/>
              <a:t>12.Çalışma Saatleri ve İzinler</a:t>
            </a:r>
          </a:p>
          <a:p>
            <a:pPr eaLnBrk="1" hangingPunct="1">
              <a:lnSpc>
                <a:spcPct val="90000"/>
              </a:lnSpc>
              <a:buFontTx/>
              <a:buNone/>
            </a:pPr>
            <a:r>
              <a:rPr lang="tr-TR" altLang="tr-TR" sz="1400" b="1" dirty="0"/>
              <a:t>13.Siciller ve Ödüllendirme</a:t>
            </a:r>
          </a:p>
          <a:p>
            <a:pPr eaLnBrk="1" hangingPunct="1">
              <a:lnSpc>
                <a:spcPct val="90000"/>
              </a:lnSpc>
              <a:buFontTx/>
              <a:buNone/>
            </a:pPr>
            <a:r>
              <a:rPr lang="tr-TR" altLang="tr-TR" sz="1400" b="1" dirty="0"/>
              <a:t>14.Disiplin ve Disiplin Cezaları</a:t>
            </a:r>
          </a:p>
          <a:p>
            <a:pPr eaLnBrk="1" hangingPunct="1">
              <a:lnSpc>
                <a:spcPct val="90000"/>
              </a:lnSpc>
              <a:buFontTx/>
              <a:buNone/>
            </a:pPr>
            <a:r>
              <a:rPr lang="tr-TR" altLang="tr-TR" sz="1400" b="1" dirty="0"/>
              <a:t>15.Görevden Uzaklaştırma</a:t>
            </a:r>
          </a:p>
          <a:p>
            <a:pPr eaLnBrk="1" hangingPunct="1">
              <a:lnSpc>
                <a:spcPct val="90000"/>
              </a:lnSpc>
              <a:buFontTx/>
              <a:buNone/>
            </a:pPr>
            <a:r>
              <a:rPr lang="tr-TR" altLang="tr-TR" sz="1400" b="1" dirty="0"/>
              <a:t>16.Mali Haklar</a:t>
            </a:r>
          </a:p>
          <a:p>
            <a:pPr eaLnBrk="1" hangingPunct="1">
              <a:lnSpc>
                <a:spcPct val="90000"/>
              </a:lnSpc>
              <a:buFontTx/>
              <a:buNone/>
            </a:pPr>
            <a:r>
              <a:rPr lang="tr-TR" altLang="tr-TR" sz="1400" b="1" dirty="0"/>
              <a:t>17.Sosyal Haklar ve Yardımlar</a:t>
            </a:r>
          </a:p>
          <a:p>
            <a:pPr eaLnBrk="1" hangingPunct="1">
              <a:lnSpc>
                <a:spcPct val="90000"/>
              </a:lnSpc>
              <a:buFontTx/>
              <a:buNone/>
            </a:pPr>
            <a:r>
              <a:rPr lang="tr-TR" altLang="tr-TR" sz="1400" b="1" dirty="0"/>
              <a:t>18.6245 Sayılı Harcırah Kanunu</a:t>
            </a:r>
          </a:p>
          <a:p>
            <a:pPr eaLnBrk="1" hangingPunct="1">
              <a:lnSpc>
                <a:spcPct val="90000"/>
              </a:lnSpc>
              <a:buFontTx/>
              <a:buNone/>
            </a:pPr>
            <a:r>
              <a:rPr lang="tr-TR" altLang="tr-TR" sz="1400" b="1" dirty="0"/>
              <a:t>19.Devlet Memurlarının Hizmet İçi Eğitim Yoluyla Yetiştirilmesi</a:t>
            </a:r>
          </a:p>
          <a:p>
            <a:pPr eaLnBrk="1" hangingPunct="1">
              <a:lnSpc>
                <a:spcPct val="90000"/>
              </a:lnSpc>
              <a:buFontTx/>
              <a:buNone/>
            </a:pPr>
            <a:r>
              <a:rPr lang="tr-TR" altLang="tr-TR" sz="1400" b="1" dirty="0"/>
              <a:t>20.Çeşitli Hükümler</a:t>
            </a:r>
          </a:p>
          <a:p>
            <a:pPr eaLnBrk="1" hangingPunct="1">
              <a:lnSpc>
                <a:spcPct val="90000"/>
              </a:lnSpc>
              <a:buFontTx/>
              <a:buNone/>
            </a:pPr>
            <a:endParaRPr lang="tr-TR" altLang="tr-TR" sz="1400" dirty="0"/>
          </a:p>
        </p:txBody>
      </p:sp>
      <p:sp>
        <p:nvSpPr>
          <p:cNvPr id="15" name="3 Veri Yer Tutucusu"/>
          <p:cNvSpPr>
            <a:spLocks noGrp="1"/>
          </p:cNvSpPr>
          <p:nvPr>
            <p:ph type="dt" sz="half" idx="10"/>
          </p:nvPr>
        </p:nvSpPr>
        <p:spPr>
          <a:xfrm>
            <a:off x="6940551" y="6355080"/>
            <a:ext cx="1717674" cy="304799"/>
          </a:xfrm>
        </p:spPr>
        <p:txBody>
          <a:bodyPr>
            <a:normAutofit/>
          </a:bodyPr>
          <a:lstStyle/>
          <a:p>
            <a:pPr algn="r">
              <a:spcAft>
                <a:spcPts val="600"/>
              </a:spcAft>
              <a:defRPr/>
            </a:pPr>
            <a:fld id="{AC64601B-71EF-4457-8287-7C6ED6FBDA67}" type="datetime1">
              <a:rPr lang="tr-TR">
                <a:solidFill>
                  <a:schemeClr val="tx1">
                    <a:alpha val="60000"/>
                  </a:schemeClr>
                </a:solidFill>
              </a:rPr>
              <a:pPr algn="r">
                <a:spcAft>
                  <a:spcPts val="600"/>
                </a:spcAft>
                <a:defRPr/>
              </a:pPr>
              <a:t>18.02.2021</a:t>
            </a:fld>
            <a:endParaRPr lang="tr-TR">
              <a:solidFill>
                <a:schemeClr val="tx1">
                  <a:alpha val="60000"/>
                </a:schemeClr>
              </a:solidFill>
            </a:endParaRP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0644" name="Rectangle 71">
            <a:extLst>
              <a:ext uri="{FF2B5EF4-FFF2-40B4-BE49-F238E27FC236}">
                <a16:creationId xmlns:a16="http://schemas.microsoft.com/office/drawing/2014/main" id="{C8A3C342-1D03-412F-8DD3-BF519E8E0A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40642" name="Rectangle 2"/>
          <p:cNvSpPr>
            <a:spLocks noGrp="1" noChangeArrowheads="1"/>
          </p:cNvSpPr>
          <p:nvPr>
            <p:ph type="title"/>
          </p:nvPr>
        </p:nvSpPr>
        <p:spPr>
          <a:xfrm>
            <a:off x="486697" y="629266"/>
            <a:ext cx="4641143" cy="1622321"/>
          </a:xfrm>
        </p:spPr>
        <p:txBody>
          <a:bodyPr>
            <a:normAutofit/>
          </a:bodyPr>
          <a:lstStyle/>
          <a:p>
            <a:pPr eaLnBrk="1" hangingPunct="1">
              <a:lnSpc>
                <a:spcPct val="90000"/>
              </a:lnSpc>
              <a:defRPr/>
            </a:pPr>
            <a:r>
              <a:rPr lang="tr-TR" sz="2600" dirty="0">
                <a:solidFill>
                  <a:srgbClr val="FFFF00"/>
                </a:solidFill>
              </a:rPr>
              <a:t>   </a:t>
            </a:r>
            <a:r>
              <a:rPr lang="tr-TR" sz="2600" b="1" i="1" dirty="0">
                <a:solidFill>
                  <a:srgbClr val="FFFF00"/>
                </a:solidFill>
              </a:rPr>
              <a:t>Resmi belge, araç ve gereçlerin yetki verilen mahaller dışına çıkarılmaması ve iadesi:</a:t>
            </a:r>
            <a:r>
              <a:rPr lang="tr-TR" sz="2600" dirty="0">
                <a:solidFill>
                  <a:srgbClr val="FFFF00"/>
                </a:solidFill>
              </a:rPr>
              <a:t> </a:t>
            </a:r>
          </a:p>
        </p:txBody>
      </p:sp>
      <p:sp>
        <p:nvSpPr>
          <p:cNvPr id="240645" name="Freeform 31">
            <a:extLst>
              <a:ext uri="{FF2B5EF4-FFF2-40B4-BE49-F238E27FC236}">
                <a16:creationId xmlns:a16="http://schemas.microsoft.com/office/drawing/2014/main" id="{81CC9B02-E087-4350-AEBD-2C3CF001AF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61980"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240646" name="Freeform: Shape 75">
            <a:extLst>
              <a:ext uri="{FF2B5EF4-FFF2-40B4-BE49-F238E27FC236}">
                <a16:creationId xmlns:a16="http://schemas.microsoft.com/office/drawing/2014/main" id="{AC3BF0FA-36FA-4CE9-840E-F7C3A8F168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854097" y="1567784"/>
            <a:ext cx="6858001" cy="3722434"/>
          </a:xfrm>
          <a:custGeom>
            <a:avLst/>
            <a:gdLst>
              <a:gd name="connsiteX0" fmla="*/ 6858001 w 6858001"/>
              <a:gd name="connsiteY0" fmla="*/ 1177 h 4963245"/>
              <a:gd name="connsiteX1" fmla="*/ 6858001 w 6858001"/>
              <a:gd name="connsiteY1" fmla="*/ 1344715 h 4963245"/>
              <a:gd name="connsiteX2" fmla="*/ 6858000 w 6858001"/>
              <a:gd name="connsiteY2" fmla="*/ 1344715 h 4963245"/>
              <a:gd name="connsiteX3" fmla="*/ 6858000 w 6858001"/>
              <a:gd name="connsiteY3" fmla="*/ 4963245 h 4963245"/>
              <a:gd name="connsiteX4" fmla="*/ 0 w 6858001"/>
              <a:gd name="connsiteY4" fmla="*/ 4963244 h 4963245"/>
              <a:gd name="connsiteX5" fmla="*/ 0 w 6858001"/>
              <a:gd name="connsiteY5" fmla="*/ 900697 h 4963245"/>
              <a:gd name="connsiteX6" fmla="*/ 1 w 6858001"/>
              <a:gd name="connsiteY6" fmla="*/ 900697 h 4963245"/>
              <a:gd name="connsiteX7" fmla="*/ 1 w 6858001"/>
              <a:gd name="connsiteY7" fmla="*/ 0 h 4963245"/>
              <a:gd name="connsiteX8" fmla="*/ 40463 w 6858001"/>
              <a:gd name="connsiteY8" fmla="*/ 5883 h 4963245"/>
              <a:gd name="connsiteX9" fmla="*/ 159107 w 6858001"/>
              <a:gd name="connsiteY9" fmla="*/ 23196 h 4963245"/>
              <a:gd name="connsiteX10" fmla="*/ 245518 w 6858001"/>
              <a:gd name="connsiteY10" fmla="*/ 35299 h 4963245"/>
              <a:gd name="connsiteX11" fmla="*/ 348388 w 6858001"/>
              <a:gd name="connsiteY11" fmla="*/ 48073 h 4963245"/>
              <a:gd name="connsiteX12" fmla="*/ 470460 w 6858001"/>
              <a:gd name="connsiteY12" fmla="*/ 63369 h 4963245"/>
              <a:gd name="connsiteX13" fmla="*/ 605563 w 6858001"/>
              <a:gd name="connsiteY13" fmla="*/ 79506 h 4963245"/>
              <a:gd name="connsiteX14" fmla="*/ 757810 w 6858001"/>
              <a:gd name="connsiteY14" fmla="*/ 96483 h 4963245"/>
              <a:gd name="connsiteX15" fmla="*/ 923774 w 6858001"/>
              <a:gd name="connsiteY15" fmla="*/ 114469 h 4963245"/>
              <a:gd name="connsiteX16" fmla="*/ 1104139 w 6858001"/>
              <a:gd name="connsiteY16" fmla="*/ 132454 h 4963245"/>
              <a:gd name="connsiteX17" fmla="*/ 1296163 w 6858001"/>
              <a:gd name="connsiteY17" fmla="*/ 150776 h 4963245"/>
              <a:gd name="connsiteX18" fmla="*/ 1503275 w 6858001"/>
              <a:gd name="connsiteY18" fmla="*/ 167753 h 4963245"/>
              <a:gd name="connsiteX19" fmla="*/ 1719988 w 6858001"/>
              <a:gd name="connsiteY19" fmla="*/ 184058 h 4963245"/>
              <a:gd name="connsiteX20" fmla="*/ 1949045 w 6858001"/>
              <a:gd name="connsiteY20" fmla="*/ 198849 h 4963245"/>
              <a:gd name="connsiteX21" fmla="*/ 2187703 w 6858001"/>
              <a:gd name="connsiteY21" fmla="*/ 212969 h 4963245"/>
              <a:gd name="connsiteX22" fmla="*/ 2436649 w 6858001"/>
              <a:gd name="connsiteY22" fmla="*/ 226248 h 4963245"/>
              <a:gd name="connsiteX23" fmla="*/ 2564208 w 6858001"/>
              <a:gd name="connsiteY23" fmla="*/ 230955 h 4963245"/>
              <a:gd name="connsiteX24" fmla="*/ 2694509 w 6858001"/>
              <a:gd name="connsiteY24" fmla="*/ 236165 h 4963245"/>
              <a:gd name="connsiteX25" fmla="*/ 2826868 w 6858001"/>
              <a:gd name="connsiteY25" fmla="*/ 241040 h 4963245"/>
              <a:gd name="connsiteX26" fmla="*/ 2959914 w 6858001"/>
              <a:gd name="connsiteY26" fmla="*/ 244234 h 4963245"/>
              <a:gd name="connsiteX27" fmla="*/ 3095702 w 6858001"/>
              <a:gd name="connsiteY27" fmla="*/ 247091 h 4963245"/>
              <a:gd name="connsiteX28" fmla="*/ 3232862 w 6858001"/>
              <a:gd name="connsiteY28" fmla="*/ 250117 h 4963245"/>
              <a:gd name="connsiteX29" fmla="*/ 3372765 w 6858001"/>
              <a:gd name="connsiteY29" fmla="*/ 252134 h 4963245"/>
              <a:gd name="connsiteX30" fmla="*/ 3514040 w 6858001"/>
              <a:gd name="connsiteY30" fmla="*/ 252134 h 4963245"/>
              <a:gd name="connsiteX31" fmla="*/ 3656686 w 6858001"/>
              <a:gd name="connsiteY31" fmla="*/ 253142 h 4963245"/>
              <a:gd name="connsiteX32" fmla="*/ 3800704 w 6858001"/>
              <a:gd name="connsiteY32" fmla="*/ 252134 h 4963245"/>
              <a:gd name="connsiteX33" fmla="*/ 3946780 w 6858001"/>
              <a:gd name="connsiteY33" fmla="*/ 250117 h 4963245"/>
              <a:gd name="connsiteX34" fmla="*/ 4092855 w 6858001"/>
              <a:gd name="connsiteY34" fmla="*/ 248268 h 4963245"/>
              <a:gd name="connsiteX35" fmla="*/ 4240988 w 6858001"/>
              <a:gd name="connsiteY35" fmla="*/ 244234 h 4963245"/>
              <a:gd name="connsiteX36" fmla="*/ 4390492 w 6858001"/>
              <a:gd name="connsiteY36" fmla="*/ 240032 h 4963245"/>
              <a:gd name="connsiteX37" fmla="*/ 4539997 w 6858001"/>
              <a:gd name="connsiteY37" fmla="*/ 235157 h 4963245"/>
              <a:gd name="connsiteX38" fmla="*/ 4690873 w 6858001"/>
              <a:gd name="connsiteY38" fmla="*/ 228266 h 4963245"/>
              <a:gd name="connsiteX39" fmla="*/ 4843120 w 6858001"/>
              <a:gd name="connsiteY39" fmla="*/ 220029 h 4963245"/>
              <a:gd name="connsiteX40" fmla="*/ 4996054 w 6858001"/>
              <a:gd name="connsiteY40" fmla="*/ 212129 h 4963245"/>
              <a:gd name="connsiteX41" fmla="*/ 5148987 w 6858001"/>
              <a:gd name="connsiteY41" fmla="*/ 202044 h 4963245"/>
              <a:gd name="connsiteX42" fmla="*/ 5303978 w 6858001"/>
              <a:gd name="connsiteY42" fmla="*/ 189941 h 4963245"/>
              <a:gd name="connsiteX43" fmla="*/ 5456911 w 6858001"/>
              <a:gd name="connsiteY43" fmla="*/ 177839 h 4963245"/>
              <a:gd name="connsiteX44" fmla="*/ 5612588 w 6858001"/>
              <a:gd name="connsiteY44" fmla="*/ 163887 h 4963245"/>
              <a:gd name="connsiteX45" fmla="*/ 5768950 w 6858001"/>
              <a:gd name="connsiteY45" fmla="*/ 148591 h 4963245"/>
              <a:gd name="connsiteX46" fmla="*/ 5923255 w 6858001"/>
              <a:gd name="connsiteY46" fmla="*/ 132455 h 4963245"/>
              <a:gd name="connsiteX47" fmla="*/ 6079618 w 6858001"/>
              <a:gd name="connsiteY47" fmla="*/ 113629 h 4963245"/>
              <a:gd name="connsiteX48" fmla="*/ 6235294 w 6858001"/>
              <a:gd name="connsiteY48" fmla="*/ 93458 h 4963245"/>
              <a:gd name="connsiteX49" fmla="*/ 6391657 w 6858001"/>
              <a:gd name="connsiteY49" fmla="*/ 73455 h 4963245"/>
              <a:gd name="connsiteX50" fmla="*/ 6547333 w 6858001"/>
              <a:gd name="connsiteY50" fmla="*/ 50091 h 4963245"/>
              <a:gd name="connsiteX51" fmla="*/ 6702324 w 6858001"/>
              <a:gd name="connsiteY51" fmla="*/ 26222 h 496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4963245">
                <a:moveTo>
                  <a:pt x="6858001" y="1177"/>
                </a:moveTo>
                <a:lnTo>
                  <a:pt x="6858001" y="1344715"/>
                </a:lnTo>
                <a:lnTo>
                  <a:pt x="6858000" y="1344715"/>
                </a:lnTo>
                <a:lnTo>
                  <a:pt x="6858000" y="4963245"/>
                </a:lnTo>
                <a:lnTo>
                  <a:pt x="0" y="4963244"/>
                </a:lnTo>
                <a:lnTo>
                  <a:pt x="0" y="900697"/>
                </a:lnTo>
                <a:lnTo>
                  <a:pt x="1" y="900697"/>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pic>
        <p:nvPicPr>
          <p:cNvPr id="3" name="Grafik 2" descr="Araba">
            <a:extLst>
              <a:ext uri="{FF2B5EF4-FFF2-40B4-BE49-F238E27FC236}">
                <a16:creationId xmlns:a16="http://schemas.microsoft.com/office/drawing/2014/main" id="{52B42F5C-1D56-4805-96B5-5201E04471D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6097403" y="2148745"/>
            <a:ext cx="2560507" cy="2560507"/>
          </a:xfrm>
          <a:prstGeom prst="rect">
            <a:avLst/>
          </a:prstGeom>
          <a:effectLst/>
        </p:spPr>
      </p:pic>
      <p:sp>
        <p:nvSpPr>
          <p:cNvPr id="240647" name="Rectangle 77">
            <a:extLst>
              <a:ext uri="{FF2B5EF4-FFF2-40B4-BE49-F238E27FC236}">
                <a16:creationId xmlns:a16="http://schemas.microsoft.com/office/drawing/2014/main" id="{D6F18ACE-6E82-4ADC-8A2F-A1771B309B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1836"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0929C5BC-6869-45CC-AD13-464613ED33FD}" type="slidenum">
              <a:rPr lang="tr-TR" altLang="tr-TR" b="0">
                <a:solidFill>
                  <a:srgbClr val="FFFFFF"/>
                </a:solidFill>
              </a:rPr>
              <a:pPr eaLnBrk="1" hangingPunct="1">
                <a:spcAft>
                  <a:spcPts val="600"/>
                </a:spcAft>
              </a:pPr>
              <a:t>30</a:t>
            </a:fld>
            <a:endParaRPr lang="tr-TR" altLang="tr-TR" b="0">
              <a:solidFill>
                <a:srgbClr val="FFFFFF"/>
              </a:solidFill>
            </a:endParaRPr>
          </a:p>
        </p:txBody>
      </p:sp>
      <p:sp>
        <p:nvSpPr>
          <p:cNvPr id="34821" name="Rectangle 3"/>
          <p:cNvSpPr>
            <a:spLocks noGrp="1" noChangeArrowheads="1"/>
          </p:cNvSpPr>
          <p:nvPr>
            <p:ph idx="1"/>
          </p:nvPr>
        </p:nvSpPr>
        <p:spPr>
          <a:xfrm>
            <a:off x="486697" y="2438400"/>
            <a:ext cx="4641142" cy="3785419"/>
          </a:xfrm>
        </p:spPr>
        <p:txBody>
          <a:bodyPr>
            <a:normAutofit lnSpcReduction="10000"/>
          </a:bodyPr>
          <a:lstStyle/>
          <a:p>
            <a:pPr eaLnBrk="1" hangingPunct="1"/>
            <a:r>
              <a:rPr lang="tr-TR" altLang="tr-TR" b="1" u="sng" dirty="0">
                <a:solidFill>
                  <a:srgbClr val="FFFFFF"/>
                </a:solidFill>
              </a:rPr>
              <a:t>  Madde 16 –</a:t>
            </a:r>
            <a:r>
              <a:rPr lang="tr-TR" altLang="tr-TR" b="1" dirty="0">
                <a:solidFill>
                  <a:srgbClr val="FFFFFF"/>
                </a:solidFill>
              </a:rPr>
              <a:t> </a:t>
            </a:r>
            <a:r>
              <a:rPr lang="tr-TR" altLang="tr-TR" dirty="0">
                <a:solidFill>
                  <a:srgbClr val="FFFFFF"/>
                </a:solidFill>
              </a:rPr>
              <a:t>Devlet memurları görevleri ile ilgili resmi belge araç ve gereçleri, yetki verilen </a:t>
            </a:r>
            <a:r>
              <a:rPr lang="tr-TR" altLang="tr-TR" b="1" dirty="0">
                <a:solidFill>
                  <a:srgbClr val="FFFF00"/>
                </a:solidFill>
                <a:effectLst>
                  <a:outerShdw blurRad="38100" dist="38100" dir="2700000" algn="tl">
                    <a:srgbClr val="000000">
                      <a:alpha val="43137"/>
                    </a:srgbClr>
                  </a:outerShdw>
                </a:effectLst>
              </a:rPr>
              <a:t>mahaller dışına çıkaramazlar</a:t>
            </a:r>
            <a:r>
              <a:rPr lang="tr-TR" altLang="tr-TR" dirty="0">
                <a:solidFill>
                  <a:srgbClr val="FFFFFF"/>
                </a:solidFill>
              </a:rPr>
              <a:t>, hususi işlerinde kullanamazlar.</a:t>
            </a:r>
          </a:p>
          <a:p>
            <a:pPr eaLnBrk="1" hangingPunct="1"/>
            <a:r>
              <a:rPr lang="tr-TR" altLang="tr-TR" dirty="0">
                <a:solidFill>
                  <a:srgbClr val="FFFFFF"/>
                </a:solidFill>
              </a:rPr>
              <a:t>    Devlet memurları </a:t>
            </a:r>
            <a:r>
              <a:rPr lang="tr-TR" altLang="tr-TR" b="1" u="sng" dirty="0">
                <a:solidFill>
                  <a:srgbClr val="FFFF00"/>
                </a:solidFill>
                <a:effectLst>
                  <a:outerShdw blurRad="38100" dist="38100" dir="2700000" algn="tl">
                    <a:srgbClr val="000000">
                      <a:alpha val="43137"/>
                    </a:srgbClr>
                  </a:outerShdw>
                </a:effectLst>
              </a:rPr>
              <a:t>görevleri icabı kendilerine teslim edilen resmi belge, araç ve gereçlere  dikkat ve özen göstermek zorundadır.</a:t>
            </a:r>
            <a:r>
              <a:rPr lang="tr-TR" altLang="tr-TR" b="1" u="sng" dirty="0">
                <a:solidFill>
                  <a:srgbClr val="FFFFFF"/>
                </a:solidFill>
                <a:effectLst>
                  <a:outerShdw blurRad="38100" dist="38100" dir="2700000" algn="tl">
                    <a:srgbClr val="000000">
                      <a:alpha val="43137"/>
                    </a:srgbClr>
                  </a:outerShdw>
                </a:effectLst>
              </a:rPr>
              <a:t> </a:t>
            </a:r>
            <a:r>
              <a:rPr lang="tr-TR" altLang="tr-TR" dirty="0">
                <a:solidFill>
                  <a:srgbClr val="FFFFFF"/>
                </a:solidFill>
              </a:rPr>
              <a:t>Bu zorunluluk memurun mirasçılarına da şamildir.</a:t>
            </a:r>
          </a:p>
        </p:txBody>
      </p:sp>
      <p:sp>
        <p:nvSpPr>
          <p:cNvPr id="5" name="3 Veri Yer Tutucusu"/>
          <p:cNvSpPr>
            <a:spLocks noGrp="1"/>
          </p:cNvSpPr>
          <p:nvPr>
            <p:ph type="dt" sz="half" idx="10"/>
          </p:nvPr>
        </p:nvSpPr>
        <p:spPr>
          <a:xfrm>
            <a:off x="6940551" y="6355080"/>
            <a:ext cx="1717674" cy="304799"/>
          </a:xfrm>
        </p:spPr>
        <p:txBody>
          <a:bodyPr anchor="t">
            <a:normAutofit/>
          </a:bodyPr>
          <a:lstStyle/>
          <a:p>
            <a:pPr algn="r">
              <a:spcAft>
                <a:spcPts val="600"/>
              </a:spcAft>
              <a:defRPr/>
            </a:pPr>
            <a:fld id="{CBD95992-BC24-4F3A-BD31-E9B8B80320F8}" type="datetime1">
              <a:rPr lang="tr-TR">
                <a:solidFill>
                  <a:schemeClr val="tx1">
                    <a:alpha val="60000"/>
                  </a:schemeClr>
                </a:solidFill>
              </a:rPr>
              <a:pPr algn="r">
                <a:spcAft>
                  <a:spcPts val="600"/>
                </a:spcAft>
                <a:defRPr/>
              </a:pPr>
              <a:t>18.02.2021</a:t>
            </a:fld>
            <a:endParaRPr lang="tr-TR">
              <a:solidFill>
                <a:schemeClr val="tx1">
                  <a:alpha val="60000"/>
                </a:schemeClr>
              </a:solidFill>
            </a:endParaRP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Veri Yer Tutucusu"/>
          <p:cNvSpPr>
            <a:spLocks noGrp="1"/>
          </p:cNvSpPr>
          <p:nvPr>
            <p:ph type="dt" sz="half" idx="10"/>
          </p:nvPr>
        </p:nvSpPr>
        <p:spPr/>
        <p:txBody>
          <a:bodyPr/>
          <a:lstStyle/>
          <a:p>
            <a:pPr>
              <a:defRPr/>
            </a:pPr>
            <a:fld id="{9F9DFEEF-DE7B-496C-9A56-7D28F78ADF96}" type="datetime1">
              <a:rPr lang="tr-TR"/>
              <a:pPr>
                <a:defRPr/>
              </a:pPr>
              <a:t>18.02.2021</a:t>
            </a:fld>
            <a:endParaRPr lang="tr-TR"/>
          </a:p>
        </p:txBody>
      </p:sp>
      <p:sp>
        <p:nvSpPr>
          <p:cNvPr id="6" name="3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59A45E51-A9BB-4622-B76A-DE3D8F6AC266}" type="slidenum">
              <a:rPr lang="tr-TR" altLang="tr-TR" sz="1200" b="0"/>
              <a:pPr eaLnBrk="1" hangingPunct="1"/>
              <a:t>31</a:t>
            </a:fld>
            <a:endParaRPr lang="tr-TR" altLang="tr-TR" sz="1200" b="0"/>
          </a:p>
        </p:txBody>
      </p:sp>
      <p:sp>
        <p:nvSpPr>
          <p:cNvPr id="36868" name="WordArt 3" descr="Dar dikey"/>
          <p:cNvSpPr>
            <a:spLocks noChangeArrowheads="1" noChangeShapeType="1" noTextEdit="1"/>
          </p:cNvSpPr>
          <p:nvPr/>
        </p:nvSpPr>
        <p:spPr bwMode="auto">
          <a:xfrm>
            <a:off x="900113" y="2636838"/>
            <a:ext cx="6985000" cy="2592387"/>
          </a:xfrm>
          <a:prstGeom prst="rect">
            <a:avLst/>
          </a:prstGeom>
        </p:spPr>
        <p:txBody>
          <a:bodyPr wrap="none" fromWordArt="1">
            <a:prstTxWarp prst="textCurveUp">
              <a:avLst>
                <a:gd name="adj" fmla="val 40356"/>
              </a:avLst>
            </a:prstTxWarp>
          </a:bodyPr>
          <a:lstStyle/>
          <a:p>
            <a:pPr algn="ctr"/>
            <a:r>
              <a:rPr lang="tr-TR" sz="3600" kern="10">
                <a:ln w="12700">
                  <a:solidFill>
                    <a:srgbClr val="000000"/>
                  </a:solidFill>
                  <a:round/>
                  <a:headEnd/>
                  <a:tailEnd/>
                </a:ln>
                <a:pattFill prst="dashHorz">
                  <a:fgClr>
                    <a:srgbClr val="808080"/>
                  </a:fgClr>
                  <a:bgClr>
                    <a:srgbClr val="FFFF00"/>
                  </a:bgClr>
                </a:pattFill>
                <a:effectLst>
                  <a:outerShdw dist="45791" dir="2021404" algn="ctr" rotWithShape="0">
                    <a:srgbClr val="808080">
                      <a:alpha val="79999"/>
                    </a:srgbClr>
                  </a:outerShdw>
                </a:effectLst>
                <a:latin typeface="Arial Black" panose="020B0A04020102020204" pitchFamily="34" charset="0"/>
              </a:rPr>
              <a:t>GENEL HAKLARI</a:t>
            </a:r>
          </a:p>
        </p:txBody>
      </p:sp>
      <p:sp>
        <p:nvSpPr>
          <p:cNvPr id="36869" name="WordArt 12"/>
          <p:cNvSpPr>
            <a:spLocks noChangeArrowheads="1" noChangeShapeType="1" noTextEdit="1"/>
          </p:cNvSpPr>
          <p:nvPr/>
        </p:nvSpPr>
        <p:spPr bwMode="auto">
          <a:xfrm>
            <a:off x="1258888" y="1125538"/>
            <a:ext cx="5689600" cy="1368425"/>
          </a:xfrm>
          <a:prstGeom prst="rect">
            <a:avLst/>
          </a:prstGeom>
        </p:spPr>
        <p:txBody>
          <a:bodyPr wrap="none" fromWordArt="1">
            <a:prstTxWarp prst="textPlain">
              <a:avLst>
                <a:gd name="adj" fmla="val 50000"/>
              </a:avLst>
            </a:prstTxWarp>
          </a:bodyPr>
          <a:lstStyle/>
          <a:p>
            <a:pPr algn="ctr"/>
            <a:r>
              <a:rPr lang="tr-TR" sz="3600" kern="10">
                <a:ln w="9525">
                  <a:solidFill>
                    <a:srgbClr val="000000"/>
                  </a:solidFill>
                  <a:round/>
                  <a:headEnd/>
                  <a:tailEnd/>
                </a:ln>
                <a:solidFill>
                  <a:srgbClr val="FFFFFF"/>
                </a:solidFill>
                <a:latin typeface="Arial Black" panose="020B0A04020102020204" pitchFamily="34" charset="0"/>
              </a:rPr>
              <a:t>BÖLÜM:3</a:t>
            </a:r>
          </a:p>
        </p:txBody>
      </p:sp>
    </p:spTree>
  </p:cSld>
  <p:clrMapOvr>
    <a:masterClrMapping/>
  </p:clrMapOvr>
  <p:transition spd="slow">
    <p:wheel/>
    <p:sndAc>
      <p:stSnd>
        <p:snd r:embed="rId2" name="camera.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3">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7DAA46B9-B7E8-4487-B28E-C63A6EB7AA2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095864" y="809550"/>
            <a:ext cx="6858001" cy="5238900"/>
          </a:xfrm>
          <a:custGeom>
            <a:avLst/>
            <a:gdLst>
              <a:gd name="connsiteX0" fmla="*/ 6858001 w 6858001"/>
              <a:gd name="connsiteY0" fmla="*/ 1177 h 6985200"/>
              <a:gd name="connsiteX1" fmla="*/ 6858001 w 6858001"/>
              <a:gd name="connsiteY1" fmla="*/ 1344715 h 6985200"/>
              <a:gd name="connsiteX2" fmla="*/ 6858000 w 6858001"/>
              <a:gd name="connsiteY2" fmla="*/ 1344715 h 6985200"/>
              <a:gd name="connsiteX3" fmla="*/ 6858000 w 6858001"/>
              <a:gd name="connsiteY3" fmla="*/ 6985200 h 6985200"/>
              <a:gd name="connsiteX4" fmla="*/ 0 w 6858001"/>
              <a:gd name="connsiteY4" fmla="*/ 6985199 h 6985200"/>
              <a:gd name="connsiteX5" fmla="*/ 0 w 6858001"/>
              <a:gd name="connsiteY5" fmla="*/ 887191 h 6985200"/>
              <a:gd name="connsiteX6" fmla="*/ 1 w 6858001"/>
              <a:gd name="connsiteY6" fmla="*/ 887191 h 6985200"/>
              <a:gd name="connsiteX7" fmla="*/ 1 w 6858001"/>
              <a:gd name="connsiteY7" fmla="*/ 0 h 6985200"/>
              <a:gd name="connsiteX8" fmla="*/ 40463 w 6858001"/>
              <a:gd name="connsiteY8" fmla="*/ 5883 h 6985200"/>
              <a:gd name="connsiteX9" fmla="*/ 159107 w 6858001"/>
              <a:gd name="connsiteY9" fmla="*/ 23196 h 6985200"/>
              <a:gd name="connsiteX10" fmla="*/ 245518 w 6858001"/>
              <a:gd name="connsiteY10" fmla="*/ 35299 h 6985200"/>
              <a:gd name="connsiteX11" fmla="*/ 348388 w 6858001"/>
              <a:gd name="connsiteY11" fmla="*/ 48073 h 6985200"/>
              <a:gd name="connsiteX12" fmla="*/ 470460 w 6858001"/>
              <a:gd name="connsiteY12" fmla="*/ 63369 h 6985200"/>
              <a:gd name="connsiteX13" fmla="*/ 605563 w 6858001"/>
              <a:gd name="connsiteY13" fmla="*/ 79506 h 6985200"/>
              <a:gd name="connsiteX14" fmla="*/ 757810 w 6858001"/>
              <a:gd name="connsiteY14" fmla="*/ 96483 h 6985200"/>
              <a:gd name="connsiteX15" fmla="*/ 923774 w 6858001"/>
              <a:gd name="connsiteY15" fmla="*/ 114469 h 6985200"/>
              <a:gd name="connsiteX16" fmla="*/ 1104139 w 6858001"/>
              <a:gd name="connsiteY16" fmla="*/ 132454 h 6985200"/>
              <a:gd name="connsiteX17" fmla="*/ 1296163 w 6858001"/>
              <a:gd name="connsiteY17" fmla="*/ 150776 h 6985200"/>
              <a:gd name="connsiteX18" fmla="*/ 1503275 w 6858001"/>
              <a:gd name="connsiteY18" fmla="*/ 167753 h 6985200"/>
              <a:gd name="connsiteX19" fmla="*/ 1719988 w 6858001"/>
              <a:gd name="connsiteY19" fmla="*/ 184058 h 6985200"/>
              <a:gd name="connsiteX20" fmla="*/ 1949045 w 6858001"/>
              <a:gd name="connsiteY20" fmla="*/ 198849 h 6985200"/>
              <a:gd name="connsiteX21" fmla="*/ 2187703 w 6858001"/>
              <a:gd name="connsiteY21" fmla="*/ 212969 h 6985200"/>
              <a:gd name="connsiteX22" fmla="*/ 2436649 w 6858001"/>
              <a:gd name="connsiteY22" fmla="*/ 226248 h 6985200"/>
              <a:gd name="connsiteX23" fmla="*/ 2564208 w 6858001"/>
              <a:gd name="connsiteY23" fmla="*/ 230955 h 6985200"/>
              <a:gd name="connsiteX24" fmla="*/ 2694509 w 6858001"/>
              <a:gd name="connsiteY24" fmla="*/ 236165 h 6985200"/>
              <a:gd name="connsiteX25" fmla="*/ 2826869 w 6858001"/>
              <a:gd name="connsiteY25" fmla="*/ 241040 h 6985200"/>
              <a:gd name="connsiteX26" fmla="*/ 2959914 w 6858001"/>
              <a:gd name="connsiteY26" fmla="*/ 244234 h 6985200"/>
              <a:gd name="connsiteX27" fmla="*/ 3095702 w 6858001"/>
              <a:gd name="connsiteY27" fmla="*/ 247091 h 6985200"/>
              <a:gd name="connsiteX28" fmla="*/ 3232862 w 6858001"/>
              <a:gd name="connsiteY28" fmla="*/ 250117 h 6985200"/>
              <a:gd name="connsiteX29" fmla="*/ 3372766 w 6858001"/>
              <a:gd name="connsiteY29" fmla="*/ 252134 h 6985200"/>
              <a:gd name="connsiteX30" fmla="*/ 3514040 w 6858001"/>
              <a:gd name="connsiteY30" fmla="*/ 252134 h 6985200"/>
              <a:gd name="connsiteX31" fmla="*/ 3656686 w 6858001"/>
              <a:gd name="connsiteY31" fmla="*/ 253142 h 6985200"/>
              <a:gd name="connsiteX32" fmla="*/ 3800705 w 6858001"/>
              <a:gd name="connsiteY32" fmla="*/ 252134 h 6985200"/>
              <a:gd name="connsiteX33" fmla="*/ 3946780 w 6858001"/>
              <a:gd name="connsiteY33" fmla="*/ 250117 h 6985200"/>
              <a:gd name="connsiteX34" fmla="*/ 4092856 w 6858001"/>
              <a:gd name="connsiteY34" fmla="*/ 248268 h 6985200"/>
              <a:gd name="connsiteX35" fmla="*/ 4240988 w 6858001"/>
              <a:gd name="connsiteY35" fmla="*/ 244234 h 6985200"/>
              <a:gd name="connsiteX36" fmla="*/ 4390492 w 6858001"/>
              <a:gd name="connsiteY36" fmla="*/ 240032 h 6985200"/>
              <a:gd name="connsiteX37" fmla="*/ 4539997 w 6858001"/>
              <a:gd name="connsiteY37" fmla="*/ 235157 h 6985200"/>
              <a:gd name="connsiteX38" fmla="*/ 4690873 w 6858001"/>
              <a:gd name="connsiteY38" fmla="*/ 228266 h 6985200"/>
              <a:gd name="connsiteX39" fmla="*/ 4843120 w 6858001"/>
              <a:gd name="connsiteY39" fmla="*/ 220029 h 6985200"/>
              <a:gd name="connsiteX40" fmla="*/ 4996054 w 6858001"/>
              <a:gd name="connsiteY40" fmla="*/ 212129 h 6985200"/>
              <a:gd name="connsiteX41" fmla="*/ 5148987 w 6858001"/>
              <a:gd name="connsiteY41" fmla="*/ 202044 h 6985200"/>
              <a:gd name="connsiteX42" fmla="*/ 5303978 w 6858001"/>
              <a:gd name="connsiteY42" fmla="*/ 189941 h 6985200"/>
              <a:gd name="connsiteX43" fmla="*/ 5456911 w 6858001"/>
              <a:gd name="connsiteY43" fmla="*/ 177839 h 6985200"/>
              <a:gd name="connsiteX44" fmla="*/ 5612588 w 6858001"/>
              <a:gd name="connsiteY44" fmla="*/ 163887 h 6985200"/>
              <a:gd name="connsiteX45" fmla="*/ 5768950 w 6858001"/>
              <a:gd name="connsiteY45" fmla="*/ 148591 h 6985200"/>
              <a:gd name="connsiteX46" fmla="*/ 5923255 w 6858001"/>
              <a:gd name="connsiteY46" fmla="*/ 132455 h 6985200"/>
              <a:gd name="connsiteX47" fmla="*/ 6079618 w 6858001"/>
              <a:gd name="connsiteY47" fmla="*/ 113629 h 6985200"/>
              <a:gd name="connsiteX48" fmla="*/ 6235294 w 6858001"/>
              <a:gd name="connsiteY48" fmla="*/ 93458 h 6985200"/>
              <a:gd name="connsiteX49" fmla="*/ 6391657 w 6858001"/>
              <a:gd name="connsiteY49" fmla="*/ 73455 h 6985200"/>
              <a:gd name="connsiteX50" fmla="*/ 6547333 w 6858001"/>
              <a:gd name="connsiteY50" fmla="*/ 50091 h 6985200"/>
              <a:gd name="connsiteX51" fmla="*/ 6702324 w 6858001"/>
              <a:gd name="connsiteY51" fmla="*/ 26222 h 698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6985200">
                <a:moveTo>
                  <a:pt x="6858001" y="1177"/>
                </a:moveTo>
                <a:lnTo>
                  <a:pt x="6858001" y="1344715"/>
                </a:lnTo>
                <a:lnTo>
                  <a:pt x="6858000" y="1344715"/>
                </a:lnTo>
                <a:lnTo>
                  <a:pt x="6858000" y="6985200"/>
                </a:lnTo>
                <a:lnTo>
                  <a:pt x="0" y="6985199"/>
                </a:lnTo>
                <a:lnTo>
                  <a:pt x="0" y="887191"/>
                </a:lnTo>
                <a:lnTo>
                  <a:pt x="1" y="887191"/>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9" y="241040"/>
                </a:lnTo>
                <a:lnTo>
                  <a:pt x="2959914" y="244234"/>
                </a:lnTo>
                <a:lnTo>
                  <a:pt x="3095702" y="247091"/>
                </a:lnTo>
                <a:lnTo>
                  <a:pt x="3232862" y="250117"/>
                </a:lnTo>
                <a:lnTo>
                  <a:pt x="3372766" y="252134"/>
                </a:lnTo>
                <a:lnTo>
                  <a:pt x="3514040" y="252134"/>
                </a:lnTo>
                <a:lnTo>
                  <a:pt x="3656686" y="253142"/>
                </a:lnTo>
                <a:lnTo>
                  <a:pt x="3800705" y="252134"/>
                </a:lnTo>
                <a:lnTo>
                  <a:pt x="3946780" y="250117"/>
                </a:lnTo>
                <a:lnTo>
                  <a:pt x="4092856"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solidFill>
            <a:srgbClr val="FFFFFF"/>
          </a:solidFill>
          <a:ln>
            <a:noFill/>
          </a:ln>
        </p:spPr>
      </p:sp>
      <p:sp>
        <p:nvSpPr>
          <p:cNvPr id="78" name="Freeform 23">
            <a:extLst>
              <a:ext uri="{FF2B5EF4-FFF2-40B4-BE49-F238E27FC236}">
                <a16:creationId xmlns:a16="http://schemas.microsoft.com/office/drawing/2014/main" id="{C866818C-1E5F-475A-B310-3C06B555FB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5515"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a:p>
        </p:txBody>
      </p:sp>
      <p:pic>
        <p:nvPicPr>
          <p:cNvPr id="37895" name="Picture 20" descr="j019538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297387" y="647699"/>
            <a:ext cx="2633943" cy="2683330"/>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Rectangle 79">
            <a:extLst>
              <a:ext uri="{FF2B5EF4-FFF2-40B4-BE49-F238E27FC236}">
                <a16:creationId xmlns:a16="http://schemas.microsoft.com/office/drawing/2014/main" id="{D12AFDE8-E1ED-4A49-B8B3-4953F4B8AC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1836"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80DDBD64-382E-45CA-9CD7-0552C6ED3F63}" type="slidenum">
              <a:rPr lang="tr-TR" altLang="tr-TR" b="0"/>
              <a:pPr eaLnBrk="1" hangingPunct="1">
                <a:spcAft>
                  <a:spcPts val="600"/>
                </a:spcAft>
              </a:pPr>
              <a:t>32</a:t>
            </a:fld>
            <a:endParaRPr lang="tr-TR" altLang="tr-TR" b="0"/>
          </a:p>
        </p:txBody>
      </p:sp>
      <p:sp>
        <p:nvSpPr>
          <p:cNvPr id="37893" name="Rectangle 13"/>
          <p:cNvSpPr>
            <a:spLocks noGrp="1" noChangeArrowheads="1"/>
          </p:cNvSpPr>
          <p:nvPr>
            <p:ph type="body" idx="4294967295"/>
          </p:nvPr>
        </p:nvSpPr>
        <p:spPr>
          <a:xfrm>
            <a:off x="78178" y="647699"/>
            <a:ext cx="3871392" cy="6368387"/>
          </a:xfrm>
        </p:spPr>
        <p:txBody>
          <a:bodyPr>
            <a:normAutofit/>
          </a:bodyPr>
          <a:lstStyle/>
          <a:p>
            <a:pPr marL="0" indent="0" eaLnBrk="1" hangingPunct="1">
              <a:lnSpc>
                <a:spcPct val="90000"/>
              </a:lnSpc>
              <a:buNone/>
            </a:pPr>
            <a:r>
              <a:rPr lang="tr-TR" altLang="tr-TR" b="1" u="sng" dirty="0">
                <a:solidFill>
                  <a:srgbClr val="FFFF00"/>
                </a:solidFill>
                <a:effectLst>
                  <a:outerShdw blurRad="38100" dist="38100" dir="2700000" algn="tl">
                    <a:srgbClr val="000000">
                      <a:alpha val="43137"/>
                    </a:srgbClr>
                  </a:outerShdw>
                </a:effectLst>
              </a:rPr>
              <a:t>GENEL HAKLAR</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Uygulamayı isteme hakkı,</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Güvenlik,</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Emeklilik,</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Çekilme,</a:t>
            </a:r>
          </a:p>
          <a:p>
            <a:pPr marL="457200" indent="-457200" eaLnBrk="1" hangingPunct="1">
              <a:lnSpc>
                <a:spcPct val="90000"/>
              </a:lnSpc>
              <a:buFont typeface="+mj-lt"/>
              <a:buAutoNum type="arabicPeriod"/>
            </a:pPr>
            <a:r>
              <a:rPr lang="tr-TR" altLang="tr-TR" b="1" u="sng" dirty="0" err="1">
                <a:solidFill>
                  <a:srgbClr val="FFFF00"/>
                </a:solidFill>
                <a:effectLst>
                  <a:outerShdw blurRad="38100" dist="38100" dir="2700000" algn="tl">
                    <a:srgbClr val="000000">
                      <a:alpha val="43137"/>
                    </a:srgbClr>
                  </a:outerShdw>
                </a:effectLst>
              </a:rPr>
              <a:t>Müracaat,Şikayet</a:t>
            </a:r>
            <a:r>
              <a:rPr lang="tr-TR" altLang="tr-TR" b="1" u="sng" dirty="0">
                <a:solidFill>
                  <a:srgbClr val="FFFF00"/>
                </a:solidFill>
                <a:effectLst>
                  <a:outerShdw blurRad="38100" dist="38100" dir="2700000" algn="tl">
                    <a:srgbClr val="000000">
                      <a:alpha val="43137"/>
                    </a:srgbClr>
                  </a:outerShdw>
                </a:effectLst>
              </a:rPr>
              <a:t> ve Dava Açma,</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Sendika Kurma,</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İzin,</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Kavuşturma ve Yargılama,</a:t>
            </a:r>
          </a:p>
          <a:p>
            <a:pPr marL="457200" indent="-457200" eaLnBrk="1" hangingPunct="1">
              <a:lnSpc>
                <a:spcPct val="90000"/>
              </a:lnSpc>
              <a:buFont typeface="+mj-lt"/>
              <a:buAutoNum type="arabicPeriod"/>
            </a:pPr>
            <a:r>
              <a:rPr lang="tr-TR" altLang="tr-TR" b="1" u="sng" dirty="0">
                <a:solidFill>
                  <a:srgbClr val="FFFF00"/>
                </a:solidFill>
                <a:effectLst>
                  <a:outerShdw blurRad="38100" dist="38100" dir="2700000" algn="tl">
                    <a:srgbClr val="000000">
                      <a:alpha val="43137"/>
                    </a:srgbClr>
                  </a:outerShdw>
                </a:effectLst>
              </a:rPr>
              <a:t>İsnat ve İftiralara Karşı Korunma.</a:t>
            </a:r>
          </a:p>
          <a:p>
            <a:pPr eaLnBrk="1" hangingPunct="1">
              <a:lnSpc>
                <a:spcPct val="90000"/>
              </a:lnSpc>
              <a:buFontTx/>
              <a:buNone/>
            </a:pPr>
            <a:endParaRPr lang="tr-TR" altLang="tr-TR" b="1" dirty="0"/>
          </a:p>
        </p:txBody>
      </p:sp>
      <p:pic>
        <p:nvPicPr>
          <p:cNvPr id="37894" name="Picture 19" descr="j0240719"/>
          <p:cNvPicPr>
            <a:picLocks noGrp="1" noChangeAspect="1" noChangeArrowheads="1"/>
          </p:cNvPicPr>
          <p:nvPr>
            <p:ph idx="1"/>
          </p:nvPr>
        </p:nvPicPr>
        <p:blipFill>
          <a:blip r:embed="rId5">
            <a:extLst>
              <a:ext uri="{28A0092B-C50C-407E-A947-70E740481C1C}">
                <a14:useLocalDpi xmlns:a14="http://schemas.microsoft.com/office/drawing/2010/main" val="0"/>
              </a:ext>
            </a:extLst>
          </a:blip>
          <a:stretch>
            <a:fillRect/>
          </a:stretch>
        </p:blipFill>
        <p:spPr>
          <a:xfrm>
            <a:off x="5749213" y="3526971"/>
            <a:ext cx="1730290" cy="2721427"/>
          </a:xfrm>
          <a:prstGeom prst="rect">
            <a:avLst/>
          </a:prstGeom>
          <a:effectLst/>
        </p:spPr>
      </p:pic>
      <p:sp>
        <p:nvSpPr>
          <p:cNvPr id="6" name="3 Veri Yer Tutucusu"/>
          <p:cNvSpPr>
            <a:spLocks noGrp="1"/>
          </p:cNvSpPr>
          <p:nvPr>
            <p:ph type="dt" sz="half" idx="10"/>
          </p:nvPr>
        </p:nvSpPr>
        <p:spPr>
          <a:xfrm>
            <a:off x="6565077" y="6381750"/>
            <a:ext cx="2092833" cy="304799"/>
          </a:xfrm>
        </p:spPr>
        <p:txBody>
          <a:bodyPr anchor="t">
            <a:normAutofit/>
          </a:bodyPr>
          <a:lstStyle/>
          <a:p>
            <a:pPr algn="r">
              <a:spcAft>
                <a:spcPts val="600"/>
              </a:spcAft>
              <a:defRPr/>
            </a:pPr>
            <a:fld id="{8B56EEF5-35B7-404F-89A9-7923908C77EC}" type="datetime1">
              <a:rPr lang="tr-TR">
                <a:solidFill>
                  <a:schemeClr val="accent1"/>
                </a:solidFill>
              </a:rPr>
              <a:pPr algn="r">
                <a:spcAft>
                  <a:spcPts val="600"/>
                </a:spcAft>
                <a:defRPr/>
              </a:pPr>
              <a:t>18.02.2021</a:t>
            </a:fld>
            <a:endParaRPr lang="tr-TR">
              <a:solidFill>
                <a:schemeClr val="accent1"/>
              </a:solidFill>
            </a:endParaRPr>
          </a:p>
        </p:txBody>
      </p:sp>
    </p:spTree>
  </p:cSld>
  <p:clrMapOvr>
    <a:masterClrMapping/>
  </p:clrMapOvr>
  <p:transition spd="slow">
    <p:wheel/>
    <p:sndAc>
      <p:stSnd>
        <p:snd r:embed="rId2" name="camera.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79028" y="61735"/>
            <a:ext cx="7055380" cy="1400530"/>
          </a:xfrm>
        </p:spPr>
        <p:txBody>
          <a:bodyPr/>
          <a:lstStyle/>
          <a:p>
            <a:pPr eaLnBrk="1" hangingPunct="1">
              <a:defRPr/>
            </a:pPr>
            <a:r>
              <a:rPr lang="tr-TR" dirty="0"/>
              <a:t> </a:t>
            </a:r>
            <a:r>
              <a:rPr lang="tr-TR" dirty="0">
                <a:solidFill>
                  <a:srgbClr val="FF3300"/>
                </a:solidFill>
              </a:rPr>
              <a:t> </a:t>
            </a:r>
            <a:r>
              <a:rPr lang="tr-TR" b="1" dirty="0">
                <a:solidFill>
                  <a:srgbClr val="FFFF99"/>
                </a:solidFill>
              </a:rPr>
              <a:t>1. </a:t>
            </a:r>
            <a:r>
              <a:rPr lang="tr-TR" b="1" i="1" dirty="0">
                <a:solidFill>
                  <a:srgbClr val="FFFF99"/>
                </a:solidFill>
              </a:rPr>
              <a:t>Uygulamayı isteme hakkı:</a:t>
            </a:r>
            <a:r>
              <a:rPr lang="tr-TR" dirty="0"/>
              <a:t> </a:t>
            </a:r>
          </a:p>
        </p:txBody>
      </p:sp>
      <p:sp>
        <p:nvSpPr>
          <p:cNvPr id="38917" name="Rectangle 3"/>
          <p:cNvSpPr>
            <a:spLocks noGrp="1" noChangeArrowheads="1"/>
          </p:cNvSpPr>
          <p:nvPr>
            <p:ph idx="1"/>
          </p:nvPr>
        </p:nvSpPr>
        <p:spPr>
          <a:xfrm>
            <a:off x="395288" y="1341438"/>
            <a:ext cx="8291512" cy="4754562"/>
          </a:xfrm>
        </p:spPr>
        <p:txBody>
          <a:bodyPr>
            <a:normAutofit fontScale="92500"/>
          </a:bodyPr>
          <a:lstStyle/>
          <a:p>
            <a:pPr algn="just" eaLnBrk="1" hangingPunct="1"/>
            <a:r>
              <a:rPr lang="tr-TR" altLang="tr-TR" sz="3600" b="1" u="sng" dirty="0">
                <a:solidFill>
                  <a:srgbClr val="FFFF99"/>
                </a:solidFill>
              </a:rPr>
              <a:t>Madde 17 –</a:t>
            </a:r>
            <a:r>
              <a:rPr lang="tr-TR" altLang="tr-TR" sz="3600" b="1" dirty="0"/>
              <a:t> </a:t>
            </a:r>
            <a:r>
              <a:rPr lang="tr-TR" altLang="tr-TR" sz="3600" dirty="0"/>
              <a:t>Devlet memurları, bu </a:t>
            </a:r>
          </a:p>
          <a:p>
            <a:pPr algn="just" eaLnBrk="1" hangingPunct="1">
              <a:buFontTx/>
              <a:buNone/>
            </a:pPr>
            <a:r>
              <a:rPr lang="tr-TR" altLang="tr-TR" sz="3600" dirty="0"/>
              <a:t>kanun ve bu kanuna dayanılarak </a:t>
            </a:r>
          </a:p>
          <a:p>
            <a:pPr algn="just" eaLnBrk="1" hangingPunct="1">
              <a:buFontTx/>
              <a:buNone/>
            </a:pPr>
            <a:r>
              <a:rPr lang="tr-TR" altLang="tr-TR" sz="3600" dirty="0"/>
              <a:t>yayınlanan tüzük ve yönetmeliklere</a:t>
            </a:r>
          </a:p>
          <a:p>
            <a:pPr algn="just" eaLnBrk="1" hangingPunct="1">
              <a:buFontTx/>
              <a:buNone/>
            </a:pPr>
            <a:r>
              <a:rPr lang="tr-TR" altLang="tr-TR" sz="3600" dirty="0"/>
              <a:t> göre </a:t>
            </a:r>
            <a:r>
              <a:rPr lang="tr-TR" altLang="tr-TR" sz="3600" b="1" dirty="0">
                <a:solidFill>
                  <a:srgbClr val="FFFF00"/>
                </a:solidFill>
                <a:effectLst>
                  <a:outerShdw blurRad="38100" dist="38100" dir="2700000" algn="tl">
                    <a:srgbClr val="000000">
                      <a:alpha val="43137"/>
                    </a:srgbClr>
                  </a:outerShdw>
                </a:effectLst>
                <a:highlight>
                  <a:srgbClr val="800000"/>
                </a:highlight>
              </a:rPr>
              <a:t>tayin ve tespit </a:t>
            </a:r>
            <a:r>
              <a:rPr lang="tr-TR" altLang="tr-TR" sz="3600" dirty="0"/>
              <a:t>olunup </a:t>
            </a:r>
            <a:r>
              <a:rPr lang="tr-TR" altLang="tr-TR" sz="3600" b="1" u="sng" dirty="0">
                <a:solidFill>
                  <a:srgbClr val="FFFF00"/>
                </a:solidFill>
                <a:effectLst>
                  <a:outerShdw blurRad="38100" dist="38100" dir="2700000" algn="tl">
                    <a:srgbClr val="000000">
                      <a:alpha val="43137"/>
                    </a:srgbClr>
                  </a:outerShdw>
                </a:effectLst>
              </a:rPr>
              <a:t>yürürlükte</a:t>
            </a:r>
          </a:p>
          <a:p>
            <a:pPr algn="just" eaLnBrk="1" hangingPunct="1">
              <a:buFontTx/>
              <a:buNone/>
            </a:pPr>
            <a:r>
              <a:rPr lang="tr-TR" altLang="tr-TR" sz="3600" b="1" u="sng" dirty="0">
                <a:solidFill>
                  <a:srgbClr val="FFFF00"/>
                </a:solidFill>
                <a:effectLst>
                  <a:outerShdw blurRad="38100" dist="38100" dir="2700000" algn="tl">
                    <a:srgbClr val="000000">
                      <a:alpha val="43137"/>
                    </a:srgbClr>
                  </a:outerShdw>
                </a:effectLst>
              </a:rPr>
              <a:t> bulunan hükümlerin kendileri </a:t>
            </a:r>
          </a:p>
          <a:p>
            <a:pPr algn="just" eaLnBrk="1" hangingPunct="1">
              <a:buFontTx/>
              <a:buNone/>
            </a:pPr>
            <a:r>
              <a:rPr lang="tr-TR" altLang="tr-TR" sz="3600" b="1" u="sng" dirty="0">
                <a:solidFill>
                  <a:srgbClr val="FFFF00"/>
                </a:solidFill>
                <a:effectLst>
                  <a:outerShdw blurRad="38100" dist="38100" dir="2700000" algn="tl">
                    <a:srgbClr val="000000">
                      <a:alpha val="43137"/>
                    </a:srgbClr>
                  </a:outerShdw>
                </a:effectLst>
              </a:rPr>
              <a:t>hakkında aynen uygulanmasını</a:t>
            </a:r>
            <a:r>
              <a:rPr lang="tr-TR" altLang="tr-TR" sz="3600" dirty="0"/>
              <a:t> </a:t>
            </a:r>
          </a:p>
          <a:p>
            <a:pPr algn="just" eaLnBrk="1" hangingPunct="1">
              <a:buFontTx/>
              <a:buNone/>
            </a:pPr>
            <a:r>
              <a:rPr lang="tr-TR" altLang="tr-TR" sz="3600" dirty="0"/>
              <a:t>istemek hakkına sahiptirler. </a:t>
            </a:r>
          </a:p>
        </p:txBody>
      </p:sp>
      <p:sp>
        <p:nvSpPr>
          <p:cNvPr id="4" name="3 Veri Yer Tutucusu"/>
          <p:cNvSpPr>
            <a:spLocks noGrp="1"/>
          </p:cNvSpPr>
          <p:nvPr>
            <p:ph type="dt" sz="half" idx="10"/>
          </p:nvPr>
        </p:nvSpPr>
        <p:spPr/>
        <p:txBody>
          <a:bodyPr/>
          <a:lstStyle/>
          <a:p>
            <a:pPr>
              <a:defRPr/>
            </a:pPr>
            <a:fld id="{9386F5F7-93CA-4F76-9F25-BFB255B7BFF3}"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EDE7A0E3-C5DC-415A-9D17-B699D2D14B50}" type="slidenum">
              <a:rPr lang="tr-TR" altLang="tr-TR" sz="1200" b="0"/>
              <a:pPr eaLnBrk="1" hangingPunct="1"/>
              <a:t>33</a:t>
            </a:fld>
            <a:endParaRPr lang="tr-TR" altLang="tr-TR" sz="1200" b="0"/>
          </a:p>
        </p:txBody>
      </p:sp>
    </p:spTree>
  </p:cSld>
  <p:clrMapOvr>
    <a:masterClrMapping/>
  </p:clrMapOvr>
  <p:transition spd="slow">
    <p:wheel/>
    <p:sndAc>
      <p:stSnd>
        <p:snd r:embed="rId2" name="camera.wav"/>
      </p:stSnd>
    </p:sndAc>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8A3C342-1D03-412F-8DD3-BF519E8E0A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9458" name="Rectangle 2"/>
          <p:cNvSpPr>
            <a:spLocks noGrp="1" noChangeArrowheads="1"/>
          </p:cNvSpPr>
          <p:nvPr>
            <p:ph type="title"/>
          </p:nvPr>
        </p:nvSpPr>
        <p:spPr>
          <a:xfrm>
            <a:off x="486697" y="629266"/>
            <a:ext cx="4641143" cy="1622321"/>
          </a:xfrm>
        </p:spPr>
        <p:txBody>
          <a:bodyPr>
            <a:normAutofit/>
          </a:bodyPr>
          <a:lstStyle/>
          <a:p>
            <a:pPr eaLnBrk="1" hangingPunct="1">
              <a:defRPr/>
            </a:pPr>
            <a:r>
              <a:rPr lang="tr-TR" b="1" i="1" dirty="0">
                <a:solidFill>
                  <a:srgbClr val="FFFF00"/>
                </a:solidFill>
              </a:rPr>
              <a:t>2.    Güvenlik:</a:t>
            </a:r>
            <a:r>
              <a:rPr lang="tr-TR" dirty="0">
                <a:solidFill>
                  <a:srgbClr val="FFFF00"/>
                </a:solidFill>
              </a:rPr>
              <a:t> </a:t>
            </a:r>
          </a:p>
        </p:txBody>
      </p:sp>
      <p:sp>
        <p:nvSpPr>
          <p:cNvPr id="77" name="Freeform 31">
            <a:extLst>
              <a:ext uri="{FF2B5EF4-FFF2-40B4-BE49-F238E27FC236}">
                <a16:creationId xmlns:a16="http://schemas.microsoft.com/office/drawing/2014/main" id="{81CC9B02-E087-4350-AEBD-2C3CF001AF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61980" y="-1"/>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79" name="Freeform: Shape 78">
            <a:extLst>
              <a:ext uri="{FF2B5EF4-FFF2-40B4-BE49-F238E27FC236}">
                <a16:creationId xmlns:a16="http://schemas.microsoft.com/office/drawing/2014/main" id="{AC3BF0FA-36FA-4CE9-840E-F7C3A8F168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3854097" y="1567784"/>
            <a:ext cx="6858001" cy="3722434"/>
          </a:xfrm>
          <a:custGeom>
            <a:avLst/>
            <a:gdLst>
              <a:gd name="connsiteX0" fmla="*/ 6858001 w 6858001"/>
              <a:gd name="connsiteY0" fmla="*/ 1177 h 4963245"/>
              <a:gd name="connsiteX1" fmla="*/ 6858001 w 6858001"/>
              <a:gd name="connsiteY1" fmla="*/ 1344715 h 4963245"/>
              <a:gd name="connsiteX2" fmla="*/ 6858000 w 6858001"/>
              <a:gd name="connsiteY2" fmla="*/ 1344715 h 4963245"/>
              <a:gd name="connsiteX3" fmla="*/ 6858000 w 6858001"/>
              <a:gd name="connsiteY3" fmla="*/ 4963245 h 4963245"/>
              <a:gd name="connsiteX4" fmla="*/ 0 w 6858001"/>
              <a:gd name="connsiteY4" fmla="*/ 4963244 h 4963245"/>
              <a:gd name="connsiteX5" fmla="*/ 0 w 6858001"/>
              <a:gd name="connsiteY5" fmla="*/ 900697 h 4963245"/>
              <a:gd name="connsiteX6" fmla="*/ 1 w 6858001"/>
              <a:gd name="connsiteY6" fmla="*/ 900697 h 4963245"/>
              <a:gd name="connsiteX7" fmla="*/ 1 w 6858001"/>
              <a:gd name="connsiteY7" fmla="*/ 0 h 4963245"/>
              <a:gd name="connsiteX8" fmla="*/ 40463 w 6858001"/>
              <a:gd name="connsiteY8" fmla="*/ 5883 h 4963245"/>
              <a:gd name="connsiteX9" fmla="*/ 159107 w 6858001"/>
              <a:gd name="connsiteY9" fmla="*/ 23196 h 4963245"/>
              <a:gd name="connsiteX10" fmla="*/ 245518 w 6858001"/>
              <a:gd name="connsiteY10" fmla="*/ 35299 h 4963245"/>
              <a:gd name="connsiteX11" fmla="*/ 348388 w 6858001"/>
              <a:gd name="connsiteY11" fmla="*/ 48073 h 4963245"/>
              <a:gd name="connsiteX12" fmla="*/ 470460 w 6858001"/>
              <a:gd name="connsiteY12" fmla="*/ 63369 h 4963245"/>
              <a:gd name="connsiteX13" fmla="*/ 605563 w 6858001"/>
              <a:gd name="connsiteY13" fmla="*/ 79506 h 4963245"/>
              <a:gd name="connsiteX14" fmla="*/ 757810 w 6858001"/>
              <a:gd name="connsiteY14" fmla="*/ 96483 h 4963245"/>
              <a:gd name="connsiteX15" fmla="*/ 923774 w 6858001"/>
              <a:gd name="connsiteY15" fmla="*/ 114469 h 4963245"/>
              <a:gd name="connsiteX16" fmla="*/ 1104139 w 6858001"/>
              <a:gd name="connsiteY16" fmla="*/ 132454 h 4963245"/>
              <a:gd name="connsiteX17" fmla="*/ 1296163 w 6858001"/>
              <a:gd name="connsiteY17" fmla="*/ 150776 h 4963245"/>
              <a:gd name="connsiteX18" fmla="*/ 1503275 w 6858001"/>
              <a:gd name="connsiteY18" fmla="*/ 167753 h 4963245"/>
              <a:gd name="connsiteX19" fmla="*/ 1719988 w 6858001"/>
              <a:gd name="connsiteY19" fmla="*/ 184058 h 4963245"/>
              <a:gd name="connsiteX20" fmla="*/ 1949045 w 6858001"/>
              <a:gd name="connsiteY20" fmla="*/ 198849 h 4963245"/>
              <a:gd name="connsiteX21" fmla="*/ 2187703 w 6858001"/>
              <a:gd name="connsiteY21" fmla="*/ 212969 h 4963245"/>
              <a:gd name="connsiteX22" fmla="*/ 2436649 w 6858001"/>
              <a:gd name="connsiteY22" fmla="*/ 226248 h 4963245"/>
              <a:gd name="connsiteX23" fmla="*/ 2564208 w 6858001"/>
              <a:gd name="connsiteY23" fmla="*/ 230955 h 4963245"/>
              <a:gd name="connsiteX24" fmla="*/ 2694509 w 6858001"/>
              <a:gd name="connsiteY24" fmla="*/ 236165 h 4963245"/>
              <a:gd name="connsiteX25" fmla="*/ 2826868 w 6858001"/>
              <a:gd name="connsiteY25" fmla="*/ 241040 h 4963245"/>
              <a:gd name="connsiteX26" fmla="*/ 2959914 w 6858001"/>
              <a:gd name="connsiteY26" fmla="*/ 244234 h 4963245"/>
              <a:gd name="connsiteX27" fmla="*/ 3095702 w 6858001"/>
              <a:gd name="connsiteY27" fmla="*/ 247091 h 4963245"/>
              <a:gd name="connsiteX28" fmla="*/ 3232862 w 6858001"/>
              <a:gd name="connsiteY28" fmla="*/ 250117 h 4963245"/>
              <a:gd name="connsiteX29" fmla="*/ 3372765 w 6858001"/>
              <a:gd name="connsiteY29" fmla="*/ 252134 h 4963245"/>
              <a:gd name="connsiteX30" fmla="*/ 3514040 w 6858001"/>
              <a:gd name="connsiteY30" fmla="*/ 252134 h 4963245"/>
              <a:gd name="connsiteX31" fmla="*/ 3656686 w 6858001"/>
              <a:gd name="connsiteY31" fmla="*/ 253142 h 4963245"/>
              <a:gd name="connsiteX32" fmla="*/ 3800704 w 6858001"/>
              <a:gd name="connsiteY32" fmla="*/ 252134 h 4963245"/>
              <a:gd name="connsiteX33" fmla="*/ 3946780 w 6858001"/>
              <a:gd name="connsiteY33" fmla="*/ 250117 h 4963245"/>
              <a:gd name="connsiteX34" fmla="*/ 4092855 w 6858001"/>
              <a:gd name="connsiteY34" fmla="*/ 248268 h 4963245"/>
              <a:gd name="connsiteX35" fmla="*/ 4240988 w 6858001"/>
              <a:gd name="connsiteY35" fmla="*/ 244234 h 4963245"/>
              <a:gd name="connsiteX36" fmla="*/ 4390492 w 6858001"/>
              <a:gd name="connsiteY36" fmla="*/ 240032 h 4963245"/>
              <a:gd name="connsiteX37" fmla="*/ 4539997 w 6858001"/>
              <a:gd name="connsiteY37" fmla="*/ 235157 h 4963245"/>
              <a:gd name="connsiteX38" fmla="*/ 4690873 w 6858001"/>
              <a:gd name="connsiteY38" fmla="*/ 228266 h 4963245"/>
              <a:gd name="connsiteX39" fmla="*/ 4843120 w 6858001"/>
              <a:gd name="connsiteY39" fmla="*/ 220029 h 4963245"/>
              <a:gd name="connsiteX40" fmla="*/ 4996054 w 6858001"/>
              <a:gd name="connsiteY40" fmla="*/ 212129 h 4963245"/>
              <a:gd name="connsiteX41" fmla="*/ 5148987 w 6858001"/>
              <a:gd name="connsiteY41" fmla="*/ 202044 h 4963245"/>
              <a:gd name="connsiteX42" fmla="*/ 5303978 w 6858001"/>
              <a:gd name="connsiteY42" fmla="*/ 189941 h 4963245"/>
              <a:gd name="connsiteX43" fmla="*/ 5456911 w 6858001"/>
              <a:gd name="connsiteY43" fmla="*/ 177839 h 4963245"/>
              <a:gd name="connsiteX44" fmla="*/ 5612588 w 6858001"/>
              <a:gd name="connsiteY44" fmla="*/ 163887 h 4963245"/>
              <a:gd name="connsiteX45" fmla="*/ 5768950 w 6858001"/>
              <a:gd name="connsiteY45" fmla="*/ 148591 h 4963245"/>
              <a:gd name="connsiteX46" fmla="*/ 5923255 w 6858001"/>
              <a:gd name="connsiteY46" fmla="*/ 132455 h 4963245"/>
              <a:gd name="connsiteX47" fmla="*/ 6079618 w 6858001"/>
              <a:gd name="connsiteY47" fmla="*/ 113629 h 4963245"/>
              <a:gd name="connsiteX48" fmla="*/ 6235294 w 6858001"/>
              <a:gd name="connsiteY48" fmla="*/ 93458 h 4963245"/>
              <a:gd name="connsiteX49" fmla="*/ 6391657 w 6858001"/>
              <a:gd name="connsiteY49" fmla="*/ 73455 h 4963245"/>
              <a:gd name="connsiteX50" fmla="*/ 6547333 w 6858001"/>
              <a:gd name="connsiteY50" fmla="*/ 50091 h 4963245"/>
              <a:gd name="connsiteX51" fmla="*/ 6702324 w 6858001"/>
              <a:gd name="connsiteY51" fmla="*/ 26222 h 496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4963245">
                <a:moveTo>
                  <a:pt x="6858001" y="1177"/>
                </a:moveTo>
                <a:lnTo>
                  <a:pt x="6858001" y="1344715"/>
                </a:lnTo>
                <a:lnTo>
                  <a:pt x="6858000" y="1344715"/>
                </a:lnTo>
                <a:lnTo>
                  <a:pt x="6858000" y="4963245"/>
                </a:lnTo>
                <a:lnTo>
                  <a:pt x="0" y="4963244"/>
                </a:lnTo>
                <a:lnTo>
                  <a:pt x="0" y="900697"/>
                </a:lnTo>
                <a:lnTo>
                  <a:pt x="1" y="900697"/>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sp>
      <p:pic>
        <p:nvPicPr>
          <p:cNvPr id="3" name="Grafik 2" descr="Onay İşaretli Kalkan">
            <a:extLst>
              <a:ext uri="{FF2B5EF4-FFF2-40B4-BE49-F238E27FC236}">
                <a16:creationId xmlns:a16="http://schemas.microsoft.com/office/drawing/2014/main" id="{43EB5C32-83C3-4FA4-B2E2-FA0E207C09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6097403" y="2148745"/>
            <a:ext cx="2560507" cy="2560507"/>
          </a:xfrm>
          <a:prstGeom prst="rect">
            <a:avLst/>
          </a:prstGeom>
          <a:effectLst/>
        </p:spPr>
      </p:pic>
      <p:sp>
        <p:nvSpPr>
          <p:cNvPr id="81" name="Rectangle 80">
            <a:extLst>
              <a:ext uri="{FF2B5EF4-FFF2-40B4-BE49-F238E27FC236}">
                <a16:creationId xmlns:a16="http://schemas.microsoft.com/office/drawing/2014/main" id="{D6F18ACE-6E82-4ADC-8A2F-A1771B309B1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1836"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44777F88-BEB3-4963-8340-077718EA535A}" type="slidenum">
              <a:rPr lang="tr-TR" altLang="tr-TR" b="0">
                <a:solidFill>
                  <a:srgbClr val="FFFFFF"/>
                </a:solidFill>
              </a:rPr>
              <a:pPr eaLnBrk="1" hangingPunct="1">
                <a:spcAft>
                  <a:spcPts val="600"/>
                </a:spcAft>
              </a:pPr>
              <a:t>34</a:t>
            </a:fld>
            <a:endParaRPr lang="tr-TR" altLang="tr-TR" b="0">
              <a:solidFill>
                <a:srgbClr val="FFFFFF"/>
              </a:solidFill>
            </a:endParaRPr>
          </a:p>
        </p:txBody>
      </p:sp>
      <p:sp>
        <p:nvSpPr>
          <p:cNvPr id="39941" name="Rectangle 3"/>
          <p:cNvSpPr>
            <a:spLocks noGrp="1" noChangeArrowheads="1"/>
          </p:cNvSpPr>
          <p:nvPr>
            <p:ph idx="1"/>
          </p:nvPr>
        </p:nvSpPr>
        <p:spPr>
          <a:xfrm>
            <a:off x="486697" y="2438400"/>
            <a:ext cx="4641142" cy="3785419"/>
          </a:xfrm>
        </p:spPr>
        <p:txBody>
          <a:bodyPr>
            <a:normAutofit/>
          </a:bodyPr>
          <a:lstStyle/>
          <a:p>
            <a:pPr marL="0" indent="0" eaLnBrk="1" hangingPunct="1">
              <a:buNone/>
            </a:pPr>
            <a:r>
              <a:rPr lang="tr-TR" altLang="tr-TR" sz="2800" b="1" u="sng" dirty="0">
                <a:solidFill>
                  <a:srgbClr val="FFFFFF"/>
                </a:solidFill>
              </a:rPr>
              <a:t>Madde 18 </a:t>
            </a:r>
            <a:r>
              <a:rPr lang="tr-TR" altLang="tr-TR" sz="2800" dirty="0">
                <a:solidFill>
                  <a:srgbClr val="FFFFFF"/>
                </a:solidFill>
              </a:rPr>
              <a:t>Kanunlarda yazılı haller dışında </a:t>
            </a:r>
            <a:r>
              <a:rPr lang="tr-TR" altLang="tr-TR" sz="2800" b="1" i="1" u="sng" dirty="0">
                <a:solidFill>
                  <a:srgbClr val="FFFF00"/>
                </a:solidFill>
                <a:effectLst>
                  <a:outerShdw blurRad="38100" dist="38100" dir="2700000" algn="tl">
                    <a:srgbClr val="000000">
                      <a:alpha val="43137"/>
                    </a:srgbClr>
                  </a:outerShdw>
                </a:effectLst>
              </a:rPr>
              <a:t>Devlet memurunun memurluğuna son verilmez</a:t>
            </a:r>
            <a:r>
              <a:rPr lang="tr-TR" altLang="tr-TR" sz="2800" i="1" u="sng" dirty="0">
                <a:solidFill>
                  <a:srgbClr val="FFFF00"/>
                </a:solidFill>
              </a:rPr>
              <a:t>, </a:t>
            </a:r>
            <a:r>
              <a:rPr lang="tr-TR" altLang="tr-TR" sz="2800" b="1" i="1" u="sng" dirty="0">
                <a:solidFill>
                  <a:srgbClr val="FFFF00"/>
                </a:solidFill>
                <a:effectLst>
                  <a:outerShdw blurRad="38100" dist="38100" dir="2700000" algn="tl">
                    <a:srgbClr val="000000">
                      <a:alpha val="43137"/>
                    </a:srgbClr>
                  </a:outerShdw>
                </a:effectLst>
              </a:rPr>
              <a:t>aylık ve başka hakları</a:t>
            </a:r>
            <a:r>
              <a:rPr lang="tr-TR" altLang="tr-TR" sz="2800" b="1" i="1" u="sng" dirty="0">
                <a:solidFill>
                  <a:srgbClr val="FFFFFF"/>
                </a:solidFill>
                <a:effectLst>
                  <a:outerShdw blurRad="38100" dist="38100" dir="2700000" algn="tl">
                    <a:srgbClr val="000000">
                      <a:alpha val="43137"/>
                    </a:srgbClr>
                  </a:outerShdw>
                </a:effectLst>
              </a:rPr>
              <a:t> </a:t>
            </a:r>
            <a:r>
              <a:rPr lang="tr-TR" altLang="tr-TR" sz="2800" i="1" u="sng" dirty="0">
                <a:solidFill>
                  <a:srgbClr val="FFFFFF"/>
                </a:solidFill>
              </a:rPr>
              <a:t>elinden alınamaz. </a:t>
            </a:r>
          </a:p>
        </p:txBody>
      </p:sp>
      <p:sp>
        <p:nvSpPr>
          <p:cNvPr id="6" name="3 Veri Yer Tutucusu"/>
          <p:cNvSpPr>
            <a:spLocks noGrp="1"/>
          </p:cNvSpPr>
          <p:nvPr>
            <p:ph type="dt" sz="half" idx="10"/>
          </p:nvPr>
        </p:nvSpPr>
        <p:spPr>
          <a:xfrm>
            <a:off x="6940551" y="6355080"/>
            <a:ext cx="1717674" cy="304799"/>
          </a:xfrm>
        </p:spPr>
        <p:txBody>
          <a:bodyPr anchor="t">
            <a:normAutofit/>
          </a:bodyPr>
          <a:lstStyle/>
          <a:p>
            <a:pPr algn="r">
              <a:spcAft>
                <a:spcPts val="600"/>
              </a:spcAft>
              <a:defRPr/>
            </a:pPr>
            <a:fld id="{FEC9FB6F-A731-450F-B7DF-D84EE7120FCD}" type="datetime1">
              <a:rPr lang="tr-TR">
                <a:solidFill>
                  <a:schemeClr val="tx1">
                    <a:alpha val="60000"/>
                  </a:schemeClr>
                </a:solidFill>
              </a:rPr>
              <a:pPr algn="r">
                <a:spcAft>
                  <a:spcPts val="600"/>
                </a:spcAft>
                <a:defRPr/>
              </a:pPr>
              <a:t>18.02.2021</a:t>
            </a:fld>
            <a:endParaRPr lang="tr-TR">
              <a:solidFill>
                <a:schemeClr val="tx1">
                  <a:alpha val="60000"/>
                </a:schemeClr>
              </a:solidFill>
            </a:endParaRP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 name="Rectangle 138">
            <a:extLst>
              <a:ext uri="{FF2B5EF4-FFF2-40B4-BE49-F238E27FC236}">
                <a16:creationId xmlns:a16="http://schemas.microsoft.com/office/drawing/2014/main" id="{9362849A-570D-49DB-954C-63F144E88A4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1CA42011-E478-428B-9D15-A98E338BF8C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43" name="Freeform 7">
            <a:extLst>
              <a:ext uri="{FF2B5EF4-FFF2-40B4-BE49-F238E27FC236}">
                <a16:creationId xmlns:a16="http://schemas.microsoft.com/office/drawing/2014/main" id="{9ED2773C-FE51-4632-BA46-036BDCDA6E5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0482" name="Rectangle 2"/>
          <p:cNvSpPr>
            <a:spLocks noGrp="1" noChangeArrowheads="1"/>
          </p:cNvSpPr>
          <p:nvPr>
            <p:ph type="title"/>
          </p:nvPr>
        </p:nvSpPr>
        <p:spPr>
          <a:xfrm>
            <a:off x="486697" y="629267"/>
            <a:ext cx="6939116" cy="1016654"/>
          </a:xfrm>
        </p:spPr>
        <p:txBody>
          <a:bodyPr>
            <a:normAutofit/>
          </a:bodyPr>
          <a:lstStyle/>
          <a:p>
            <a:pPr eaLnBrk="1" hangingPunct="1">
              <a:defRPr/>
            </a:pPr>
            <a:r>
              <a:rPr lang="tr-TR" b="1">
                <a:solidFill>
                  <a:srgbClr val="EBEBEB"/>
                </a:solidFill>
              </a:rPr>
              <a:t>3.    </a:t>
            </a:r>
            <a:r>
              <a:rPr lang="tr-TR" b="1" i="1">
                <a:solidFill>
                  <a:srgbClr val="EBEBEB"/>
                </a:solidFill>
              </a:rPr>
              <a:t>Emeklilik:</a:t>
            </a:r>
            <a:r>
              <a:rPr lang="tr-TR" b="1">
                <a:solidFill>
                  <a:srgbClr val="EBEBEB"/>
                </a:solidFill>
              </a:rPr>
              <a:t> </a:t>
            </a:r>
          </a:p>
        </p:txBody>
      </p:sp>
      <p:sp>
        <p:nvSpPr>
          <p:cNvPr id="8"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EB6AB1A9-8412-41F2-B236-B42B947A536F}" type="slidenum">
              <a:rPr lang="tr-TR" altLang="tr-TR" b="0">
                <a:solidFill>
                  <a:srgbClr val="FFFFFF"/>
                </a:solidFill>
              </a:rPr>
              <a:pPr eaLnBrk="1" hangingPunct="1">
                <a:spcAft>
                  <a:spcPts val="600"/>
                </a:spcAft>
              </a:pPr>
              <a:t>35</a:t>
            </a:fld>
            <a:endParaRPr lang="tr-TR" altLang="tr-TR" b="0">
              <a:solidFill>
                <a:srgbClr val="FFFFFF"/>
              </a:solidFill>
            </a:endParaRPr>
          </a:p>
        </p:txBody>
      </p:sp>
      <p:sp useBgFill="1">
        <p:nvSpPr>
          <p:cNvPr id="145" name="Freeform: Shape 144">
            <a:extLst>
              <a:ext uri="{FF2B5EF4-FFF2-40B4-BE49-F238E27FC236}">
                <a16:creationId xmlns:a16="http://schemas.microsoft.com/office/drawing/2014/main" id="{E02F9158-C4C2-46A8-BE73-A4F77E139FB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pic>
        <p:nvPicPr>
          <p:cNvPr id="3" name="Resim 2">
            <a:extLst>
              <a:ext uri="{FF2B5EF4-FFF2-40B4-BE49-F238E27FC236}">
                <a16:creationId xmlns:a16="http://schemas.microsoft.com/office/drawing/2014/main" id="{ACEA6400-8AD6-42A9-89E3-00670088FF5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tretch>
            <a:fillRect/>
          </a:stretch>
        </p:blipFill>
        <p:spPr>
          <a:xfrm>
            <a:off x="490113" y="3495104"/>
            <a:ext cx="4088720" cy="1768371"/>
          </a:xfrm>
          <a:prstGeom prst="rect">
            <a:avLst/>
          </a:prstGeom>
          <a:effectLst/>
        </p:spPr>
      </p:pic>
      <p:sp>
        <p:nvSpPr>
          <p:cNvPr id="40965" name="Rectangle 3"/>
          <p:cNvSpPr>
            <a:spLocks noGrp="1" noChangeArrowheads="1"/>
          </p:cNvSpPr>
          <p:nvPr>
            <p:ph idx="1"/>
          </p:nvPr>
        </p:nvSpPr>
        <p:spPr>
          <a:xfrm>
            <a:off x="4578834" y="2286163"/>
            <a:ext cx="4078938" cy="3920808"/>
          </a:xfrm>
        </p:spPr>
        <p:txBody>
          <a:bodyPr>
            <a:normAutofit/>
          </a:bodyPr>
          <a:lstStyle/>
          <a:p>
            <a:pPr eaLnBrk="1" hangingPunct="1"/>
            <a:r>
              <a:rPr lang="tr-TR" altLang="tr-TR" sz="3200" b="1" u="sng" dirty="0"/>
              <a:t>Madde 19 –</a:t>
            </a:r>
            <a:r>
              <a:rPr lang="tr-TR" altLang="tr-TR" sz="3200" b="1" dirty="0"/>
              <a:t> </a:t>
            </a:r>
          </a:p>
          <a:p>
            <a:pPr eaLnBrk="1" hangingPunct="1"/>
            <a:r>
              <a:rPr lang="tr-TR" altLang="tr-TR" sz="3200" dirty="0"/>
              <a:t>Devlet memurlarının, özel kanununda yazılı belirli şartlar içinde, </a:t>
            </a:r>
            <a:r>
              <a:rPr lang="tr-TR" altLang="tr-TR" sz="3200" b="1" u="sng" dirty="0">
                <a:effectLst>
                  <a:outerShdw blurRad="38100" dist="38100" dir="2700000" algn="tl">
                    <a:srgbClr val="000000">
                      <a:alpha val="43137"/>
                    </a:srgbClr>
                  </a:outerShdw>
                </a:effectLst>
              </a:rPr>
              <a:t>emeklilik hakları vardır.</a:t>
            </a:r>
            <a:r>
              <a:rPr lang="tr-TR" altLang="tr-TR" sz="3200" b="1" dirty="0">
                <a:effectLst>
                  <a:outerShdw blurRad="38100" dist="38100" dir="2700000" algn="tl">
                    <a:srgbClr val="000000">
                      <a:alpha val="43137"/>
                    </a:srgbClr>
                  </a:outerShdw>
                </a:effectLst>
              </a:rPr>
              <a:t> </a:t>
            </a:r>
          </a:p>
        </p:txBody>
      </p:sp>
      <p:sp>
        <p:nvSpPr>
          <p:cNvPr id="6" name="3 Veri Yer Tutucusu"/>
          <p:cNvSpPr>
            <a:spLocks noGrp="1"/>
          </p:cNvSpPr>
          <p:nvPr>
            <p:ph type="dt" sz="half" idx="10"/>
          </p:nvPr>
        </p:nvSpPr>
        <p:spPr>
          <a:xfrm>
            <a:off x="6946900" y="6355080"/>
            <a:ext cx="1711325" cy="304799"/>
          </a:xfrm>
        </p:spPr>
        <p:txBody>
          <a:bodyPr>
            <a:normAutofit/>
          </a:bodyPr>
          <a:lstStyle/>
          <a:p>
            <a:pPr algn="r">
              <a:spcAft>
                <a:spcPts val="600"/>
              </a:spcAft>
              <a:defRPr/>
            </a:pPr>
            <a:fld id="{4ECC68DD-5CB5-47DA-949D-C8C50F7812E3}" type="datetime1">
              <a:rPr lang="tr-TR">
                <a:solidFill>
                  <a:schemeClr val="tx1">
                    <a:alpha val="60000"/>
                  </a:schemeClr>
                </a:solidFill>
              </a:rPr>
              <a:pPr algn="r">
                <a:spcAft>
                  <a:spcPts val="600"/>
                </a:spcAft>
                <a:defRPr/>
              </a:pPr>
              <a:t>18.02.2021</a:t>
            </a:fld>
            <a:endParaRPr lang="tr-TR">
              <a:solidFill>
                <a:schemeClr val="tx1">
                  <a:alpha val="60000"/>
                </a:schemeClr>
              </a:solidFill>
            </a:endParaRPr>
          </a:p>
        </p:txBody>
      </p:sp>
      <p:sp>
        <p:nvSpPr>
          <p:cNvPr id="4" name="Metin kutusu 3">
            <a:extLst>
              <a:ext uri="{FF2B5EF4-FFF2-40B4-BE49-F238E27FC236}">
                <a16:creationId xmlns:a16="http://schemas.microsoft.com/office/drawing/2014/main" id="{B8E9F622-0AF0-4FAF-8C01-89023FC60638}"/>
              </a:ext>
            </a:extLst>
          </p:cNvPr>
          <p:cNvSpPr txBox="1"/>
          <p:nvPr/>
        </p:nvSpPr>
        <p:spPr>
          <a:xfrm>
            <a:off x="1693108" y="5063420"/>
            <a:ext cx="2885725" cy="200055"/>
          </a:xfrm>
          <a:prstGeom prst="rect">
            <a:avLst/>
          </a:prstGeom>
          <a:solidFill>
            <a:srgbClr val="000000"/>
          </a:solidFill>
        </p:spPr>
        <p:txBody>
          <a:bodyPr wrap="none" rtlCol="0">
            <a:spAutoFit/>
          </a:bodyPr>
          <a:lstStyle/>
          <a:p>
            <a:pPr algn="r">
              <a:spcAft>
                <a:spcPts val="600"/>
              </a:spcAft>
            </a:pPr>
            <a:r>
              <a:rPr lang="tr-TR" sz="700">
                <a:solidFill>
                  <a:srgbClr val="FFFFFF"/>
                </a:solidFill>
                <a:hlinkClick r:id="rId4" tooltip="https://dusuncekahvesi.wordpress.com/2009/11/25/nasil-emekli-olurum/">
                  <a:extLst>
                    <a:ext uri="{A12FA001-AC4F-418D-AE19-62706E023703}">
                      <ahyp:hlinkClr xmlns="" xmlns:ahyp="http://schemas.microsoft.com/office/drawing/2018/hyperlinkcolor" val="tx"/>
                    </a:ext>
                  </a:extLst>
                </a:hlinkClick>
              </a:rPr>
              <a:t>Bu Fotoğraf</a:t>
            </a:r>
            <a:r>
              <a:rPr lang="tr-TR" sz="700">
                <a:solidFill>
                  <a:srgbClr val="FFFFFF"/>
                </a:solidFill>
              </a:rPr>
              <a:t>, Bilinmeyen Yazar, </a:t>
            </a:r>
            <a:r>
              <a:rPr lang="tr-TR" sz="700">
                <a:solidFill>
                  <a:srgbClr val="FFFFFF"/>
                </a:solidFill>
                <a:hlinkClick r:id="rId5" tooltip="https://creativecommons.org/licenses/by-nc/3.0/">
                  <a:extLst>
                    <a:ext uri="{A12FA001-AC4F-418D-AE19-62706E023703}">
                      <ahyp:hlinkClr xmlns="" xmlns:ahyp="http://schemas.microsoft.com/office/drawing/2018/hyperlinkcolor" val="tx"/>
                    </a:ext>
                  </a:extLst>
                </a:hlinkClick>
              </a:rPr>
              <a:t>CC BY-NC</a:t>
            </a:r>
            <a:r>
              <a:rPr lang="tr-TR" sz="700">
                <a:solidFill>
                  <a:srgbClr val="FFFFFF"/>
                </a:solidFill>
              </a:rPr>
              <a:t> altında lisanslanmıştır</a:t>
            </a: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b="1">
                <a:solidFill>
                  <a:srgbClr val="FFFF99"/>
                </a:solidFill>
              </a:rPr>
              <a:t>4.    </a:t>
            </a:r>
            <a:r>
              <a:rPr lang="tr-TR" b="1" i="1">
                <a:solidFill>
                  <a:srgbClr val="FFFF99"/>
                </a:solidFill>
              </a:rPr>
              <a:t>Çekilme:</a:t>
            </a:r>
            <a:r>
              <a:rPr lang="tr-TR"/>
              <a:t> </a:t>
            </a:r>
          </a:p>
        </p:txBody>
      </p:sp>
      <p:sp>
        <p:nvSpPr>
          <p:cNvPr id="41989" name="Rectangle 3"/>
          <p:cNvSpPr>
            <a:spLocks noGrp="1" noChangeArrowheads="1"/>
          </p:cNvSpPr>
          <p:nvPr>
            <p:ph idx="1"/>
          </p:nvPr>
        </p:nvSpPr>
        <p:spPr/>
        <p:txBody>
          <a:bodyPr>
            <a:normAutofit/>
          </a:bodyPr>
          <a:lstStyle/>
          <a:p>
            <a:pPr algn="just" eaLnBrk="1" hangingPunct="1"/>
            <a:r>
              <a:rPr lang="tr-TR" altLang="tr-TR" dirty="0">
                <a:solidFill>
                  <a:srgbClr val="FF0066"/>
                </a:solidFill>
              </a:rPr>
              <a:t> </a:t>
            </a:r>
            <a:r>
              <a:rPr lang="tr-TR" altLang="tr-TR" sz="4400" dirty="0">
                <a:solidFill>
                  <a:srgbClr val="FF0066"/>
                </a:solidFill>
              </a:rPr>
              <a:t> </a:t>
            </a:r>
            <a:r>
              <a:rPr lang="tr-TR" altLang="tr-TR" sz="4400" u="sng" dirty="0">
                <a:solidFill>
                  <a:srgbClr val="FFFF99"/>
                </a:solidFill>
              </a:rPr>
              <a:t>  </a:t>
            </a:r>
            <a:r>
              <a:rPr lang="tr-TR" altLang="tr-TR" sz="4400" b="1" u="sng" dirty="0">
                <a:solidFill>
                  <a:srgbClr val="FFFF99"/>
                </a:solidFill>
              </a:rPr>
              <a:t>Madde 20 –</a:t>
            </a:r>
            <a:r>
              <a:rPr lang="tr-TR" altLang="tr-TR" sz="4400" b="1" dirty="0"/>
              <a:t> </a:t>
            </a:r>
            <a:r>
              <a:rPr lang="tr-TR" altLang="tr-TR" sz="4400" dirty="0"/>
              <a:t>Devlet </a:t>
            </a:r>
          </a:p>
          <a:p>
            <a:pPr algn="just" eaLnBrk="1" hangingPunct="1">
              <a:buFontTx/>
              <a:buNone/>
            </a:pPr>
            <a:r>
              <a:rPr lang="tr-TR" altLang="tr-TR" sz="4400" dirty="0"/>
              <a:t>memurları, </a:t>
            </a:r>
            <a:r>
              <a:rPr lang="tr-TR" altLang="tr-TR" sz="4400" b="1" dirty="0">
                <a:solidFill>
                  <a:srgbClr val="FFFF00"/>
                </a:solidFill>
                <a:effectLst>
                  <a:outerShdw blurRad="38100" dist="38100" dir="2700000" algn="tl">
                    <a:srgbClr val="000000">
                      <a:alpha val="43137"/>
                    </a:srgbClr>
                  </a:outerShdw>
                </a:effectLst>
              </a:rPr>
              <a:t>bu kanund</a:t>
            </a:r>
            <a:r>
              <a:rPr lang="tr-TR" altLang="tr-TR" sz="4400" dirty="0"/>
              <a:t>a</a:t>
            </a:r>
          </a:p>
          <a:p>
            <a:pPr algn="just" eaLnBrk="1" hangingPunct="1">
              <a:buFontTx/>
              <a:buNone/>
            </a:pPr>
            <a:r>
              <a:rPr lang="tr-TR" altLang="tr-TR" sz="4400" dirty="0"/>
              <a:t>belirtilen esaslara göre </a:t>
            </a:r>
          </a:p>
          <a:p>
            <a:pPr algn="just" eaLnBrk="1" hangingPunct="1">
              <a:buFontTx/>
              <a:buNone/>
            </a:pPr>
            <a:r>
              <a:rPr lang="tr-TR" altLang="tr-TR" sz="4400" dirty="0">
                <a:solidFill>
                  <a:srgbClr val="FFFF00"/>
                </a:solidFill>
              </a:rPr>
              <a:t>Memurluktan çekilebilirler. </a:t>
            </a:r>
          </a:p>
        </p:txBody>
      </p:sp>
      <p:sp>
        <p:nvSpPr>
          <p:cNvPr id="5" name="3 Veri Yer Tutucusu"/>
          <p:cNvSpPr>
            <a:spLocks noGrp="1"/>
          </p:cNvSpPr>
          <p:nvPr>
            <p:ph type="dt" sz="half" idx="10"/>
          </p:nvPr>
        </p:nvSpPr>
        <p:spPr/>
        <p:txBody>
          <a:bodyPr/>
          <a:lstStyle/>
          <a:p>
            <a:pPr>
              <a:defRPr/>
            </a:pPr>
            <a:fld id="{AC74BC44-F547-461A-A543-FB27BF81617E}"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BFD6FC69-9635-436B-867F-4ECCCBF037B9}" type="slidenum">
              <a:rPr lang="tr-TR" altLang="tr-TR" sz="1200" b="0"/>
              <a:pPr eaLnBrk="1" hangingPunct="1"/>
              <a:t>36</a:t>
            </a:fld>
            <a:endParaRPr lang="tr-TR" altLang="tr-TR" sz="1200" b="0"/>
          </a:p>
        </p:txBody>
      </p:sp>
    </p:spTree>
  </p:cSld>
  <p:clrMapOvr>
    <a:masterClrMapping/>
  </p:clrMapOvr>
  <p:transition spd="slow">
    <p:wheel/>
    <p:sndAc>
      <p:stSnd>
        <p:snd r:embed="rId2" name="camera.wav"/>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250825" y="0"/>
            <a:ext cx="8435975" cy="981075"/>
          </a:xfrm>
        </p:spPr>
        <p:txBody>
          <a:bodyPr>
            <a:normAutofit fontScale="90000"/>
          </a:bodyPr>
          <a:lstStyle/>
          <a:p>
            <a:pPr eaLnBrk="1" hangingPunct="1">
              <a:defRPr/>
            </a:pPr>
            <a:r>
              <a:rPr lang="tr-TR" sz="4000" b="1" i="1">
                <a:solidFill>
                  <a:srgbClr val="FFFF99"/>
                </a:solidFill>
              </a:rPr>
              <a:t>Müracaat, şikayet ve dava açma:</a:t>
            </a:r>
            <a:r>
              <a:rPr lang="tr-TR" sz="4000"/>
              <a:t> </a:t>
            </a:r>
          </a:p>
        </p:txBody>
      </p:sp>
      <p:sp>
        <p:nvSpPr>
          <p:cNvPr id="43013" name="Rectangle 3"/>
          <p:cNvSpPr>
            <a:spLocks noGrp="1" noChangeArrowheads="1"/>
          </p:cNvSpPr>
          <p:nvPr>
            <p:ph idx="1"/>
          </p:nvPr>
        </p:nvSpPr>
        <p:spPr>
          <a:xfrm>
            <a:off x="179388" y="836613"/>
            <a:ext cx="8785225" cy="5688012"/>
          </a:xfrm>
        </p:spPr>
        <p:txBody>
          <a:bodyPr>
            <a:normAutofit lnSpcReduction="10000"/>
          </a:bodyPr>
          <a:lstStyle/>
          <a:p>
            <a:pPr algn="just" eaLnBrk="1" hangingPunct="1"/>
            <a:r>
              <a:rPr lang="tr-TR" altLang="tr-TR" sz="2800" b="1" u="sng" dirty="0">
                <a:solidFill>
                  <a:srgbClr val="FFFF99"/>
                </a:solidFill>
              </a:rPr>
              <a:t>     Madde 21 –</a:t>
            </a:r>
            <a:r>
              <a:rPr lang="tr-TR" altLang="tr-TR" sz="2800" dirty="0"/>
              <a:t> Devlet memurları kurumlarıyla ilgili </a:t>
            </a:r>
            <a:r>
              <a:rPr lang="tr-TR" altLang="tr-TR" sz="2800" b="1" dirty="0">
                <a:solidFill>
                  <a:srgbClr val="FFFF00"/>
                </a:solidFill>
                <a:effectLst>
                  <a:outerShdw blurRad="38100" dist="38100" dir="2700000" algn="tl">
                    <a:srgbClr val="000000">
                      <a:alpha val="43137"/>
                    </a:srgbClr>
                  </a:outerShdw>
                </a:effectLst>
              </a:rPr>
              <a:t>resmi ve şahsi işlerinden dolayı müracaat</a:t>
            </a:r>
            <a:r>
              <a:rPr lang="tr-TR" altLang="tr-TR" sz="2800" dirty="0"/>
              <a:t>; amirleri veya kurumları tarafından kendilerine </a:t>
            </a:r>
            <a:r>
              <a:rPr lang="tr-TR" altLang="tr-TR" sz="2800" b="1" dirty="0">
                <a:solidFill>
                  <a:srgbClr val="FFFF00"/>
                </a:solidFill>
                <a:effectLst>
                  <a:outerShdw blurRad="38100" dist="38100" dir="2700000" algn="tl">
                    <a:srgbClr val="000000">
                      <a:alpha val="43137"/>
                    </a:srgbClr>
                  </a:outerShdw>
                </a:effectLst>
              </a:rPr>
              <a:t>uygulanan idari eylem ve işlemlerden </a:t>
            </a:r>
            <a:r>
              <a:rPr lang="tr-TR" altLang="tr-TR" sz="2800" dirty="0"/>
              <a:t>dolayı </a:t>
            </a:r>
            <a:r>
              <a:rPr lang="tr-TR" altLang="tr-TR" sz="2800" b="1" dirty="0">
                <a:solidFill>
                  <a:srgbClr val="FFFF00"/>
                </a:solidFill>
                <a:effectLst>
                  <a:outerShdw blurRad="38100" dist="38100" dir="2700000" algn="tl">
                    <a:srgbClr val="000000">
                      <a:alpha val="43137"/>
                    </a:srgbClr>
                  </a:outerShdw>
                </a:effectLst>
              </a:rPr>
              <a:t>şikayet ve dava açma </a:t>
            </a:r>
            <a:r>
              <a:rPr lang="tr-TR" altLang="tr-TR" sz="2800" dirty="0"/>
              <a:t>hakkına sahiptirler.</a:t>
            </a:r>
          </a:p>
          <a:p>
            <a:pPr algn="just" eaLnBrk="1" hangingPunct="1"/>
            <a:r>
              <a:rPr lang="tr-TR" altLang="tr-TR" sz="2800" dirty="0"/>
              <a:t>  Müracaat ve şikayetler </a:t>
            </a:r>
            <a:r>
              <a:rPr lang="tr-TR" altLang="tr-TR" sz="2800" b="1" dirty="0">
                <a:solidFill>
                  <a:srgbClr val="FFFF00"/>
                </a:solidFill>
                <a:effectLst>
                  <a:outerShdw blurRad="38100" dist="38100" dir="2700000" algn="tl">
                    <a:srgbClr val="000000">
                      <a:alpha val="43137"/>
                    </a:srgbClr>
                  </a:outerShdw>
                </a:effectLst>
              </a:rPr>
              <a:t>söz veya yazı ile </a:t>
            </a:r>
            <a:r>
              <a:rPr lang="tr-TR" altLang="tr-TR" sz="2800" dirty="0"/>
              <a:t>en yakın amirden başlayarak </a:t>
            </a:r>
            <a:r>
              <a:rPr lang="tr-TR" altLang="tr-TR" sz="2800" b="1" dirty="0">
                <a:solidFill>
                  <a:srgbClr val="FFFF00"/>
                </a:solidFill>
                <a:effectLst>
                  <a:outerShdw blurRad="38100" dist="38100" dir="2700000" algn="tl">
                    <a:srgbClr val="000000">
                      <a:alpha val="43137"/>
                    </a:srgbClr>
                  </a:outerShdw>
                </a:effectLst>
              </a:rPr>
              <a:t>silsile yol</a:t>
            </a:r>
            <a:r>
              <a:rPr lang="tr-TR" altLang="tr-TR" sz="2800" dirty="0"/>
              <a:t>u </a:t>
            </a:r>
            <a:r>
              <a:rPr lang="tr-TR" altLang="tr-TR" sz="2800" b="1" dirty="0">
                <a:solidFill>
                  <a:srgbClr val="FFFF00"/>
                </a:solidFill>
                <a:effectLst>
                  <a:outerShdw blurRad="38100" dist="38100" dir="2700000" algn="tl">
                    <a:srgbClr val="000000">
                      <a:alpha val="43137"/>
                    </a:srgbClr>
                  </a:outerShdw>
                </a:effectLst>
              </a:rPr>
              <a:t>ile şikayet edilen amirler</a:t>
            </a:r>
            <a:r>
              <a:rPr lang="tr-TR" altLang="tr-TR" sz="2800" dirty="0"/>
              <a:t> atlanarak yapılır.</a:t>
            </a:r>
          </a:p>
          <a:p>
            <a:pPr algn="just" eaLnBrk="1" hangingPunct="1"/>
            <a:r>
              <a:rPr lang="tr-TR" altLang="tr-TR" sz="2800" dirty="0"/>
              <a:t>  Müracaat ve şikayetler incelenerek en kısa zamanda ilgiliye bildirilir. </a:t>
            </a:r>
            <a:r>
              <a:rPr lang="tr-TR" altLang="tr-TR" sz="2800" b="1" i="1" u="sng" dirty="0">
                <a:solidFill>
                  <a:srgbClr val="FFFF00"/>
                </a:solidFill>
              </a:rPr>
              <a:t>Müracaat ve şikayetlerle ilgili esas ve usuller Cumhurbaşkanlığınca hazırlanacak bir yönetmelikle düzenlenir.</a:t>
            </a:r>
          </a:p>
        </p:txBody>
      </p:sp>
      <p:sp>
        <p:nvSpPr>
          <p:cNvPr id="5" name="3 Veri Yer Tutucusu"/>
          <p:cNvSpPr>
            <a:spLocks noGrp="1"/>
          </p:cNvSpPr>
          <p:nvPr>
            <p:ph type="dt" sz="half" idx="10"/>
          </p:nvPr>
        </p:nvSpPr>
        <p:spPr/>
        <p:txBody>
          <a:bodyPr/>
          <a:lstStyle/>
          <a:p>
            <a:pPr>
              <a:defRPr/>
            </a:pPr>
            <a:fld id="{7EA0700F-CB55-4BAE-BB02-78DA9E9B3EA1}"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4ED4999E-C12E-4594-83E3-ECEAFEE90284}" type="slidenum">
              <a:rPr lang="tr-TR" altLang="tr-TR" sz="1200" b="0"/>
              <a:pPr eaLnBrk="1" hangingPunct="1"/>
              <a:t>37</a:t>
            </a:fld>
            <a:endParaRPr lang="tr-TR" altLang="tr-TR" sz="1200" b="0"/>
          </a:p>
        </p:txBody>
      </p:sp>
    </p:spTree>
  </p:cSld>
  <p:clrMapOvr>
    <a:masterClrMapping/>
  </p:clrMapOvr>
  <p:transition spd="slow">
    <p:wheel/>
    <p:sndAc>
      <p:stSnd>
        <p:snd r:embed="rId2" name="camera.wav"/>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b="1">
                <a:solidFill>
                  <a:srgbClr val="FFFF99"/>
                </a:solidFill>
              </a:rPr>
              <a:t>6. </a:t>
            </a:r>
            <a:r>
              <a:rPr lang="tr-TR" b="1" i="1">
                <a:solidFill>
                  <a:srgbClr val="FFFF99"/>
                </a:solidFill>
              </a:rPr>
              <a:t>Sendika kurma:</a:t>
            </a:r>
            <a:r>
              <a:rPr lang="tr-TR"/>
              <a:t> </a:t>
            </a:r>
          </a:p>
        </p:txBody>
      </p:sp>
      <p:sp>
        <p:nvSpPr>
          <p:cNvPr id="44037" name="Rectangle 3"/>
          <p:cNvSpPr>
            <a:spLocks noGrp="1" noChangeArrowheads="1"/>
          </p:cNvSpPr>
          <p:nvPr>
            <p:ph idx="1"/>
          </p:nvPr>
        </p:nvSpPr>
        <p:spPr>
          <a:xfrm>
            <a:off x="828436" y="2060848"/>
            <a:ext cx="7631996" cy="4195481"/>
          </a:xfrm>
        </p:spPr>
        <p:txBody>
          <a:bodyPr>
            <a:normAutofit/>
          </a:bodyPr>
          <a:lstStyle/>
          <a:p>
            <a:pPr eaLnBrk="1" hangingPunct="1"/>
            <a:r>
              <a:rPr lang="tr-TR" altLang="tr-TR" sz="3600" u="sng" dirty="0">
                <a:solidFill>
                  <a:srgbClr val="FFFF99"/>
                </a:solidFill>
              </a:rPr>
              <a:t>Madde 22 –</a:t>
            </a:r>
            <a:r>
              <a:rPr lang="tr-TR" altLang="tr-TR" sz="3600" dirty="0"/>
              <a:t>Devlet memurları,  Anayasada ve özel kanununda belirtilen hükümler uyarınca </a:t>
            </a:r>
            <a:r>
              <a:rPr lang="tr-TR" altLang="tr-TR" sz="3600" b="1" u="sng" dirty="0">
                <a:solidFill>
                  <a:srgbClr val="FFFF00"/>
                </a:solidFill>
                <a:effectLst>
                  <a:outerShdw blurRad="38100" dist="38100" dir="2700000" algn="tl">
                    <a:srgbClr val="000000">
                      <a:alpha val="43137"/>
                    </a:srgbClr>
                  </a:outerShdw>
                </a:effectLst>
              </a:rPr>
              <a:t>sendikalar ve üst kuruluşlar kurabilir ve bunlara üye </a:t>
            </a:r>
            <a:r>
              <a:rPr lang="tr-TR" altLang="tr-TR" sz="3600" dirty="0"/>
              <a:t>olabilirler. </a:t>
            </a:r>
          </a:p>
        </p:txBody>
      </p:sp>
      <p:sp>
        <p:nvSpPr>
          <p:cNvPr id="5" name="3 Veri Yer Tutucusu"/>
          <p:cNvSpPr>
            <a:spLocks noGrp="1"/>
          </p:cNvSpPr>
          <p:nvPr>
            <p:ph type="dt" sz="half" idx="10"/>
          </p:nvPr>
        </p:nvSpPr>
        <p:spPr/>
        <p:txBody>
          <a:bodyPr/>
          <a:lstStyle/>
          <a:p>
            <a:pPr>
              <a:defRPr/>
            </a:pPr>
            <a:fld id="{09DFDE3B-1A54-47C1-9311-0B9F83123745}"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4FCE9357-B8FB-4F0B-96B4-45A35E15616F}" type="slidenum">
              <a:rPr lang="tr-TR" altLang="tr-TR" sz="1200" b="0"/>
              <a:pPr eaLnBrk="1" hangingPunct="1"/>
              <a:t>38</a:t>
            </a:fld>
            <a:endParaRPr lang="tr-TR" altLang="tr-TR" sz="1200" b="0"/>
          </a:p>
        </p:txBody>
      </p:sp>
    </p:spTree>
  </p:cSld>
  <p:clrMapOvr>
    <a:masterClrMapping/>
  </p:clrMapOvr>
  <p:transition spd="slow">
    <p:wheel/>
    <p:sndAc>
      <p:stSnd>
        <p:snd r:embed="rId2" name="camera.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29787B81-C7DF-412B-A405-EF4454012DE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2" descr="takım, gömlek, bilgisayar içeren bir resim&#10;&#10;Açıklama otomatik olarak oluşturuldu">
            <a:extLst>
              <a:ext uri="{FF2B5EF4-FFF2-40B4-BE49-F238E27FC236}">
                <a16:creationId xmlns:a16="http://schemas.microsoft.com/office/drawing/2014/main" id="{FF656C68-87F1-46E6-B529-BC09BA1FCF3C}"/>
              </a:ext>
            </a:extLst>
          </p:cNvPr>
          <p:cNvPicPr>
            <a:picLocks noChangeAspect="1"/>
          </p:cNvPicPr>
          <p:nvPr/>
        </p:nvPicPr>
        <p:blipFill rotWithShape="1">
          <a:blip r:embed="rId3">
            <a:alphaModFix amt="35000"/>
            <a:extLst>
              <a:ext uri="{28A0092B-C50C-407E-A947-70E740481C1C}">
                <a14:useLocalDpi xmlns:a14="http://schemas.microsoft.com/office/drawing/2010/main" val="0"/>
              </a:ext>
              <a:ext uri="{837473B0-CC2E-450A-ABE3-18F120FF3D39}">
                <a1611:picAttrSrcUrl xmlns="" xmlns:a1611="http://schemas.microsoft.com/office/drawing/2016/11/main" r:id="rId4"/>
              </a:ext>
            </a:extLst>
          </a:blip>
          <a:srcRect r="10999" b="-2"/>
          <a:stretch/>
        </p:blipFill>
        <p:spPr>
          <a:xfrm>
            <a:off x="0" y="24367"/>
            <a:ext cx="9143980" cy="6858000"/>
          </a:xfrm>
          <a:prstGeom prst="rect">
            <a:avLst/>
          </a:prstGeom>
        </p:spPr>
      </p:pic>
      <p:sp>
        <p:nvSpPr>
          <p:cNvPr id="22530" name="Rectangle 2"/>
          <p:cNvSpPr>
            <a:spLocks noGrp="1" noChangeArrowheads="1"/>
          </p:cNvSpPr>
          <p:nvPr>
            <p:ph type="title"/>
          </p:nvPr>
        </p:nvSpPr>
        <p:spPr>
          <a:xfrm>
            <a:off x="484583" y="452718"/>
            <a:ext cx="7053542" cy="1400530"/>
          </a:xfrm>
        </p:spPr>
        <p:txBody>
          <a:bodyPr>
            <a:normAutofit/>
          </a:bodyPr>
          <a:lstStyle/>
          <a:p>
            <a:pPr eaLnBrk="1" hangingPunct="1">
              <a:defRPr/>
            </a:pPr>
            <a:r>
              <a:rPr lang="tr-TR" i="1" dirty="0">
                <a:solidFill>
                  <a:srgbClr val="FFFF00"/>
                </a:solidFill>
              </a:rPr>
              <a:t> </a:t>
            </a:r>
            <a:r>
              <a:rPr lang="tr-TR" b="1" i="1" dirty="0">
                <a:solidFill>
                  <a:srgbClr val="FFFF00"/>
                </a:solidFill>
              </a:rPr>
              <a:t>7. İzin</a:t>
            </a:r>
            <a:r>
              <a:rPr lang="tr-TR" b="1" dirty="0">
                <a:solidFill>
                  <a:srgbClr val="FFFF00"/>
                </a:solidFill>
              </a:rPr>
              <a:t> :</a:t>
            </a:r>
          </a:p>
        </p:txBody>
      </p:sp>
      <p:sp>
        <p:nvSpPr>
          <p:cNvPr id="8" name="5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28CCC27E-E9D1-4A9E-8241-A91A0270AE45}" type="slidenum">
              <a:rPr lang="tr-TR" altLang="tr-TR" b="0"/>
              <a:pPr eaLnBrk="1" hangingPunct="1">
                <a:spcAft>
                  <a:spcPts val="600"/>
                </a:spcAft>
              </a:pPr>
              <a:t>39</a:t>
            </a:fld>
            <a:endParaRPr lang="tr-TR" altLang="tr-TR" b="0"/>
          </a:p>
        </p:txBody>
      </p:sp>
      <p:sp>
        <p:nvSpPr>
          <p:cNvPr id="45061" name="Rectangle 3"/>
          <p:cNvSpPr>
            <a:spLocks noGrp="1" noChangeArrowheads="1"/>
          </p:cNvSpPr>
          <p:nvPr>
            <p:ph idx="1"/>
          </p:nvPr>
        </p:nvSpPr>
        <p:spPr>
          <a:xfrm>
            <a:off x="828220" y="2132857"/>
            <a:ext cx="7564834" cy="4377200"/>
          </a:xfrm>
        </p:spPr>
        <p:txBody>
          <a:bodyPr>
            <a:normAutofit/>
          </a:bodyPr>
          <a:lstStyle/>
          <a:p>
            <a:pPr eaLnBrk="1" hangingPunct="1"/>
            <a:r>
              <a:rPr lang="tr-TR" altLang="tr-TR" i="1" u="sng" dirty="0"/>
              <a:t>    </a:t>
            </a:r>
            <a:r>
              <a:rPr lang="tr-TR" altLang="tr-TR" sz="3600" b="1" i="1" u="sng" dirty="0"/>
              <a:t>Madde 23 –</a:t>
            </a:r>
            <a:r>
              <a:rPr lang="tr-TR" altLang="tr-TR" sz="3600" b="1" dirty="0"/>
              <a:t> </a:t>
            </a:r>
            <a:r>
              <a:rPr lang="tr-TR" altLang="tr-TR" sz="3600" dirty="0"/>
              <a:t>Devlet memurları, bu kanunda gösterilen süre ve  şartlarla </a:t>
            </a:r>
            <a:r>
              <a:rPr lang="tr-TR" altLang="tr-TR" sz="3600" b="1" u="sng" dirty="0">
                <a:solidFill>
                  <a:srgbClr val="FFFF00"/>
                </a:solidFill>
                <a:effectLst>
                  <a:outerShdw blurRad="38100" dist="38100" dir="2700000" algn="tl">
                    <a:srgbClr val="000000">
                      <a:alpha val="43137"/>
                    </a:srgbClr>
                  </a:outerShdw>
                </a:effectLst>
              </a:rPr>
              <a:t>izin hakkına sahiptirler</a:t>
            </a:r>
            <a:r>
              <a:rPr lang="tr-TR" altLang="tr-TR" sz="3600" u="sng" dirty="0">
                <a:solidFill>
                  <a:srgbClr val="FFFF00"/>
                </a:solidFill>
              </a:rPr>
              <a:t>. </a:t>
            </a:r>
          </a:p>
        </p:txBody>
      </p:sp>
      <p:sp>
        <p:nvSpPr>
          <p:cNvPr id="6" name="3 Veri Yer Tutucusu"/>
          <p:cNvSpPr>
            <a:spLocks noGrp="1"/>
          </p:cNvSpPr>
          <p:nvPr>
            <p:ph type="dt" sz="half" idx="10"/>
          </p:nvPr>
        </p:nvSpPr>
        <p:spPr>
          <a:xfrm rot="5400000">
            <a:off x="7616729" y="1790701"/>
            <a:ext cx="742949" cy="304799"/>
          </a:xfrm>
        </p:spPr>
        <p:txBody>
          <a:bodyPr>
            <a:normAutofit/>
          </a:bodyPr>
          <a:lstStyle/>
          <a:p>
            <a:pPr>
              <a:lnSpc>
                <a:spcPct val="90000"/>
              </a:lnSpc>
              <a:spcAft>
                <a:spcPts val="600"/>
              </a:spcAft>
              <a:defRPr/>
            </a:pPr>
            <a:fld id="{1E94D71F-9B3F-43B4-8A19-3F7CBA634493}" type="datetime1">
              <a:rPr lang="tr-TR" sz="800">
                <a:solidFill>
                  <a:schemeClr val="tx1">
                    <a:tint val="75000"/>
                  </a:schemeClr>
                </a:solidFill>
              </a:rPr>
              <a:pPr>
                <a:lnSpc>
                  <a:spcPct val="90000"/>
                </a:lnSpc>
                <a:spcAft>
                  <a:spcPts val="600"/>
                </a:spcAft>
                <a:defRPr/>
              </a:pPr>
              <a:t>18.02.2021</a:t>
            </a:fld>
            <a:endParaRPr lang="tr-TR" sz="800">
              <a:solidFill>
                <a:schemeClr val="tx1">
                  <a:tint val="75000"/>
                </a:schemeClr>
              </a:solidFill>
            </a:endParaRPr>
          </a:p>
        </p:txBody>
      </p:sp>
      <p:sp>
        <p:nvSpPr>
          <p:cNvPr id="4" name="Metin kutusu 3">
            <a:extLst>
              <a:ext uri="{FF2B5EF4-FFF2-40B4-BE49-F238E27FC236}">
                <a16:creationId xmlns:a16="http://schemas.microsoft.com/office/drawing/2014/main" id="{3C598E53-3F09-47B8-BD15-BAB3CD739200}"/>
              </a:ext>
            </a:extLst>
          </p:cNvPr>
          <p:cNvSpPr txBox="1"/>
          <p:nvPr/>
        </p:nvSpPr>
        <p:spPr>
          <a:xfrm>
            <a:off x="6264687" y="6657944"/>
            <a:ext cx="2879313" cy="200055"/>
          </a:xfrm>
          <a:prstGeom prst="rect">
            <a:avLst/>
          </a:prstGeom>
          <a:solidFill>
            <a:srgbClr val="000000"/>
          </a:solidFill>
        </p:spPr>
        <p:txBody>
          <a:bodyPr wrap="none" rtlCol="0">
            <a:spAutoFit/>
          </a:bodyPr>
          <a:lstStyle/>
          <a:p>
            <a:pPr algn="r">
              <a:spcAft>
                <a:spcPts val="600"/>
              </a:spcAft>
            </a:pPr>
            <a:r>
              <a:rPr lang="tr-TR" sz="700">
                <a:solidFill>
                  <a:srgbClr val="FFFFFF"/>
                </a:solidFill>
                <a:hlinkClick r:id="rId4" tooltip="http://korunanmuhasebe.com/yillik-izinler-ile-ilgili-bilgiler/">
                  <a:extLst>
                    <a:ext uri="{A12FA001-AC4F-418D-AE19-62706E023703}">
                      <ahyp:hlinkClr xmlns="" xmlns:ahyp="http://schemas.microsoft.com/office/drawing/2018/hyperlinkcolor" val="tx"/>
                    </a:ext>
                  </a:extLst>
                </a:hlinkClick>
              </a:rPr>
              <a:t>Bu Fotoğraf</a:t>
            </a:r>
            <a:r>
              <a:rPr lang="tr-TR" sz="700">
                <a:solidFill>
                  <a:srgbClr val="FFFFFF"/>
                </a:solidFill>
              </a:rPr>
              <a:t>, Bilinmeyen Yazar, </a:t>
            </a:r>
            <a:r>
              <a:rPr lang="tr-TR" sz="700">
                <a:solidFill>
                  <a:srgbClr val="FFFFFF"/>
                </a:solidFill>
                <a:hlinkClick r:id="rId5" tooltip="https://creativecommons.org/licenses/by-nd/3.0/">
                  <a:extLst>
                    <a:ext uri="{A12FA001-AC4F-418D-AE19-62706E023703}">
                      <ahyp:hlinkClr xmlns="" xmlns:ahyp="http://schemas.microsoft.com/office/drawing/2018/hyperlinkcolor" val="tx"/>
                    </a:ext>
                  </a:extLst>
                </a:hlinkClick>
              </a:rPr>
              <a:t>CC BY-ND</a:t>
            </a:r>
            <a:r>
              <a:rPr lang="tr-TR" sz="700">
                <a:solidFill>
                  <a:srgbClr val="FFFFFF"/>
                </a:solidFill>
              </a:rPr>
              <a:t> altında lisanslanmıştır</a:t>
            </a:r>
          </a:p>
        </p:txBody>
      </p:sp>
    </p:spTree>
  </p:cSld>
  <p:clrMapOvr>
    <a:masterClrMapping/>
  </p:clrMapOvr>
  <p:transition spd="slow">
    <p:wheel/>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Veri Yer Tutucusu"/>
          <p:cNvSpPr>
            <a:spLocks noGrp="1"/>
          </p:cNvSpPr>
          <p:nvPr>
            <p:ph type="dt" sz="half" idx="10"/>
          </p:nvPr>
        </p:nvSpPr>
        <p:spPr/>
        <p:txBody>
          <a:bodyPr/>
          <a:lstStyle/>
          <a:p>
            <a:pPr>
              <a:defRPr/>
            </a:pPr>
            <a:fld id="{20A46D27-42A8-4DA4-AABD-85885202B89A}" type="datetime1">
              <a:rPr lang="tr-TR"/>
              <a:pPr>
                <a:defRPr/>
              </a:pPr>
              <a:t>18.02.2021</a:t>
            </a:fld>
            <a:endParaRPr lang="tr-TR"/>
          </a:p>
        </p:txBody>
      </p:sp>
      <p:sp>
        <p:nvSpPr>
          <p:cNvPr id="7" name="3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D03F705A-87BD-443E-BFE3-705D8628325C}" type="slidenum">
              <a:rPr lang="tr-TR" altLang="tr-TR" sz="1200" b="0"/>
              <a:pPr eaLnBrk="1" hangingPunct="1"/>
              <a:t>4</a:t>
            </a:fld>
            <a:endParaRPr lang="tr-TR" altLang="tr-TR" sz="1200" b="0"/>
          </a:p>
        </p:txBody>
      </p:sp>
      <p:sp>
        <p:nvSpPr>
          <p:cNvPr id="6148" name="WordArt 6"/>
          <p:cNvSpPr>
            <a:spLocks noChangeArrowheads="1" noChangeShapeType="1" noTextEdit="1"/>
          </p:cNvSpPr>
          <p:nvPr/>
        </p:nvSpPr>
        <p:spPr bwMode="auto">
          <a:xfrm>
            <a:off x="1116013" y="4868863"/>
            <a:ext cx="6156325" cy="1008062"/>
          </a:xfrm>
          <a:prstGeom prst="rect">
            <a:avLst/>
          </a:prstGeom>
        </p:spPr>
        <p:txBody>
          <a:bodyPr wrap="none" fromWordArt="1">
            <a:prstTxWarp prst="textPlain">
              <a:avLst>
                <a:gd name="adj" fmla="val 50000"/>
              </a:avLst>
            </a:prstTxWarp>
          </a:bodyPr>
          <a:lstStyle/>
          <a:p>
            <a:pPr algn="ctr"/>
            <a:r>
              <a:rPr lang="tr-TR" sz="3600" i="1" kern="1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A04020102020204" pitchFamily="34" charset="0"/>
              </a:rPr>
              <a:t>İSTİHDAM ŞEKİLLERİ</a:t>
            </a:r>
          </a:p>
        </p:txBody>
      </p:sp>
      <p:sp>
        <p:nvSpPr>
          <p:cNvPr id="6149" name="WordArt 7"/>
          <p:cNvSpPr>
            <a:spLocks noChangeArrowheads="1" noChangeShapeType="1" noTextEdit="1"/>
          </p:cNvSpPr>
          <p:nvPr/>
        </p:nvSpPr>
        <p:spPr bwMode="auto">
          <a:xfrm>
            <a:off x="611188" y="2852738"/>
            <a:ext cx="7958137" cy="1296987"/>
          </a:xfrm>
          <a:prstGeom prst="rect">
            <a:avLst/>
          </a:prstGeom>
        </p:spPr>
        <p:txBody>
          <a:bodyPr wrap="none" fromWordArt="1">
            <a:prstTxWarp prst="textPlain">
              <a:avLst>
                <a:gd name="adj" fmla="val 50000"/>
              </a:avLst>
            </a:prstTxWarp>
          </a:bodyPr>
          <a:lstStyle/>
          <a:p>
            <a:pPr algn="ctr"/>
            <a:r>
              <a:rPr lang="tr-TR"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A04020102020204" pitchFamily="34" charset="0"/>
              </a:rPr>
              <a:t>KAPSAM</a:t>
            </a:r>
            <a:r>
              <a:rPr lang="tr-TR" sz="3600" i="1" kern="10" dirty="0" smtClean="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A04020102020204" pitchFamily="34" charset="0"/>
              </a:rPr>
              <a:t>, AMAÇ,TEMEL </a:t>
            </a:r>
            <a:r>
              <a:rPr lang="tr-TR" sz="3600" i="1" kern="10" dirty="0">
                <a:ln w="9525">
                  <a:solidFill>
                    <a:srgbClr val="000000"/>
                  </a:solidFill>
                  <a:round/>
                  <a:headEnd/>
                  <a:tailEnd/>
                </a:ln>
                <a:solidFill>
                  <a:srgbClr val="FFFFFF"/>
                </a:solidFill>
                <a:effectLst>
                  <a:outerShdw dist="35921" dir="2700000" algn="ctr" rotWithShape="0">
                    <a:srgbClr val="808080">
                      <a:alpha val="79999"/>
                    </a:srgbClr>
                  </a:outerShdw>
                </a:effectLst>
                <a:latin typeface="Arial Black" panose="020B0A04020102020204" pitchFamily="34" charset="0"/>
              </a:rPr>
              <a:t>İLKELER,</a:t>
            </a:r>
          </a:p>
        </p:txBody>
      </p:sp>
      <p:sp>
        <p:nvSpPr>
          <p:cNvPr id="6150" name="WordArt 8"/>
          <p:cNvSpPr>
            <a:spLocks noChangeArrowheads="1" noChangeShapeType="1" noTextEdit="1"/>
          </p:cNvSpPr>
          <p:nvPr/>
        </p:nvSpPr>
        <p:spPr bwMode="auto">
          <a:xfrm>
            <a:off x="1763713" y="981075"/>
            <a:ext cx="4968875" cy="122396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tr-TR" sz="3600" kern="10" dirty="0">
                <a:solidFill>
                  <a:schemeClr val="bg1"/>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BÖLÜM:1</a:t>
            </a:r>
          </a:p>
        </p:txBody>
      </p:sp>
    </p:spTree>
  </p:cSld>
  <p:clrMapOvr>
    <a:masterClrMapping/>
  </p:clrMapOvr>
  <p:transition spd="slow">
    <p:wheel/>
    <p:sndAc>
      <p:stSnd>
        <p:snd r:embed="rId2" name="camera.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5" name="Rectangle 11"/>
          <p:cNvSpPr>
            <a:spLocks noGrp="1" noChangeArrowheads="1"/>
          </p:cNvSpPr>
          <p:nvPr>
            <p:ph type="title"/>
          </p:nvPr>
        </p:nvSpPr>
        <p:spPr/>
        <p:txBody>
          <a:bodyPr>
            <a:normAutofit/>
          </a:bodyPr>
          <a:lstStyle/>
          <a:p>
            <a:pPr eaLnBrk="1" hangingPunct="1">
              <a:defRPr/>
            </a:pPr>
            <a:r>
              <a:rPr lang="tr-TR" sz="4000" i="1"/>
              <a:t> </a:t>
            </a:r>
            <a:r>
              <a:rPr lang="tr-TR" b="1" i="1">
                <a:solidFill>
                  <a:srgbClr val="FFFF99"/>
                </a:solidFill>
              </a:rPr>
              <a:t> 8.  Kovuşturma ve yargılama:</a:t>
            </a:r>
            <a:r>
              <a:rPr lang="tr-TR" sz="4000"/>
              <a:t> </a:t>
            </a:r>
          </a:p>
        </p:txBody>
      </p:sp>
      <p:sp>
        <p:nvSpPr>
          <p:cNvPr id="46084" name="Rectangle 9"/>
          <p:cNvSpPr>
            <a:spLocks noGrp="1" noChangeArrowheads="1"/>
          </p:cNvSpPr>
          <p:nvPr>
            <p:ph idx="1"/>
          </p:nvPr>
        </p:nvSpPr>
        <p:spPr>
          <a:xfrm>
            <a:off x="827699" y="2052925"/>
            <a:ext cx="8060249" cy="4195481"/>
          </a:xfrm>
        </p:spPr>
        <p:txBody>
          <a:bodyPr>
            <a:normAutofit/>
          </a:bodyPr>
          <a:lstStyle/>
          <a:p>
            <a:pPr algn="just" eaLnBrk="1" hangingPunct="1"/>
            <a:r>
              <a:rPr lang="tr-TR" altLang="tr-TR" sz="2800" u="sng" dirty="0">
                <a:solidFill>
                  <a:srgbClr val="FFFF99"/>
                </a:solidFill>
              </a:rPr>
              <a:t>   Madde 24 –</a:t>
            </a:r>
            <a:r>
              <a:rPr lang="tr-TR" altLang="tr-TR" dirty="0"/>
              <a:t> </a:t>
            </a:r>
            <a:r>
              <a:rPr lang="tr-TR" altLang="tr-TR" sz="3200" dirty="0"/>
              <a:t>Devlet memurlarının  görevleri ile ilgili veya görevleri  sırasında </a:t>
            </a:r>
            <a:r>
              <a:rPr lang="tr-TR" altLang="tr-TR" sz="3200" dirty="0">
                <a:solidFill>
                  <a:srgbClr val="FFFF00"/>
                </a:solidFill>
                <a:effectLst>
                  <a:outerShdw blurRad="38100" dist="38100" dir="2700000" algn="tl">
                    <a:srgbClr val="000000">
                      <a:alpha val="43137"/>
                    </a:srgbClr>
                  </a:outerShdw>
                </a:effectLst>
              </a:rPr>
              <a:t>işledikleri suçlardan  </a:t>
            </a:r>
            <a:r>
              <a:rPr lang="tr-TR" altLang="tr-TR" sz="3200" dirty="0"/>
              <a:t>dolayı soruşturma ve kovuşturma  yapılması ve haklarında dava  açılması </a:t>
            </a:r>
            <a:r>
              <a:rPr lang="tr-TR" altLang="tr-TR" sz="3200" dirty="0">
                <a:solidFill>
                  <a:srgbClr val="FFFF00"/>
                </a:solidFill>
                <a:effectLst>
                  <a:outerShdw blurRad="38100" dist="38100" dir="2700000" algn="tl">
                    <a:srgbClr val="000000">
                      <a:alpha val="43137"/>
                    </a:srgbClr>
                  </a:outerShdw>
                </a:effectLst>
              </a:rPr>
              <a:t>özel hükümlere tabidir</a:t>
            </a:r>
            <a:r>
              <a:rPr lang="tr-TR" altLang="tr-TR" sz="3200" dirty="0"/>
              <a:t>. </a:t>
            </a:r>
          </a:p>
        </p:txBody>
      </p:sp>
      <p:sp>
        <p:nvSpPr>
          <p:cNvPr id="5" name="3 Veri Yer Tutucusu"/>
          <p:cNvSpPr>
            <a:spLocks noGrp="1"/>
          </p:cNvSpPr>
          <p:nvPr>
            <p:ph type="dt" sz="half" idx="10"/>
          </p:nvPr>
        </p:nvSpPr>
        <p:spPr/>
        <p:txBody>
          <a:bodyPr/>
          <a:lstStyle/>
          <a:p>
            <a:pPr>
              <a:defRPr/>
            </a:pPr>
            <a:fld id="{64E56817-89A5-4A50-88FB-6EE9DB04BC3D}"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3D7AEFD6-CA49-45E7-BC92-1E6832553FB4}" type="slidenum">
              <a:rPr lang="tr-TR" altLang="tr-TR" sz="1200" b="0"/>
              <a:pPr eaLnBrk="1" hangingPunct="1"/>
              <a:t>40</a:t>
            </a:fld>
            <a:endParaRPr lang="tr-TR" altLang="tr-TR" sz="1200" b="0"/>
          </a:p>
        </p:txBody>
      </p:sp>
    </p:spTree>
  </p:cSld>
  <p:clrMapOvr>
    <a:masterClrMapping/>
  </p:clrMapOvr>
  <p:transition spd="slow">
    <p:wheel/>
    <p:sndAc>
      <p:stSnd>
        <p:snd r:embed="rId2" name="camera.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Grp="1" noChangeArrowheads="1"/>
          </p:cNvSpPr>
          <p:nvPr>
            <p:ph type="title"/>
          </p:nvPr>
        </p:nvSpPr>
        <p:spPr/>
        <p:txBody>
          <a:bodyPr>
            <a:normAutofit/>
          </a:bodyPr>
          <a:lstStyle/>
          <a:p>
            <a:pPr eaLnBrk="1" hangingPunct="1">
              <a:defRPr/>
            </a:pPr>
            <a:r>
              <a:rPr lang="tr-TR" b="1" i="1">
                <a:solidFill>
                  <a:srgbClr val="FFFF99"/>
                </a:solidFill>
              </a:rPr>
              <a:t>9.  İsnat ve iftiralara </a:t>
            </a:r>
            <a:br>
              <a:rPr lang="tr-TR" b="1" i="1">
                <a:solidFill>
                  <a:srgbClr val="FFFF99"/>
                </a:solidFill>
              </a:rPr>
            </a:br>
            <a:r>
              <a:rPr lang="tr-TR" b="1" i="1">
                <a:solidFill>
                  <a:srgbClr val="FFFF99"/>
                </a:solidFill>
              </a:rPr>
              <a:t>karşı koruma:</a:t>
            </a:r>
            <a:r>
              <a:rPr lang="tr-TR" sz="4000"/>
              <a:t> </a:t>
            </a:r>
          </a:p>
        </p:txBody>
      </p:sp>
      <p:sp>
        <p:nvSpPr>
          <p:cNvPr id="47109" name="Rectangle 12"/>
          <p:cNvSpPr>
            <a:spLocks noGrp="1" noChangeArrowheads="1"/>
          </p:cNvSpPr>
          <p:nvPr>
            <p:ph idx="1"/>
          </p:nvPr>
        </p:nvSpPr>
        <p:spPr>
          <a:xfrm>
            <a:off x="539552" y="2420888"/>
            <a:ext cx="8435975" cy="5573713"/>
          </a:xfrm>
        </p:spPr>
        <p:txBody>
          <a:bodyPr/>
          <a:lstStyle/>
          <a:p>
            <a:pPr algn="just" eaLnBrk="1" hangingPunct="1">
              <a:lnSpc>
                <a:spcPct val="90000"/>
              </a:lnSpc>
            </a:pPr>
            <a:r>
              <a:rPr lang="tr-TR" altLang="tr-TR" b="1" u="sng" dirty="0">
                <a:solidFill>
                  <a:srgbClr val="FFFF99"/>
                </a:solidFill>
              </a:rPr>
              <a:t> </a:t>
            </a:r>
            <a:r>
              <a:rPr lang="tr-TR" altLang="tr-TR" sz="2800" b="1" u="sng" dirty="0">
                <a:solidFill>
                  <a:srgbClr val="FFFF99"/>
                </a:solidFill>
              </a:rPr>
              <a:t> Madde 25 –</a:t>
            </a:r>
            <a:r>
              <a:rPr lang="tr-TR" altLang="tr-TR" sz="2800" b="1" dirty="0"/>
              <a:t> </a:t>
            </a:r>
            <a:r>
              <a:rPr lang="tr-TR" altLang="tr-TR" sz="2800" b="1" u="sng" dirty="0">
                <a:solidFill>
                  <a:srgbClr val="FFFF00"/>
                </a:solidFill>
              </a:rPr>
              <a:t>Devlet memurları </a:t>
            </a:r>
            <a:r>
              <a:rPr lang="tr-TR" altLang="tr-TR" sz="2800" b="1" dirty="0"/>
              <a:t>hakkındaki ihbar ve şikayetler, garaz veya mücerret hakaret için, uydurma bir suç isnadı suretiyle yapıldığı ve soruşturma veya yargılamanın tabi olduğu kanuni </a:t>
            </a:r>
            <a:r>
              <a:rPr lang="tr-TR" altLang="tr-TR" sz="2800" b="1" dirty="0">
                <a:solidFill>
                  <a:srgbClr val="FFFF00"/>
                </a:solidFill>
              </a:rPr>
              <a:t>işlem sonucunda </a:t>
            </a:r>
            <a:r>
              <a:rPr lang="tr-TR" altLang="tr-TR" sz="2800" b="1" dirty="0"/>
              <a:t>bu isnat sabit olmadığı takdirde, </a:t>
            </a:r>
            <a:r>
              <a:rPr lang="tr-TR" altLang="tr-TR" sz="2800" b="1" u="sng" dirty="0">
                <a:solidFill>
                  <a:srgbClr val="FFFF00"/>
                </a:solidFill>
                <a:effectLst>
                  <a:outerShdw blurRad="38100" dist="38100" dir="2700000" algn="tl">
                    <a:srgbClr val="000000">
                      <a:alpha val="43137"/>
                    </a:srgbClr>
                  </a:outerShdw>
                </a:effectLst>
              </a:rPr>
              <a:t>merkezde bu memurun en büyük amiri, illerde valiler,</a:t>
            </a:r>
            <a:r>
              <a:rPr lang="tr-TR" altLang="tr-TR" sz="2800" b="1" dirty="0"/>
              <a:t> isnatta bulunanlar hakkında kamu davası açılmasını </a:t>
            </a:r>
            <a:r>
              <a:rPr lang="tr-TR" altLang="tr-TR" sz="2800" b="1" u="sng" dirty="0">
                <a:solidFill>
                  <a:srgbClr val="FFFF00"/>
                </a:solidFill>
                <a:effectLst>
                  <a:outerShdw blurRad="38100" dist="38100" dir="2700000" algn="tl">
                    <a:srgbClr val="000000">
                      <a:alpha val="43137"/>
                    </a:srgbClr>
                  </a:outerShdw>
                </a:effectLst>
              </a:rPr>
              <a:t>Cumhuriyet Savcılığın</a:t>
            </a:r>
            <a:r>
              <a:rPr lang="tr-TR" altLang="tr-TR" sz="2800" b="1" dirty="0"/>
              <a:t>dan isterler.</a:t>
            </a:r>
            <a:r>
              <a:rPr lang="tr-TR" altLang="tr-TR" sz="2800" dirty="0"/>
              <a:t> </a:t>
            </a:r>
          </a:p>
        </p:txBody>
      </p:sp>
      <p:sp>
        <p:nvSpPr>
          <p:cNvPr id="4" name="3 Veri Yer Tutucusu"/>
          <p:cNvSpPr>
            <a:spLocks noGrp="1"/>
          </p:cNvSpPr>
          <p:nvPr>
            <p:ph type="dt" sz="half" idx="10"/>
          </p:nvPr>
        </p:nvSpPr>
        <p:spPr/>
        <p:txBody>
          <a:bodyPr/>
          <a:lstStyle/>
          <a:p>
            <a:pPr>
              <a:defRPr/>
            </a:pPr>
            <a:fld id="{46DFA3F8-64E7-4FBD-8461-12C4F8C5D1AE}"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A75BEAD1-AF23-4C4A-8A80-4BC91408959B}" type="slidenum">
              <a:rPr lang="tr-TR" altLang="tr-TR" sz="1200" b="0"/>
              <a:pPr eaLnBrk="1" hangingPunct="1"/>
              <a:t>41</a:t>
            </a:fld>
            <a:endParaRPr lang="tr-TR" altLang="tr-TR" sz="1200" b="0"/>
          </a:p>
        </p:txBody>
      </p:sp>
    </p:spTree>
  </p:cSld>
  <p:clrMapOvr>
    <a:masterClrMapping/>
  </p:clrMapOvr>
  <p:transition spd="slow">
    <p:wheel/>
    <p:sndAc>
      <p:stSnd>
        <p:snd r:embed="rId2" name="camera.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Veri Yer Tutucusu"/>
          <p:cNvSpPr>
            <a:spLocks noGrp="1"/>
          </p:cNvSpPr>
          <p:nvPr>
            <p:ph type="dt" sz="half" idx="10"/>
          </p:nvPr>
        </p:nvSpPr>
        <p:spPr/>
        <p:txBody>
          <a:bodyPr/>
          <a:lstStyle/>
          <a:p>
            <a:pPr>
              <a:defRPr/>
            </a:pPr>
            <a:fld id="{B6CA2C67-990D-44B2-A4CA-6A112296EA02}" type="datetime1">
              <a:rPr lang="tr-TR"/>
              <a:pPr>
                <a:defRPr/>
              </a:pPr>
              <a:t>18.02.2021</a:t>
            </a:fld>
            <a:endParaRPr lang="tr-TR"/>
          </a:p>
        </p:txBody>
      </p:sp>
      <p:sp>
        <p:nvSpPr>
          <p:cNvPr id="9" name="3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2F03879C-D807-4595-BB95-3C875A49F1CD}" type="slidenum">
              <a:rPr lang="tr-TR" altLang="tr-TR" sz="1200" b="0"/>
              <a:pPr eaLnBrk="1" hangingPunct="1"/>
              <a:t>42</a:t>
            </a:fld>
            <a:endParaRPr lang="tr-TR" altLang="tr-TR" sz="1200" b="0"/>
          </a:p>
        </p:txBody>
      </p:sp>
      <p:sp>
        <p:nvSpPr>
          <p:cNvPr id="49156" name="WordArt 7"/>
          <p:cNvSpPr>
            <a:spLocks noChangeArrowheads="1" noChangeShapeType="1" noTextEdit="1"/>
          </p:cNvSpPr>
          <p:nvPr/>
        </p:nvSpPr>
        <p:spPr bwMode="auto">
          <a:xfrm>
            <a:off x="971550" y="3141663"/>
            <a:ext cx="6192838" cy="2232025"/>
          </a:xfrm>
          <a:prstGeom prst="rect">
            <a:avLst/>
          </a:prstGeom>
        </p:spPr>
        <p:txBody>
          <a:bodyPr wrap="none" fromWordArt="1">
            <a:prstTxWarp prst="textCascadeUp">
              <a:avLst>
                <a:gd name="adj" fmla="val 44444"/>
              </a:avLst>
            </a:prstTxWarp>
            <a:scene3d>
              <a:camera prst="legacyPerspectiveFront">
                <a:rot lat="20519995" lon="1080000" rev="0"/>
              </a:camera>
              <a:lightRig rig="legacyHarsh2" dir="b"/>
            </a:scene3d>
            <a:sp3d extrusionH="430200" prstMaterial="legacyMatte">
              <a:extrusionClr>
                <a:srgbClr val="FF6600"/>
              </a:extrusionClr>
              <a:contourClr>
                <a:srgbClr val="FFE701"/>
              </a:contourClr>
            </a:sp3d>
          </a:bodyPr>
          <a:lstStyle/>
          <a:p>
            <a:pPr algn="ctr"/>
            <a:r>
              <a:rPr lang="tr-TR" sz="3600" kern="10">
                <a:ln w="9525">
                  <a:round/>
                  <a:headEnd/>
                  <a:tailEnd/>
                </a:ln>
                <a:gradFill rotWithShape="1">
                  <a:gsLst>
                    <a:gs pos="0">
                      <a:srgbClr val="FFE701"/>
                    </a:gs>
                    <a:gs pos="100000">
                      <a:srgbClr val="FE3E02"/>
                    </a:gs>
                  </a:gsLst>
                  <a:lin ang="5400000" scaled="1"/>
                </a:gradFill>
                <a:latin typeface="Impact" panose="020B0806030902050204" pitchFamily="34" charset="0"/>
              </a:rPr>
              <a:t>YASAKLAR</a:t>
            </a:r>
          </a:p>
        </p:txBody>
      </p:sp>
      <p:pic>
        <p:nvPicPr>
          <p:cNvPr id="49157" name="Picture 14"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76375"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8" name="Picture 15" descr="ysa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588" y="4941888"/>
            <a:ext cx="2411412" cy="136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9" name="Picture 16" descr="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0650" y="0"/>
            <a:ext cx="140335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0" name="WordArt 17"/>
          <p:cNvSpPr>
            <a:spLocks noChangeArrowheads="1" noChangeShapeType="1" noTextEdit="1"/>
          </p:cNvSpPr>
          <p:nvPr/>
        </p:nvSpPr>
        <p:spPr bwMode="auto">
          <a:xfrm>
            <a:off x="1979613" y="836613"/>
            <a:ext cx="4608512" cy="1439862"/>
          </a:xfrm>
          <a:prstGeom prst="rect">
            <a:avLst/>
          </a:prstGeom>
        </p:spPr>
        <p:txBody>
          <a:bodyPr wrap="none" fromWordArt="1">
            <a:prstTxWarp prst="textFadeUp">
              <a:avLst>
                <a:gd name="adj" fmla="val 9991"/>
              </a:avLst>
            </a:prstTxWarp>
          </a:bodyPr>
          <a:lstStyle/>
          <a:p>
            <a:pPr algn="ctr"/>
            <a:r>
              <a:rPr lang="tr-TR"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panose="020B0A04020102020204" pitchFamily="34" charset="0"/>
              </a:rPr>
              <a:t>BÖLÜM:4</a:t>
            </a:r>
          </a:p>
        </p:txBody>
      </p:sp>
    </p:spTree>
  </p:cSld>
  <p:clrMapOvr>
    <a:masterClrMapping/>
  </p:clrMapOvr>
  <p:transition spd="slow">
    <p:wheel/>
    <p:sndAc>
      <p:stSnd>
        <p:snd r:embed="rId2" name="camera.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normAutofit fontScale="90000"/>
          </a:bodyPr>
          <a:lstStyle/>
          <a:p>
            <a:pPr eaLnBrk="1" hangingPunct="1">
              <a:defRPr/>
            </a:pPr>
            <a:r>
              <a:rPr lang="tr-TR" b="1" i="1">
                <a:solidFill>
                  <a:srgbClr val="FFFF99"/>
                </a:solidFill>
              </a:rPr>
              <a:t>Toplu eylem ve hareketlerde bulunma yasağı:</a:t>
            </a:r>
            <a:r>
              <a:rPr lang="tr-TR" sz="4000"/>
              <a:t> </a:t>
            </a:r>
          </a:p>
        </p:txBody>
      </p:sp>
      <p:sp>
        <p:nvSpPr>
          <p:cNvPr id="87043" name="Rectangle 3"/>
          <p:cNvSpPr>
            <a:spLocks noGrp="1" noChangeArrowheads="1"/>
          </p:cNvSpPr>
          <p:nvPr>
            <p:ph idx="1"/>
          </p:nvPr>
        </p:nvSpPr>
        <p:spPr>
          <a:xfrm>
            <a:off x="827700" y="2052925"/>
            <a:ext cx="7416708" cy="4195481"/>
          </a:xfrm>
        </p:spPr>
        <p:txBody>
          <a:bodyPr>
            <a:normAutofit fontScale="92500" lnSpcReduction="20000"/>
          </a:bodyPr>
          <a:lstStyle/>
          <a:p>
            <a:pPr algn="just" eaLnBrk="1" hangingPunct="1">
              <a:lnSpc>
                <a:spcPct val="90000"/>
              </a:lnSpc>
              <a:defRPr/>
            </a:pPr>
            <a:r>
              <a:rPr lang="tr-TR" sz="2800" b="1" u="sng" dirty="0">
                <a:solidFill>
                  <a:srgbClr val="FFFF99"/>
                </a:solidFill>
              </a:rPr>
              <a:t>  Madde 26 –</a:t>
            </a:r>
            <a:r>
              <a:rPr lang="tr-TR" sz="2800" dirty="0"/>
              <a:t> Bu Kanunun 21’nci maddesi ile hükme bağlanan hakkın kullanılmasında </a:t>
            </a:r>
            <a:r>
              <a:rPr lang="tr-TR" sz="2800" b="1" i="1" u="sng" dirty="0">
                <a:solidFill>
                  <a:srgbClr val="FFFF00"/>
                </a:solidFill>
                <a:effectLst>
                  <a:outerShdw blurRad="38100" dist="38100" dir="2700000" algn="tl">
                    <a:srgbClr val="000000"/>
                  </a:outerShdw>
                </a:effectLst>
              </a:rPr>
              <a:t>birden fazla Devlet memurunun toplu olarak söz ve yazı ile müracaatları ve şikayetleri yasaktır.</a:t>
            </a:r>
          </a:p>
          <a:p>
            <a:pPr algn="just" eaLnBrk="1" hangingPunct="1">
              <a:lnSpc>
                <a:spcPct val="90000"/>
              </a:lnSpc>
              <a:defRPr/>
            </a:pPr>
            <a:r>
              <a:rPr lang="tr-TR" sz="2800" dirty="0"/>
              <a:t>   Devlet memurlarının </a:t>
            </a:r>
            <a:r>
              <a:rPr lang="tr-TR" sz="2800" b="1" u="sng" dirty="0">
                <a:solidFill>
                  <a:srgbClr val="FFFF00"/>
                </a:solidFill>
                <a:effectLst>
                  <a:outerShdw blurRad="38100" dist="38100" dir="2700000" algn="tl">
                    <a:srgbClr val="000000">
                      <a:alpha val="43137"/>
                    </a:srgbClr>
                  </a:outerShdw>
                </a:effectLst>
              </a:rPr>
              <a:t>kamu hizmetlerini aksatacak şekilde </a:t>
            </a:r>
            <a:r>
              <a:rPr lang="tr-TR" sz="2800" dirty="0"/>
              <a:t>memurluktan </a:t>
            </a:r>
            <a:r>
              <a:rPr lang="tr-TR" sz="2800" b="1" u="sng" dirty="0">
                <a:solidFill>
                  <a:srgbClr val="FFFF00"/>
                </a:solidFill>
                <a:effectLst>
                  <a:outerShdw blurRad="38100" dist="38100" dir="2700000" algn="tl">
                    <a:srgbClr val="000000">
                      <a:alpha val="43137"/>
                    </a:srgbClr>
                  </a:outerShdw>
                </a:effectLst>
                <a:highlight>
                  <a:srgbClr val="800000"/>
                </a:highlight>
              </a:rPr>
              <a:t>kasıtlı olarak birlikte çekilmeleri</a:t>
            </a:r>
            <a:r>
              <a:rPr lang="tr-TR" sz="2800" b="1" u="sng" dirty="0">
                <a:solidFill>
                  <a:srgbClr val="FFFF00"/>
                </a:solidFill>
                <a:effectLst>
                  <a:outerShdw blurRad="38100" dist="38100" dir="2700000" algn="tl">
                    <a:srgbClr val="000000">
                      <a:alpha val="43137"/>
                    </a:srgbClr>
                  </a:outerShdw>
                </a:effectLst>
              </a:rPr>
              <a:t> </a:t>
            </a:r>
            <a:r>
              <a:rPr lang="tr-TR" sz="2800" dirty="0"/>
              <a:t>veya görevlerine gelmemeleri veya görevlerine </a:t>
            </a:r>
            <a:r>
              <a:rPr lang="tr-TR" sz="2800" b="1" u="sng" dirty="0">
                <a:solidFill>
                  <a:srgbClr val="FFFF00"/>
                </a:solidFill>
                <a:effectLst>
                  <a:outerShdw blurRad="38100" dist="38100" dir="2700000" algn="tl">
                    <a:srgbClr val="000000">
                      <a:alpha val="43137"/>
                    </a:srgbClr>
                  </a:outerShdw>
                </a:effectLst>
              </a:rPr>
              <a:t>gel ipte Devlet hizmetlerinin ve </a:t>
            </a:r>
            <a:r>
              <a:rPr lang="tr-TR" sz="2800" b="1" u="sng" dirty="0">
                <a:solidFill>
                  <a:srgbClr val="FFFF00"/>
                </a:solidFill>
                <a:effectLst>
                  <a:outerShdw blurRad="38100" dist="38100" dir="2700000" algn="tl">
                    <a:srgbClr val="000000">
                      <a:alpha val="43137"/>
                    </a:srgbClr>
                  </a:outerShdw>
                </a:effectLst>
                <a:highlight>
                  <a:srgbClr val="800000"/>
                </a:highlight>
              </a:rPr>
              <a:t>işlerinin yavaşlatılmas</a:t>
            </a:r>
            <a:r>
              <a:rPr lang="tr-TR" sz="2800" b="1" u="sng" dirty="0">
                <a:solidFill>
                  <a:srgbClr val="FFFF00"/>
                </a:solidFill>
                <a:effectLst>
                  <a:outerShdw blurRad="38100" dist="38100" dir="2700000" algn="tl">
                    <a:srgbClr val="000000">
                      <a:alpha val="43137"/>
                    </a:srgbClr>
                  </a:outerShdw>
                </a:effectLst>
              </a:rPr>
              <a:t>ı </a:t>
            </a:r>
            <a:r>
              <a:rPr lang="tr-TR" sz="2800" dirty="0"/>
              <a:t>veya aksatılması sonucunu doğuracak </a:t>
            </a:r>
            <a:r>
              <a:rPr lang="tr-TR" sz="2800" i="1" u="sng" dirty="0">
                <a:solidFill>
                  <a:srgbClr val="FFFF00"/>
                </a:solidFill>
              </a:rPr>
              <a:t>eylem ve hareketlerde bulunmaları yasaktır.</a:t>
            </a:r>
          </a:p>
        </p:txBody>
      </p:sp>
      <p:sp>
        <p:nvSpPr>
          <p:cNvPr id="5" name="3 Veri Yer Tutucusu"/>
          <p:cNvSpPr>
            <a:spLocks noGrp="1"/>
          </p:cNvSpPr>
          <p:nvPr>
            <p:ph type="dt" sz="half" idx="10"/>
          </p:nvPr>
        </p:nvSpPr>
        <p:spPr/>
        <p:txBody>
          <a:bodyPr/>
          <a:lstStyle/>
          <a:p>
            <a:pPr>
              <a:defRPr/>
            </a:pPr>
            <a:fld id="{0FA26AE3-9057-4801-BD1C-13864B087402}"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AA9B513F-84BD-43A4-BA56-55DAF3987388}" type="slidenum">
              <a:rPr lang="tr-TR" altLang="tr-TR" sz="1200" b="0"/>
              <a:pPr eaLnBrk="1" hangingPunct="1"/>
              <a:t>43</a:t>
            </a:fld>
            <a:endParaRPr lang="tr-TR" altLang="tr-TR" sz="1200" b="0"/>
          </a:p>
        </p:txBody>
      </p:sp>
    </p:spTree>
  </p:cSld>
  <p:clrMapOvr>
    <a:masterClrMapping/>
  </p:clrMapOvr>
  <p:transition spd="slow">
    <p:wheel/>
    <p:sndAc>
      <p:stSnd>
        <p:snd r:embed="rId2" name="camera.wav"/>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defRPr/>
            </a:pPr>
            <a:r>
              <a:rPr lang="tr-TR" b="1">
                <a:solidFill>
                  <a:srgbClr val="FFFF99"/>
                </a:solidFill>
              </a:rPr>
              <a:t>Grev yasağı:</a:t>
            </a:r>
            <a:r>
              <a:rPr lang="tr-TR"/>
              <a:t> </a:t>
            </a:r>
          </a:p>
        </p:txBody>
      </p:sp>
      <p:sp>
        <p:nvSpPr>
          <p:cNvPr id="51205" name="Rectangle 3"/>
          <p:cNvSpPr>
            <a:spLocks noGrp="1" noChangeArrowheads="1"/>
          </p:cNvSpPr>
          <p:nvPr>
            <p:ph idx="1"/>
          </p:nvPr>
        </p:nvSpPr>
        <p:spPr>
          <a:xfrm>
            <a:off x="827700" y="1853249"/>
            <a:ext cx="6711654" cy="4395158"/>
          </a:xfrm>
        </p:spPr>
        <p:txBody>
          <a:bodyPr>
            <a:normAutofit/>
          </a:bodyPr>
          <a:lstStyle/>
          <a:p>
            <a:pPr eaLnBrk="1" hangingPunct="1"/>
            <a:r>
              <a:rPr lang="tr-TR" altLang="tr-TR" sz="2800" b="1" u="sng" dirty="0">
                <a:solidFill>
                  <a:srgbClr val="FFFF99"/>
                </a:solidFill>
              </a:rPr>
              <a:t>       Madde 27 –</a:t>
            </a:r>
            <a:r>
              <a:rPr lang="tr-TR" altLang="tr-TR" sz="2800" b="1" dirty="0"/>
              <a:t> Devlet memurlarının </a:t>
            </a:r>
            <a:r>
              <a:rPr lang="tr-TR" altLang="tr-TR" sz="2800" b="1" u="sng" dirty="0">
                <a:solidFill>
                  <a:srgbClr val="FFFF00"/>
                </a:solidFill>
                <a:effectLst>
                  <a:outerShdw blurRad="38100" dist="38100" dir="2700000" algn="tl">
                    <a:srgbClr val="000000">
                      <a:alpha val="43137"/>
                    </a:srgbClr>
                  </a:outerShdw>
                </a:effectLst>
              </a:rPr>
              <a:t>greve karar vermel</a:t>
            </a:r>
            <a:r>
              <a:rPr lang="tr-TR" altLang="tr-TR" sz="2800" b="1" u="sng" dirty="0">
                <a:effectLst>
                  <a:outerShdw blurRad="38100" dist="38100" dir="2700000" algn="tl">
                    <a:srgbClr val="000000">
                      <a:alpha val="43137"/>
                    </a:srgbClr>
                  </a:outerShdw>
                </a:effectLst>
              </a:rPr>
              <a:t>eri</a:t>
            </a:r>
            <a:r>
              <a:rPr lang="tr-TR" altLang="tr-TR" sz="2800" b="1" dirty="0"/>
              <a:t>, grev tertiplemeleri, ilan etmeleri, bu yolda p</a:t>
            </a:r>
            <a:r>
              <a:rPr lang="tr-TR" altLang="tr-TR" sz="2800" b="1" u="sng" dirty="0">
                <a:solidFill>
                  <a:srgbClr val="FFFF00"/>
                </a:solidFill>
                <a:effectLst>
                  <a:outerShdw blurRad="38100" dist="38100" dir="2700000" algn="tl">
                    <a:srgbClr val="000000">
                      <a:alpha val="43137"/>
                    </a:srgbClr>
                  </a:outerShdw>
                </a:effectLst>
              </a:rPr>
              <a:t>ropaganda yapmaları</a:t>
            </a:r>
            <a:r>
              <a:rPr lang="tr-TR" altLang="tr-TR" sz="2800" b="1" dirty="0"/>
              <a:t> yasaktır.</a:t>
            </a:r>
          </a:p>
          <a:p>
            <a:pPr eaLnBrk="1" hangingPunct="1"/>
            <a:r>
              <a:rPr lang="tr-TR" altLang="tr-TR" sz="2800" b="1" dirty="0"/>
              <a:t>     </a:t>
            </a:r>
            <a:r>
              <a:rPr lang="tr-TR" altLang="tr-TR" sz="2800" b="1" i="1" u="sng" dirty="0"/>
              <a:t>Devlet memurları,</a:t>
            </a:r>
            <a:r>
              <a:rPr lang="tr-TR" altLang="tr-TR" sz="2800" b="1" i="1" u="sng" dirty="0">
                <a:solidFill>
                  <a:srgbClr val="FF6600"/>
                </a:solidFill>
              </a:rPr>
              <a:t> </a:t>
            </a:r>
            <a:r>
              <a:rPr lang="tr-TR" altLang="tr-TR" sz="2800" b="1" i="1" u="sng" dirty="0">
                <a:solidFill>
                  <a:srgbClr val="FFFF00"/>
                </a:solidFill>
                <a:effectLst>
                  <a:outerShdw blurRad="38100" dist="38100" dir="2700000" algn="tl">
                    <a:srgbClr val="000000">
                      <a:alpha val="43137"/>
                    </a:srgbClr>
                  </a:outerShdw>
                </a:effectLst>
              </a:rPr>
              <a:t>herhangi bir greve veya grev teşebbüsüne </a:t>
            </a:r>
            <a:r>
              <a:rPr lang="tr-TR" altLang="tr-TR" sz="2800" b="1" i="1" u="sng" dirty="0">
                <a:effectLst>
                  <a:outerShdw blurRad="38100" dist="38100" dir="2700000" algn="tl">
                    <a:srgbClr val="000000">
                      <a:alpha val="43137"/>
                    </a:srgbClr>
                  </a:outerShdw>
                </a:effectLst>
              </a:rPr>
              <a:t>ka</a:t>
            </a:r>
            <a:r>
              <a:rPr lang="tr-TR" altLang="tr-TR" sz="2800" b="1" i="1" u="sng" dirty="0"/>
              <a:t>tılamaz, grevi destekleyemez veya teşvik edemezler.</a:t>
            </a:r>
          </a:p>
        </p:txBody>
      </p:sp>
      <p:sp>
        <p:nvSpPr>
          <p:cNvPr id="6" name="3 Veri Yer Tutucusu"/>
          <p:cNvSpPr>
            <a:spLocks noGrp="1"/>
          </p:cNvSpPr>
          <p:nvPr>
            <p:ph type="dt" sz="half" idx="10"/>
          </p:nvPr>
        </p:nvSpPr>
        <p:spPr/>
        <p:txBody>
          <a:bodyPr/>
          <a:lstStyle/>
          <a:p>
            <a:pPr>
              <a:defRPr/>
            </a:pPr>
            <a:fld id="{6FED1F03-4067-427A-917B-2572F8F135D0}" type="datetime1">
              <a:rPr lang="tr-TR"/>
              <a:pPr>
                <a:defRPr/>
              </a:pPr>
              <a:t>18.02.2021</a:t>
            </a:fld>
            <a:endParaRPr lang="tr-TR"/>
          </a:p>
        </p:txBody>
      </p:sp>
      <p:sp>
        <p:nvSpPr>
          <p:cNvPr id="8"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FF7928D4-6FB8-4A07-8361-118A22AC1C68}" type="slidenum">
              <a:rPr lang="tr-TR" altLang="tr-TR" sz="1200" b="0"/>
              <a:pPr eaLnBrk="1" hangingPunct="1"/>
              <a:t>44</a:t>
            </a:fld>
            <a:endParaRPr lang="tr-TR" altLang="tr-TR" sz="1200" b="0"/>
          </a:p>
        </p:txBody>
      </p:sp>
    </p:spTree>
  </p:cSld>
  <p:clrMapOvr>
    <a:masterClrMapping/>
  </p:clrMapOvr>
  <p:transition spd="slow">
    <p:wheel/>
    <p:sndAc>
      <p:stSnd>
        <p:snd r:embed="rId2" name="camera.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pPr eaLnBrk="1" hangingPunct="1">
              <a:defRPr/>
            </a:pPr>
            <a:r>
              <a:rPr lang="tr-TR" sz="3200"/>
              <a:t>  </a:t>
            </a:r>
            <a:r>
              <a:rPr lang="tr-TR" sz="4000" b="1" i="1">
                <a:solidFill>
                  <a:srgbClr val="FFFF99"/>
                </a:solidFill>
              </a:rPr>
              <a:t>Ticaret ve diğer kazanç getirici faaliyetlerde bulunma yasağı:</a:t>
            </a:r>
            <a:r>
              <a:rPr lang="tr-TR" sz="3200"/>
              <a:t> </a:t>
            </a:r>
          </a:p>
        </p:txBody>
      </p:sp>
      <p:sp>
        <p:nvSpPr>
          <p:cNvPr id="52229" name="Rectangle 3"/>
          <p:cNvSpPr>
            <a:spLocks noGrp="1" noChangeArrowheads="1"/>
          </p:cNvSpPr>
          <p:nvPr>
            <p:ph idx="1"/>
          </p:nvPr>
        </p:nvSpPr>
        <p:spPr>
          <a:xfrm>
            <a:off x="519377" y="2492896"/>
            <a:ext cx="7875867" cy="4835129"/>
          </a:xfrm>
        </p:spPr>
        <p:txBody>
          <a:bodyPr>
            <a:normAutofit/>
          </a:bodyPr>
          <a:lstStyle/>
          <a:p>
            <a:pPr eaLnBrk="1" hangingPunct="1">
              <a:lnSpc>
                <a:spcPct val="80000"/>
              </a:lnSpc>
            </a:pPr>
            <a:r>
              <a:rPr lang="tr-TR" altLang="tr-TR" sz="2800" b="1" u="sng" dirty="0">
                <a:solidFill>
                  <a:srgbClr val="FFFF99"/>
                </a:solidFill>
              </a:rPr>
              <a:t>   Madde 28 –</a:t>
            </a:r>
            <a:r>
              <a:rPr lang="tr-TR" altLang="tr-TR" sz="2800" dirty="0"/>
              <a:t> Memurlar Türk Ticaret Kanununa göre </a:t>
            </a:r>
            <a:r>
              <a:rPr lang="tr-TR" altLang="tr-TR" sz="2800" b="1" u="sng" dirty="0">
                <a:solidFill>
                  <a:srgbClr val="FFFF00"/>
                </a:solidFill>
                <a:effectLst>
                  <a:outerShdw blurRad="38100" dist="38100" dir="2700000" algn="tl">
                    <a:srgbClr val="000000">
                      <a:alpha val="43137"/>
                    </a:srgbClr>
                  </a:outerShdw>
                </a:effectLst>
              </a:rPr>
              <a:t>(Tacir) veya (Esnaf) sayılmalarını gerektirecek bir faaliyette bulunamaz, </a:t>
            </a:r>
            <a:r>
              <a:rPr lang="tr-TR" altLang="tr-TR" sz="2800" dirty="0"/>
              <a:t>ticaret ve sanayi müesseselerinde görev alamaz, ticari mümessil veya ticari vekil veya </a:t>
            </a:r>
            <a:r>
              <a:rPr lang="tr-TR" altLang="tr-TR" sz="2800" dirty="0" err="1"/>
              <a:t>kollektif</a:t>
            </a:r>
            <a:r>
              <a:rPr lang="tr-TR" altLang="tr-TR" sz="2800" dirty="0"/>
              <a:t> şirketlerde ortak veya komandit şirkette komandite ortak olamazlar. (</a:t>
            </a:r>
            <a:r>
              <a:rPr lang="tr-TR" altLang="tr-TR" sz="2800" b="1" u="sng" dirty="0">
                <a:solidFill>
                  <a:srgbClr val="FFFF00"/>
                </a:solidFill>
                <a:effectLst>
                  <a:outerShdw blurRad="38100" dist="38100" dir="2700000" algn="tl">
                    <a:srgbClr val="000000">
                      <a:alpha val="43137"/>
                    </a:srgbClr>
                  </a:outerShdw>
                </a:effectLst>
              </a:rPr>
              <a:t>Görevli oldukları kurumların iştiraklerinde </a:t>
            </a:r>
            <a:r>
              <a:rPr lang="tr-TR" altLang="tr-TR" sz="2800" dirty="0"/>
              <a:t>kurumlarını temsilen alacakları görevler hariç).</a:t>
            </a:r>
          </a:p>
          <a:p>
            <a:pPr eaLnBrk="1" hangingPunct="1">
              <a:lnSpc>
                <a:spcPct val="80000"/>
              </a:lnSpc>
            </a:pPr>
            <a:r>
              <a:rPr lang="tr-TR" altLang="tr-TR" sz="2800" dirty="0"/>
              <a:t>            </a:t>
            </a:r>
          </a:p>
        </p:txBody>
      </p:sp>
      <p:sp>
        <p:nvSpPr>
          <p:cNvPr id="5" name="3 Veri Yer Tutucusu"/>
          <p:cNvSpPr>
            <a:spLocks noGrp="1"/>
          </p:cNvSpPr>
          <p:nvPr>
            <p:ph type="dt" sz="half" idx="10"/>
          </p:nvPr>
        </p:nvSpPr>
        <p:spPr/>
        <p:txBody>
          <a:bodyPr/>
          <a:lstStyle/>
          <a:p>
            <a:pPr>
              <a:defRPr/>
            </a:pPr>
            <a:fld id="{E67C0B0F-EFB3-4C20-AEAF-1A12CBB22561}"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E7E1C413-974D-4BC2-AE67-DEEF974F3ABF}" type="slidenum">
              <a:rPr lang="tr-TR" altLang="tr-TR" sz="1200" b="0"/>
              <a:pPr eaLnBrk="1" hangingPunct="1"/>
              <a:t>45</a:t>
            </a:fld>
            <a:endParaRPr lang="tr-TR" altLang="tr-TR" sz="1200" b="0"/>
          </a:p>
        </p:txBody>
      </p:sp>
    </p:spTree>
  </p:cSld>
  <p:clrMapOvr>
    <a:masterClrMapping/>
  </p:clrMapOvr>
  <p:transition spd="slow">
    <p:wheel/>
    <p:sndAc>
      <p:stSnd>
        <p:snd r:embed="rId2" name="camera.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4"/>
          <p:cNvSpPr>
            <a:spLocks noGrp="1" noChangeArrowheads="1"/>
          </p:cNvSpPr>
          <p:nvPr>
            <p:ph type="dt" sz="half" idx="10"/>
          </p:nvPr>
        </p:nvSpPr>
        <p:spPr/>
        <p:txBody>
          <a:bodyPr/>
          <a:lstStyle/>
          <a:p>
            <a:pPr>
              <a:defRPr/>
            </a:pPr>
            <a:fld id="{27595A61-C60E-4DBA-9BCC-F6462F5C6357}" type="datetime1">
              <a:rPr lang="tr-TR"/>
              <a:pPr>
                <a:defRPr/>
              </a:pPr>
              <a:t>18.02.2021</a:t>
            </a:fld>
            <a:endParaRPr lang="tr-TR"/>
          </a:p>
        </p:txBody>
      </p:sp>
      <p:sp>
        <p:nvSpPr>
          <p:cNvPr id="7" name="Rectangle 25"/>
          <p:cNvSpPr>
            <a:spLocks noGrp="1" noChangeArrowheads="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A58FFE1B-38BB-44E3-BF5C-8182BE1D6999}" type="slidenum">
              <a:rPr lang="tr-TR" altLang="tr-TR" sz="1200" b="0"/>
              <a:pPr eaLnBrk="1" hangingPunct="1"/>
              <a:t>46</a:t>
            </a:fld>
            <a:endParaRPr lang="tr-TR" altLang="tr-TR" sz="1200" b="0"/>
          </a:p>
        </p:txBody>
      </p:sp>
      <p:sp>
        <p:nvSpPr>
          <p:cNvPr id="53252" name="Rectangle 4"/>
          <p:cNvSpPr>
            <a:spLocks noChangeArrowheads="1"/>
          </p:cNvSpPr>
          <p:nvPr/>
        </p:nvSpPr>
        <p:spPr bwMode="auto">
          <a:xfrm>
            <a:off x="539750" y="333375"/>
            <a:ext cx="7777163"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algn="just" eaLnBrk="1" hangingPunct="1"/>
            <a:r>
              <a:rPr lang="tr-TR" altLang="tr-TR" sz="3200" b="0" dirty="0"/>
              <a:t>   Memurların üyesi oldukları </a:t>
            </a:r>
            <a:r>
              <a:rPr lang="tr-TR" altLang="tr-TR" sz="3200" u="sng" dirty="0">
                <a:solidFill>
                  <a:srgbClr val="FFFF00"/>
                </a:solidFill>
                <a:effectLst>
                  <a:outerShdw blurRad="38100" dist="38100" dir="2700000" algn="tl">
                    <a:srgbClr val="000000">
                      <a:alpha val="43137"/>
                    </a:srgbClr>
                  </a:outerShdw>
                </a:effectLst>
              </a:rPr>
              <a:t>yapı, kalkınma ve tüketim kooperatifleri ile kanunla kurulmuş  yardım sandıklarının yönetim ve denetim kurulları üyelikleri görevleri</a:t>
            </a:r>
            <a:r>
              <a:rPr lang="tr-TR" altLang="tr-TR" sz="3200" b="0" dirty="0"/>
              <a:t> ve özel kanunlarda belirtilen görevler bu yasaklamanın dışındadır.</a:t>
            </a:r>
          </a:p>
          <a:p>
            <a:pPr algn="just" eaLnBrk="1" hangingPunct="1"/>
            <a:r>
              <a:rPr lang="tr-TR" altLang="tr-TR" sz="3200" b="0" dirty="0"/>
              <a:t>    Eşleri, reşit olmayan veya mahcur olan çocukları, </a:t>
            </a:r>
            <a:r>
              <a:rPr lang="tr-TR" altLang="tr-TR" sz="3200" u="sng" dirty="0">
                <a:solidFill>
                  <a:srgbClr val="FFFF00"/>
                </a:solidFill>
                <a:effectLst>
                  <a:outerShdw blurRad="38100" dist="38100" dir="2700000" algn="tl">
                    <a:srgbClr val="000000">
                      <a:alpha val="43137"/>
                    </a:srgbClr>
                  </a:outerShdw>
                </a:effectLst>
              </a:rPr>
              <a:t>yasaklanan faaliyetlerde bulunan memurlar</a:t>
            </a:r>
            <a:r>
              <a:rPr lang="tr-TR" altLang="tr-TR" sz="3200" b="0" dirty="0"/>
              <a:t> bu durumu </a:t>
            </a:r>
            <a:r>
              <a:rPr lang="tr-TR" altLang="tr-TR" sz="3200" i="1" u="sng" dirty="0">
                <a:solidFill>
                  <a:srgbClr val="FFFF00"/>
                </a:solidFill>
                <a:effectLst>
                  <a:outerShdw blurRad="38100" dist="38100" dir="2700000" algn="tl">
                    <a:srgbClr val="000000">
                      <a:alpha val="43137"/>
                    </a:srgbClr>
                  </a:outerShdw>
                </a:effectLst>
              </a:rPr>
              <a:t>15 gün</a:t>
            </a:r>
            <a:r>
              <a:rPr lang="tr-TR" altLang="tr-TR" sz="3200" dirty="0">
                <a:solidFill>
                  <a:srgbClr val="FFFF00"/>
                </a:solidFill>
                <a:effectLst>
                  <a:outerShdw blurRad="38100" dist="38100" dir="2700000" algn="tl">
                    <a:srgbClr val="000000">
                      <a:alpha val="43137"/>
                    </a:srgbClr>
                  </a:outerShdw>
                </a:effectLst>
              </a:rPr>
              <a:t> içinde bağlı oldukl</a:t>
            </a:r>
            <a:r>
              <a:rPr lang="tr-TR" altLang="tr-TR" sz="3200" b="0" dirty="0"/>
              <a:t>arı kuruma bildirmekle yükümlüdürler,</a:t>
            </a:r>
          </a:p>
        </p:txBody>
      </p:sp>
    </p:spTree>
  </p:cSld>
  <p:clrMapOvr>
    <a:masterClrMapping/>
  </p:clrMapOvr>
  <p:transition spd="slow">
    <p:wheel/>
    <p:sndAc>
      <p:stSnd>
        <p:snd r:embed="rId2" name="camera.wav"/>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a:bodyPr>
          <a:lstStyle/>
          <a:p>
            <a:pPr eaLnBrk="1" hangingPunct="1">
              <a:defRPr/>
            </a:pPr>
            <a:r>
              <a:rPr lang="tr-TR" sz="4000" i="1"/>
              <a:t>  </a:t>
            </a:r>
            <a:r>
              <a:rPr lang="tr-TR" b="1" i="1">
                <a:solidFill>
                  <a:srgbClr val="FFFF99"/>
                </a:solidFill>
              </a:rPr>
              <a:t>Hediye alma, menfaat sağlama yasağı:</a:t>
            </a:r>
            <a:r>
              <a:rPr lang="tr-TR" sz="4000"/>
              <a:t> </a:t>
            </a:r>
          </a:p>
        </p:txBody>
      </p:sp>
      <p:sp>
        <p:nvSpPr>
          <p:cNvPr id="54277" name="Rectangle 3"/>
          <p:cNvSpPr>
            <a:spLocks noGrp="1" noChangeArrowheads="1"/>
          </p:cNvSpPr>
          <p:nvPr>
            <p:ph idx="1"/>
          </p:nvPr>
        </p:nvSpPr>
        <p:spPr>
          <a:xfrm>
            <a:off x="827700" y="2052925"/>
            <a:ext cx="7831590" cy="4195481"/>
          </a:xfrm>
        </p:spPr>
        <p:txBody>
          <a:bodyPr>
            <a:normAutofit lnSpcReduction="10000"/>
          </a:bodyPr>
          <a:lstStyle/>
          <a:p>
            <a:pPr algn="just" eaLnBrk="1" hangingPunct="1"/>
            <a:r>
              <a:rPr lang="tr-TR" altLang="tr-TR" sz="3600" b="1" u="sng" dirty="0">
                <a:solidFill>
                  <a:srgbClr val="FFFF99"/>
                </a:solidFill>
              </a:rPr>
              <a:t>   Madde 29 –</a:t>
            </a:r>
            <a:r>
              <a:rPr lang="tr-TR" altLang="tr-TR" sz="3600" b="1" dirty="0"/>
              <a:t> </a:t>
            </a:r>
            <a:r>
              <a:rPr lang="tr-TR" altLang="tr-TR" sz="3600" dirty="0"/>
              <a:t>Devlet memurlarının doğrudan doğruya veya aracı eliyle </a:t>
            </a:r>
            <a:r>
              <a:rPr lang="tr-TR" altLang="tr-TR" sz="3600" b="1" u="sng" dirty="0">
                <a:solidFill>
                  <a:srgbClr val="FFFF00"/>
                </a:solidFill>
                <a:effectLst>
                  <a:outerShdw blurRad="38100" dist="38100" dir="2700000" algn="tl">
                    <a:srgbClr val="000000">
                      <a:alpha val="43137"/>
                    </a:srgbClr>
                  </a:outerShdw>
                </a:effectLst>
              </a:rPr>
              <a:t>hediye istemeleri </a:t>
            </a:r>
            <a:r>
              <a:rPr lang="tr-TR" altLang="tr-TR" sz="3600" dirty="0"/>
              <a:t>ve </a:t>
            </a:r>
            <a:r>
              <a:rPr lang="tr-TR" altLang="tr-TR" sz="3600" b="1" u="sng" dirty="0">
                <a:solidFill>
                  <a:srgbClr val="FFFF00"/>
                </a:solidFill>
                <a:effectLst>
                  <a:outerShdw blurRad="38100" dist="38100" dir="2700000" algn="tl">
                    <a:srgbClr val="000000">
                      <a:alpha val="43137"/>
                    </a:srgbClr>
                  </a:outerShdw>
                </a:effectLst>
              </a:rPr>
              <a:t>görevleri sırasında olmasa da</a:t>
            </a:r>
            <a:r>
              <a:rPr lang="tr-TR" altLang="tr-TR" sz="3600" i="1" u="sng" dirty="0">
                <a:solidFill>
                  <a:srgbClr val="FFCCFF"/>
                </a:solidFill>
              </a:rPr>
              <a:t>hi </a:t>
            </a:r>
            <a:r>
              <a:rPr lang="tr-TR" altLang="tr-TR" sz="3600" i="1" u="sng" dirty="0">
                <a:solidFill>
                  <a:srgbClr val="FFFF00"/>
                </a:solidFill>
              </a:rPr>
              <a:t>menfaat sağlama amacı ile </a:t>
            </a:r>
            <a:r>
              <a:rPr lang="tr-TR" altLang="tr-TR" sz="3600" b="1" u="sng" dirty="0">
                <a:solidFill>
                  <a:srgbClr val="FFFF00"/>
                </a:solidFill>
                <a:effectLst>
                  <a:outerShdw blurRad="38100" dist="38100" dir="2700000" algn="tl">
                    <a:srgbClr val="000000">
                      <a:alpha val="43137"/>
                    </a:srgbClr>
                  </a:outerShdw>
                </a:effectLst>
                <a:highlight>
                  <a:srgbClr val="800000"/>
                </a:highlight>
              </a:rPr>
              <a:t>hediye kabul etmeleri </a:t>
            </a:r>
            <a:r>
              <a:rPr lang="tr-TR" altLang="tr-TR" sz="3600" i="1" u="sng" dirty="0">
                <a:solidFill>
                  <a:srgbClr val="FFCCFF"/>
                </a:solidFill>
              </a:rPr>
              <a:t>veya iş sahiplerinden </a:t>
            </a:r>
            <a:r>
              <a:rPr lang="tr-TR" altLang="tr-TR" sz="3600" b="1" u="sng" dirty="0">
                <a:solidFill>
                  <a:srgbClr val="FFFF00"/>
                </a:solidFill>
                <a:effectLst>
                  <a:outerShdw blurRad="38100" dist="38100" dir="2700000" algn="tl">
                    <a:srgbClr val="000000">
                      <a:alpha val="43137"/>
                    </a:srgbClr>
                  </a:outerShdw>
                </a:effectLst>
                <a:highlight>
                  <a:srgbClr val="800000"/>
                </a:highlight>
              </a:rPr>
              <a:t>borç para istemeleri ve almaları </a:t>
            </a:r>
            <a:r>
              <a:rPr lang="tr-TR" altLang="tr-TR" sz="3600" i="1" u="sng" dirty="0">
                <a:solidFill>
                  <a:srgbClr val="FFCCFF"/>
                </a:solidFill>
              </a:rPr>
              <a:t>yasaktır.</a:t>
            </a:r>
            <a:r>
              <a:rPr lang="tr-TR" altLang="tr-TR" sz="3600" dirty="0"/>
              <a:t> </a:t>
            </a:r>
          </a:p>
        </p:txBody>
      </p:sp>
      <p:sp>
        <p:nvSpPr>
          <p:cNvPr id="5" name="3 Veri Yer Tutucusu"/>
          <p:cNvSpPr>
            <a:spLocks noGrp="1"/>
          </p:cNvSpPr>
          <p:nvPr>
            <p:ph type="dt" sz="half" idx="10"/>
          </p:nvPr>
        </p:nvSpPr>
        <p:spPr/>
        <p:txBody>
          <a:bodyPr/>
          <a:lstStyle/>
          <a:p>
            <a:pPr>
              <a:defRPr/>
            </a:pPr>
            <a:fld id="{D4F696E0-F0AB-4F41-871F-09421034BE6B}"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5204A60-DAC6-4F97-9A54-512280E6A456}" type="slidenum">
              <a:rPr lang="tr-TR" altLang="tr-TR" sz="1200" b="0"/>
              <a:pPr eaLnBrk="1" hangingPunct="1"/>
              <a:t>47</a:t>
            </a:fld>
            <a:endParaRPr lang="tr-TR" altLang="tr-TR" sz="1200" b="0"/>
          </a:p>
        </p:txBody>
      </p:sp>
    </p:spTree>
  </p:cSld>
  <p:clrMapOvr>
    <a:masterClrMapping/>
  </p:clrMapOvr>
  <p:transition spd="slow">
    <p:wheel/>
    <p:sndAc>
      <p:stSnd>
        <p:snd r:embed="rId2" name="camera.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normAutofit fontScale="90000"/>
          </a:bodyPr>
          <a:lstStyle/>
          <a:p>
            <a:pPr eaLnBrk="1" hangingPunct="1">
              <a:defRPr/>
            </a:pPr>
            <a:r>
              <a:rPr lang="tr-TR" sz="4000" i="1"/>
              <a:t>  </a:t>
            </a:r>
            <a:r>
              <a:rPr lang="tr-TR" b="1" i="1">
                <a:solidFill>
                  <a:srgbClr val="FFFF99"/>
                </a:solidFill>
              </a:rPr>
              <a:t>Denetimindeki teşebbüsten menfaat sağlama yasağı:</a:t>
            </a:r>
            <a:r>
              <a:rPr lang="tr-TR" sz="4000"/>
              <a:t> </a:t>
            </a:r>
          </a:p>
        </p:txBody>
      </p:sp>
      <p:sp>
        <p:nvSpPr>
          <p:cNvPr id="56325" name="Rectangle 3"/>
          <p:cNvSpPr>
            <a:spLocks noGrp="1" noChangeArrowheads="1"/>
          </p:cNvSpPr>
          <p:nvPr>
            <p:ph idx="1"/>
          </p:nvPr>
        </p:nvSpPr>
        <p:spPr>
          <a:xfrm>
            <a:off x="827700" y="2052925"/>
            <a:ext cx="7567544" cy="4195481"/>
          </a:xfrm>
        </p:spPr>
        <p:txBody>
          <a:bodyPr>
            <a:normAutofit fontScale="92500"/>
          </a:bodyPr>
          <a:lstStyle/>
          <a:p>
            <a:pPr algn="just" eaLnBrk="1" hangingPunct="1"/>
            <a:r>
              <a:rPr lang="tr-TR" altLang="tr-TR" sz="3600" b="1" u="sng" dirty="0">
                <a:solidFill>
                  <a:srgbClr val="FFFF99"/>
                </a:solidFill>
              </a:rPr>
              <a:t>    Madde 30 –</a:t>
            </a:r>
            <a:r>
              <a:rPr lang="tr-TR" altLang="tr-TR" sz="3600" b="1" dirty="0"/>
              <a:t> </a:t>
            </a:r>
            <a:r>
              <a:rPr lang="tr-TR" altLang="tr-TR" sz="3600" dirty="0"/>
              <a:t>Devlet memurunun, denetimi altında bulunan veya kendi görevi veya mensup olduğu kurum ile ilgisi olan bir teşebbüsten, doğrudan doğruya veya aracı eliyle her ne ad altında olursa olsun </a:t>
            </a:r>
            <a:r>
              <a:rPr lang="tr-TR" altLang="tr-TR" sz="3600" b="1" u="sng" dirty="0">
                <a:solidFill>
                  <a:srgbClr val="FFFF00"/>
                </a:solidFill>
                <a:effectLst>
                  <a:outerShdw blurRad="38100" dist="38100" dir="2700000" algn="tl">
                    <a:srgbClr val="000000">
                      <a:alpha val="43137"/>
                    </a:srgbClr>
                  </a:outerShdw>
                </a:effectLst>
                <a:highlight>
                  <a:srgbClr val="800000"/>
                </a:highlight>
              </a:rPr>
              <a:t>bir menfaat sağlaması</a:t>
            </a:r>
            <a:r>
              <a:rPr lang="tr-TR" altLang="tr-TR" sz="3600" u="sng" dirty="0">
                <a:solidFill>
                  <a:srgbClr val="FFFF00"/>
                </a:solidFill>
                <a:effectLst>
                  <a:outerShdw blurRad="38100" dist="38100" dir="2700000" algn="tl">
                    <a:srgbClr val="000000">
                      <a:alpha val="43137"/>
                    </a:srgbClr>
                  </a:outerShdw>
                </a:effectLst>
              </a:rPr>
              <a:t> yasaktır. </a:t>
            </a:r>
          </a:p>
        </p:txBody>
      </p:sp>
      <p:sp>
        <p:nvSpPr>
          <p:cNvPr id="4" name="3 Veri Yer Tutucusu"/>
          <p:cNvSpPr>
            <a:spLocks noGrp="1"/>
          </p:cNvSpPr>
          <p:nvPr>
            <p:ph type="dt" sz="half" idx="10"/>
          </p:nvPr>
        </p:nvSpPr>
        <p:spPr/>
        <p:txBody>
          <a:bodyPr/>
          <a:lstStyle/>
          <a:p>
            <a:pPr>
              <a:defRPr/>
            </a:pPr>
            <a:fld id="{0D01A602-26CC-451C-9455-235181614B26}"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D8B4FB9-FF51-4B90-BAE5-C34661C37B39}" type="slidenum">
              <a:rPr lang="tr-TR" altLang="tr-TR" sz="1200" b="0"/>
              <a:pPr eaLnBrk="1" hangingPunct="1"/>
              <a:t>48</a:t>
            </a:fld>
            <a:endParaRPr lang="tr-TR" altLang="tr-TR" sz="1200" b="0"/>
          </a:p>
        </p:txBody>
      </p:sp>
    </p:spTree>
  </p:cSld>
  <p:clrMapOvr>
    <a:masterClrMapping/>
  </p:clrMapOvr>
  <p:transition spd="slow">
    <p:wheel/>
    <p:sndAc>
      <p:stSnd>
        <p:snd r:embed="rId2" name="camera.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tr-TR" b="1" i="1">
                <a:solidFill>
                  <a:srgbClr val="FFFF99"/>
                </a:solidFill>
              </a:rPr>
              <a:t>Gizli bilgileri açıklama yasağı:</a:t>
            </a:r>
            <a:r>
              <a:rPr lang="tr-TR"/>
              <a:t> </a:t>
            </a:r>
          </a:p>
        </p:txBody>
      </p:sp>
      <p:sp>
        <p:nvSpPr>
          <p:cNvPr id="57349" name="Rectangle 3"/>
          <p:cNvSpPr>
            <a:spLocks noGrp="1" noChangeArrowheads="1"/>
          </p:cNvSpPr>
          <p:nvPr>
            <p:ph idx="1"/>
          </p:nvPr>
        </p:nvSpPr>
        <p:spPr>
          <a:xfrm>
            <a:off x="827700" y="2052925"/>
            <a:ext cx="7704740" cy="4195481"/>
          </a:xfrm>
        </p:spPr>
        <p:txBody>
          <a:bodyPr>
            <a:normAutofit lnSpcReduction="10000"/>
          </a:bodyPr>
          <a:lstStyle/>
          <a:p>
            <a:pPr algn="just" eaLnBrk="1" hangingPunct="1"/>
            <a:r>
              <a:rPr lang="tr-TR" altLang="tr-TR" sz="3600" b="1" u="sng" dirty="0">
                <a:solidFill>
                  <a:srgbClr val="FFFF99"/>
                </a:solidFill>
              </a:rPr>
              <a:t>     Madde 31 –</a:t>
            </a:r>
            <a:r>
              <a:rPr lang="tr-TR" altLang="tr-TR" sz="3600" dirty="0"/>
              <a:t>   </a:t>
            </a:r>
            <a:r>
              <a:rPr lang="tr-TR" altLang="tr-TR" sz="4000" dirty="0"/>
              <a:t>Devlet memurlarının kamu hizmetleri ile ilgili gizli bilgileri görevlerinden </a:t>
            </a:r>
            <a:r>
              <a:rPr lang="tr-TR" altLang="tr-TR" sz="4000" dirty="0">
                <a:solidFill>
                  <a:srgbClr val="FFFF00"/>
                </a:solidFill>
              </a:rPr>
              <a:t>ayrılmış</a:t>
            </a:r>
            <a:r>
              <a:rPr lang="tr-TR" altLang="tr-TR" sz="4000" dirty="0"/>
              <a:t> bile olsalar, </a:t>
            </a:r>
            <a:r>
              <a:rPr lang="tr-TR" altLang="tr-TR" sz="4000" b="1" i="1" u="sng" dirty="0">
                <a:solidFill>
                  <a:srgbClr val="FFFF00"/>
                </a:solidFill>
                <a:effectLst>
                  <a:outerShdw blurRad="38100" dist="38100" dir="2700000" algn="tl">
                    <a:srgbClr val="000000">
                      <a:alpha val="43137"/>
                    </a:srgbClr>
                  </a:outerShdw>
                </a:effectLst>
              </a:rPr>
              <a:t>yetkili bakanın yazılı izni olma</a:t>
            </a:r>
            <a:r>
              <a:rPr lang="tr-TR" altLang="tr-TR" sz="4000" u="sng" dirty="0"/>
              <a:t>dıkça açıklamaları yasaktır. </a:t>
            </a:r>
          </a:p>
        </p:txBody>
      </p:sp>
      <p:sp>
        <p:nvSpPr>
          <p:cNvPr id="5" name="3 Veri Yer Tutucusu"/>
          <p:cNvSpPr>
            <a:spLocks noGrp="1"/>
          </p:cNvSpPr>
          <p:nvPr>
            <p:ph type="dt" sz="half" idx="10"/>
          </p:nvPr>
        </p:nvSpPr>
        <p:spPr/>
        <p:txBody>
          <a:bodyPr/>
          <a:lstStyle/>
          <a:p>
            <a:pPr>
              <a:defRPr/>
            </a:pPr>
            <a:fld id="{E8AFAD79-484C-45FE-AA99-567925B58E0A}"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5F002AA7-ABEA-4D41-B3BC-7DE2E3D88E39}" type="slidenum">
              <a:rPr lang="tr-TR" altLang="tr-TR" sz="1200" b="0"/>
              <a:pPr eaLnBrk="1" hangingPunct="1"/>
              <a:t>49</a:t>
            </a:fld>
            <a:endParaRPr lang="tr-TR" altLang="tr-TR" sz="1200" b="0"/>
          </a:p>
        </p:txBody>
      </p:sp>
    </p:spTree>
  </p:cSld>
  <p:clrMapOvr>
    <a:masterClrMapping/>
  </p:clrMapOvr>
  <p:transition spd="slow">
    <p:wheel/>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68313" y="260350"/>
            <a:ext cx="8229600" cy="1143000"/>
          </a:xfrm>
        </p:spPr>
        <p:txBody>
          <a:bodyPr/>
          <a:lstStyle/>
          <a:p>
            <a:pPr eaLnBrk="1" hangingPunct="1">
              <a:defRPr/>
            </a:pPr>
            <a:r>
              <a:rPr lang="tr-TR" b="1" i="1">
                <a:solidFill>
                  <a:srgbClr val="FFFF99"/>
                </a:solidFill>
              </a:rPr>
              <a:t>Kapsam:</a:t>
            </a:r>
          </a:p>
        </p:txBody>
      </p:sp>
      <p:sp>
        <p:nvSpPr>
          <p:cNvPr id="7173" name="Rectangle 3"/>
          <p:cNvSpPr>
            <a:spLocks noGrp="1" noChangeArrowheads="1"/>
          </p:cNvSpPr>
          <p:nvPr>
            <p:ph idx="1"/>
          </p:nvPr>
        </p:nvSpPr>
        <p:spPr>
          <a:xfrm>
            <a:off x="539750" y="1196975"/>
            <a:ext cx="8147050" cy="5040313"/>
          </a:xfrm>
        </p:spPr>
        <p:txBody>
          <a:bodyPr/>
          <a:lstStyle/>
          <a:p>
            <a:pPr algn="just" eaLnBrk="1" hangingPunct="1">
              <a:buFontTx/>
              <a:buNone/>
            </a:pPr>
            <a:r>
              <a:rPr lang="tr-TR" altLang="tr-TR" sz="2800" dirty="0">
                <a:solidFill>
                  <a:srgbClr val="FFFF00"/>
                </a:solidFill>
              </a:rPr>
              <a:t>        </a:t>
            </a:r>
            <a:r>
              <a:rPr lang="tr-TR" altLang="tr-TR" sz="2800" b="1" u="sng" dirty="0">
                <a:solidFill>
                  <a:srgbClr val="FFFF99"/>
                </a:solidFill>
              </a:rPr>
              <a:t>Madde:1</a:t>
            </a:r>
            <a:r>
              <a:rPr lang="tr-TR" altLang="tr-TR" sz="2800" dirty="0">
                <a:solidFill>
                  <a:srgbClr val="FFFF66"/>
                </a:solidFill>
              </a:rPr>
              <a:t> </a:t>
            </a:r>
            <a:r>
              <a:rPr lang="tr-TR" altLang="tr-TR" sz="2800" dirty="0"/>
              <a:t>Bu Kanun, </a:t>
            </a:r>
            <a:r>
              <a:rPr lang="tr-TR" altLang="tr-TR" sz="2800" b="1" dirty="0">
                <a:solidFill>
                  <a:srgbClr val="FFFF00"/>
                </a:solidFill>
                <a:effectLst>
                  <a:outerShdw blurRad="38100" dist="38100" dir="2700000" algn="tl">
                    <a:srgbClr val="000000">
                      <a:alpha val="43137"/>
                    </a:srgbClr>
                  </a:outerShdw>
                </a:effectLst>
              </a:rPr>
              <a:t>Genel ve Katma Bütçeli Kurumlar, İl Özel İdareleri, Belediyeler, İl Özel İdareleri ve Belediyelerin kurdukları birlikler </a:t>
            </a:r>
            <a:r>
              <a:rPr lang="tr-TR" altLang="tr-TR" sz="2800" dirty="0"/>
              <a:t>ile </a:t>
            </a:r>
            <a:r>
              <a:rPr lang="tr-TR" altLang="tr-TR" sz="2800" b="1" dirty="0">
                <a:solidFill>
                  <a:srgbClr val="FFFF00"/>
                </a:solidFill>
                <a:effectLst>
                  <a:outerShdw blurRad="38100" dist="38100" dir="2700000" algn="tl">
                    <a:srgbClr val="000000">
                      <a:alpha val="43137"/>
                    </a:srgbClr>
                  </a:outerShdw>
                </a:effectLst>
              </a:rPr>
              <a:t>bunlara bağlı döner sermayeli kuruluşlarda</a:t>
            </a:r>
            <a:r>
              <a:rPr lang="tr-TR" altLang="tr-TR" sz="2800" dirty="0"/>
              <a:t>, kanunlarla kurulan fonlarda, kefalet sandıklarında veya Beden Terbiyesi Bölge Müdürlüklerinde </a:t>
            </a:r>
            <a:r>
              <a:rPr lang="tr-TR" altLang="tr-TR" sz="2800" b="1" u="sng" dirty="0">
                <a:solidFill>
                  <a:srgbClr val="FFFF00"/>
                </a:solidFill>
                <a:effectLst>
                  <a:outerShdw blurRad="38100" dist="38100" dir="2700000" algn="tl">
                    <a:srgbClr val="000000">
                      <a:alpha val="43137"/>
                    </a:srgbClr>
                  </a:outerShdw>
                </a:effectLst>
              </a:rPr>
              <a:t>çalışan memurlar hakkında uygulanır.</a:t>
            </a:r>
          </a:p>
          <a:p>
            <a:pPr algn="just" eaLnBrk="1" hangingPunct="1"/>
            <a:r>
              <a:rPr lang="tr-TR" altLang="tr-TR" sz="2800" dirty="0"/>
              <a:t>   </a:t>
            </a:r>
            <a:r>
              <a:rPr lang="tr-TR" altLang="tr-TR" sz="2800" b="1" dirty="0">
                <a:solidFill>
                  <a:srgbClr val="FFFF00"/>
                </a:solidFill>
              </a:rPr>
              <a:t>Sözleşmeli ve geçici personel hakkında</a:t>
            </a:r>
            <a:r>
              <a:rPr lang="tr-TR" altLang="tr-TR" sz="2800" dirty="0"/>
              <a:t> bu Kanunda belirtilen özel hükümler uygulanır.</a:t>
            </a:r>
          </a:p>
        </p:txBody>
      </p:sp>
      <p:sp>
        <p:nvSpPr>
          <p:cNvPr id="4" name="3 Veri Yer Tutucusu"/>
          <p:cNvSpPr>
            <a:spLocks noGrp="1"/>
          </p:cNvSpPr>
          <p:nvPr>
            <p:ph type="dt" sz="half" idx="10"/>
          </p:nvPr>
        </p:nvSpPr>
        <p:spPr/>
        <p:txBody>
          <a:bodyPr/>
          <a:lstStyle/>
          <a:p>
            <a:pPr>
              <a:defRPr/>
            </a:pPr>
            <a:fld id="{6E63DEFF-BBCB-420B-9CB0-0366B9935C5A}" type="datetime1">
              <a:rPr lang="tr-TR" smtClean="0"/>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9D72D36B-04E3-4A92-8F8F-94CBFC07766D}" type="slidenum">
              <a:rPr lang="tr-TR" altLang="tr-TR" sz="1200" b="0" smtClean="0"/>
              <a:pPr eaLnBrk="1" hangingPunct="1"/>
              <a:t>5</a:t>
            </a:fld>
            <a:endParaRPr lang="tr-TR" altLang="tr-TR" sz="1200" b="0"/>
          </a:p>
        </p:txBody>
      </p:sp>
    </p:spTree>
  </p:cSld>
  <p:clrMapOvr>
    <a:masterClrMapping/>
  </p:clrMapOvr>
  <p:transition spd="slow">
    <p:wheel/>
    <p:sndAc>
      <p:stSnd>
        <p:snd r:embed="rId2" name="camera.wav"/>
      </p:stSnd>
    </p:sndAc>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eaLnBrk="1" hangingPunct="1">
              <a:defRPr/>
            </a:pPr>
            <a:r>
              <a:rPr lang="tr-TR" b="1" i="1">
                <a:solidFill>
                  <a:srgbClr val="FFFF99"/>
                </a:solidFill>
              </a:rPr>
              <a:t>Memuriyete girişte yaş:</a:t>
            </a:r>
            <a:r>
              <a:rPr lang="tr-TR"/>
              <a:t> </a:t>
            </a:r>
          </a:p>
        </p:txBody>
      </p:sp>
      <p:sp>
        <p:nvSpPr>
          <p:cNvPr id="70661" name="Rectangle 3"/>
          <p:cNvSpPr>
            <a:spLocks noGrp="1" noChangeArrowheads="1"/>
          </p:cNvSpPr>
          <p:nvPr>
            <p:ph idx="1"/>
          </p:nvPr>
        </p:nvSpPr>
        <p:spPr>
          <a:xfrm>
            <a:off x="468313" y="1341438"/>
            <a:ext cx="8218487" cy="4754562"/>
          </a:xfrm>
        </p:spPr>
        <p:txBody>
          <a:bodyPr>
            <a:normAutofit/>
          </a:bodyPr>
          <a:lstStyle/>
          <a:p>
            <a:pPr algn="just" eaLnBrk="1" hangingPunct="1"/>
            <a:r>
              <a:rPr lang="tr-TR" altLang="tr-TR" sz="3200" b="1" u="sng" dirty="0">
                <a:solidFill>
                  <a:srgbClr val="FFFF99"/>
                </a:solidFill>
              </a:rPr>
              <a:t>   Madde 40 –</a:t>
            </a:r>
            <a:r>
              <a:rPr lang="tr-TR" altLang="tr-TR" sz="3200" b="1" dirty="0"/>
              <a:t> </a:t>
            </a:r>
            <a:r>
              <a:rPr lang="tr-TR" altLang="tr-TR" sz="3200" dirty="0"/>
              <a:t>Genel olarak </a:t>
            </a:r>
            <a:r>
              <a:rPr lang="tr-TR" altLang="tr-TR" sz="3200" b="1" u="sng" dirty="0">
                <a:solidFill>
                  <a:srgbClr val="FFFF99"/>
                </a:solidFill>
              </a:rPr>
              <a:t>18 yaşını</a:t>
            </a:r>
            <a:r>
              <a:rPr lang="tr-TR" altLang="tr-TR" sz="3200" dirty="0"/>
              <a:t> tamamlayanlar Devlet memuru olabilirler.</a:t>
            </a:r>
          </a:p>
          <a:p>
            <a:pPr algn="just" eaLnBrk="1" hangingPunct="1"/>
            <a:r>
              <a:rPr lang="tr-TR" altLang="tr-TR" sz="3200" dirty="0"/>
              <a:t>   </a:t>
            </a:r>
            <a:r>
              <a:rPr lang="tr-TR" altLang="tr-TR" sz="3200" b="1" u="sng" dirty="0">
                <a:solidFill>
                  <a:srgbClr val="FFFF00"/>
                </a:solidFill>
                <a:effectLst>
                  <a:outerShdw blurRad="38100" dist="38100" dir="2700000" algn="tl">
                    <a:srgbClr val="000000">
                      <a:alpha val="43137"/>
                    </a:srgbClr>
                  </a:outerShdw>
                </a:effectLst>
              </a:rPr>
              <a:t>Bir meslek veya sanat okulunu bitirenler </a:t>
            </a:r>
            <a:r>
              <a:rPr lang="tr-TR" altLang="tr-TR" sz="3200" b="1" u="sng" dirty="0">
                <a:solidFill>
                  <a:srgbClr val="FFFF99"/>
                </a:solidFill>
              </a:rPr>
              <a:t>en az 15 yaşını</a:t>
            </a:r>
            <a:r>
              <a:rPr lang="tr-TR" altLang="tr-TR" sz="3200" dirty="0"/>
              <a:t> doldurmuş olmak ve Türk Medeni Kanununun 12 </a:t>
            </a:r>
            <a:r>
              <a:rPr lang="tr-TR" altLang="tr-TR" sz="3200" dirty="0" err="1"/>
              <a:t>nci</a:t>
            </a:r>
            <a:r>
              <a:rPr lang="tr-TR" altLang="tr-TR" sz="3200" dirty="0"/>
              <a:t> maddesine göre </a:t>
            </a:r>
            <a:r>
              <a:rPr lang="tr-TR" altLang="tr-TR" sz="3200" b="1" dirty="0" err="1">
                <a:solidFill>
                  <a:srgbClr val="FFFF00"/>
                </a:solidFill>
                <a:highlight>
                  <a:srgbClr val="800000"/>
                </a:highlight>
              </a:rPr>
              <a:t>kazai</a:t>
            </a:r>
            <a:r>
              <a:rPr lang="tr-TR" altLang="tr-TR" sz="3200" b="1" dirty="0">
                <a:solidFill>
                  <a:srgbClr val="FFFF00"/>
                </a:solidFill>
                <a:highlight>
                  <a:srgbClr val="800000"/>
                </a:highlight>
              </a:rPr>
              <a:t> rüşt kararı </a:t>
            </a:r>
            <a:r>
              <a:rPr lang="tr-TR" altLang="tr-TR" sz="3200" dirty="0"/>
              <a:t>almak şartıyla Devlet memurluklarına atanabilirler.</a:t>
            </a:r>
          </a:p>
        </p:txBody>
      </p:sp>
      <p:sp>
        <p:nvSpPr>
          <p:cNvPr id="4" name="3 Veri Yer Tutucusu"/>
          <p:cNvSpPr>
            <a:spLocks noGrp="1"/>
          </p:cNvSpPr>
          <p:nvPr>
            <p:ph type="dt" sz="half" idx="10"/>
          </p:nvPr>
        </p:nvSpPr>
        <p:spPr/>
        <p:txBody>
          <a:bodyPr/>
          <a:lstStyle/>
          <a:p>
            <a:pPr>
              <a:defRPr/>
            </a:pPr>
            <a:fld id="{0B7E2221-E4FB-4E13-ADC7-2A42EF2BD5EE}"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00095504-F6BF-4C7F-BFC7-60F14456367C}" type="slidenum">
              <a:rPr lang="tr-TR" altLang="tr-TR" sz="1200" b="0"/>
              <a:pPr eaLnBrk="1" hangingPunct="1"/>
              <a:t>50</a:t>
            </a:fld>
            <a:endParaRPr lang="tr-TR" altLang="tr-TR" sz="1200" b="0"/>
          </a:p>
        </p:txBody>
      </p:sp>
    </p:spTree>
  </p:cSld>
  <p:clrMapOvr>
    <a:masterClrMapping/>
  </p:clrMapOvr>
  <p:transition spd="slow">
    <p:wheel/>
    <p:sndAc>
      <p:stSnd>
        <p:snd r:embed="rId2" name="camera.wav"/>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395288" y="0"/>
            <a:ext cx="8291512" cy="1039813"/>
          </a:xfrm>
        </p:spPr>
        <p:txBody>
          <a:bodyPr/>
          <a:lstStyle/>
          <a:p>
            <a:pPr eaLnBrk="1" hangingPunct="1">
              <a:defRPr/>
            </a:pPr>
            <a:r>
              <a:rPr lang="tr-TR" i="1"/>
              <a:t>    </a:t>
            </a:r>
            <a:r>
              <a:rPr lang="tr-TR" b="1" i="1">
                <a:solidFill>
                  <a:srgbClr val="FFFF99"/>
                </a:solidFill>
              </a:rPr>
              <a:t>Memuriyete girişte yaş:</a:t>
            </a:r>
            <a:r>
              <a:rPr lang="tr-TR"/>
              <a:t> </a:t>
            </a:r>
          </a:p>
        </p:txBody>
      </p:sp>
      <p:sp>
        <p:nvSpPr>
          <p:cNvPr id="71685" name="Rectangle 3"/>
          <p:cNvSpPr>
            <a:spLocks noGrp="1" noChangeArrowheads="1"/>
          </p:cNvSpPr>
          <p:nvPr>
            <p:ph idx="1"/>
          </p:nvPr>
        </p:nvSpPr>
        <p:spPr>
          <a:xfrm>
            <a:off x="395288" y="1125538"/>
            <a:ext cx="8291512" cy="4970462"/>
          </a:xfrm>
        </p:spPr>
        <p:txBody>
          <a:bodyPr>
            <a:normAutofit/>
          </a:bodyPr>
          <a:lstStyle/>
          <a:p>
            <a:pPr algn="just" eaLnBrk="1" hangingPunct="1">
              <a:lnSpc>
                <a:spcPct val="80000"/>
              </a:lnSpc>
            </a:pPr>
            <a:r>
              <a:rPr lang="tr-TR" altLang="tr-TR" sz="3600" b="1" u="sng" dirty="0">
                <a:solidFill>
                  <a:srgbClr val="FFFF99"/>
                </a:solidFill>
              </a:rPr>
              <a:t>Madde 41 –</a:t>
            </a:r>
            <a:r>
              <a:rPr lang="tr-TR" altLang="tr-TR" sz="3600" b="1" dirty="0"/>
              <a:t> </a:t>
            </a:r>
            <a:r>
              <a:rPr lang="tr-TR" altLang="tr-TR" sz="3600" dirty="0"/>
              <a:t>Genel olarak </a:t>
            </a:r>
            <a:r>
              <a:rPr lang="tr-TR" altLang="tr-TR" sz="3600" u="sng" dirty="0">
                <a:solidFill>
                  <a:srgbClr val="FFFF00"/>
                </a:solidFill>
                <a:effectLst>
                  <a:outerShdw blurRad="38100" dist="38100" dir="2700000" algn="tl">
                    <a:srgbClr val="000000">
                      <a:alpha val="43137"/>
                    </a:srgbClr>
                  </a:outerShdw>
                </a:effectLst>
              </a:rPr>
              <a:t>ortaokulu bitirenler memur olabilirler.</a:t>
            </a:r>
            <a:r>
              <a:rPr lang="tr-TR" altLang="tr-TR" sz="3600" dirty="0"/>
              <a:t> </a:t>
            </a:r>
          </a:p>
          <a:p>
            <a:pPr algn="just" eaLnBrk="1" hangingPunct="1">
              <a:lnSpc>
                <a:spcPct val="80000"/>
              </a:lnSpc>
            </a:pPr>
            <a:r>
              <a:rPr lang="tr-TR" altLang="tr-TR" sz="3600" dirty="0"/>
              <a:t>Ortaokul mezunlarından </a:t>
            </a:r>
            <a:r>
              <a:rPr lang="tr-TR" altLang="tr-TR" sz="3600" u="sng" dirty="0">
                <a:solidFill>
                  <a:srgbClr val="FFFF00"/>
                </a:solidFill>
                <a:effectLst>
                  <a:outerShdw blurRad="38100" dist="38100" dir="2700000" algn="tl">
                    <a:srgbClr val="000000">
                      <a:alpha val="43137"/>
                    </a:srgbClr>
                  </a:outerShdw>
                </a:effectLst>
              </a:rPr>
              <a:t>istekli bulunmadığı takdirde ilkokul</a:t>
            </a:r>
            <a:r>
              <a:rPr lang="tr-TR" altLang="tr-TR" sz="3600" dirty="0"/>
              <a:t>u bitirenlerin de alınması caizdir. </a:t>
            </a:r>
          </a:p>
        </p:txBody>
      </p:sp>
      <p:sp>
        <p:nvSpPr>
          <p:cNvPr id="4" name="3 Veri Yer Tutucusu"/>
          <p:cNvSpPr>
            <a:spLocks noGrp="1"/>
          </p:cNvSpPr>
          <p:nvPr>
            <p:ph type="dt" sz="half" idx="10"/>
          </p:nvPr>
        </p:nvSpPr>
        <p:spPr/>
        <p:txBody>
          <a:bodyPr/>
          <a:lstStyle/>
          <a:p>
            <a:pPr>
              <a:defRPr/>
            </a:pPr>
            <a:fld id="{17633006-5EF8-454D-9968-007AA6F6631E}"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B3D4B43-1065-4C24-9309-AECFE3648C6E}" type="slidenum">
              <a:rPr lang="tr-TR" altLang="tr-TR" sz="1200" b="0"/>
              <a:pPr eaLnBrk="1" hangingPunct="1"/>
              <a:t>51</a:t>
            </a:fld>
            <a:endParaRPr lang="tr-TR" altLang="tr-TR" sz="1200" b="0"/>
          </a:p>
        </p:txBody>
      </p:sp>
    </p:spTree>
  </p:cSld>
  <p:clrMapOvr>
    <a:masterClrMapping/>
  </p:clrMapOvr>
  <p:transition spd="slow">
    <p:wheel/>
    <p:sndAc>
      <p:stSnd>
        <p:snd r:embed="rId2" name="camera.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22" name="Rectangle 14">
            <a:extLst>
              <a:ext uri="{FF2B5EF4-FFF2-40B4-BE49-F238E27FC236}">
                <a16:creationId xmlns:a16="http://schemas.microsoft.com/office/drawing/2014/main" id="{DE27238C-8EAF-4098-86E6-7723B7DAE6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3" name="Freeform 36">
            <a:extLst>
              <a:ext uri="{FF2B5EF4-FFF2-40B4-BE49-F238E27FC236}">
                <a16:creationId xmlns:a16="http://schemas.microsoft.com/office/drawing/2014/main" id="{992F97B1-1891-4FCC-9E5F-BA97EDB48F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013257" y="0"/>
            <a:ext cx="419604"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24" name="Freeform: Shape 18">
            <a:extLst>
              <a:ext uri="{FF2B5EF4-FFF2-40B4-BE49-F238E27FC236}">
                <a16:creationId xmlns:a16="http://schemas.microsoft.com/office/drawing/2014/main" id="{78C6C821-FEE1-4EB6-9590-C021440C77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0"/>
            <a:ext cx="7275344"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2" name="Başlık 1">
            <a:extLst>
              <a:ext uri="{FF2B5EF4-FFF2-40B4-BE49-F238E27FC236}">
                <a16:creationId xmlns:a16="http://schemas.microsoft.com/office/drawing/2014/main" id="{C52BBB36-FFB8-4590-8A4C-2CB0F21B58CE}"/>
              </a:ext>
            </a:extLst>
          </p:cNvPr>
          <p:cNvSpPr>
            <a:spLocks noGrp="1"/>
          </p:cNvSpPr>
          <p:nvPr>
            <p:ph type="ctrTitle"/>
          </p:nvPr>
        </p:nvSpPr>
        <p:spPr>
          <a:xfrm>
            <a:off x="866216" y="1447800"/>
            <a:ext cx="5231186" cy="3329581"/>
          </a:xfrm>
        </p:spPr>
        <p:txBody>
          <a:bodyPr>
            <a:normAutofit/>
          </a:bodyPr>
          <a:lstStyle/>
          <a:p>
            <a:pPr>
              <a:lnSpc>
                <a:spcPct val="90000"/>
              </a:lnSpc>
            </a:pPr>
            <a:r>
              <a:rPr lang="tr-TR" sz="5600" b="1" dirty="0"/>
              <a:t>BÖLÜM 4: DİSİPLİN VE DİSİPLİN CEZALARI</a:t>
            </a:r>
          </a:p>
        </p:txBody>
      </p:sp>
      <p:sp>
        <p:nvSpPr>
          <p:cNvPr id="21" name="Rectangle 20">
            <a:extLst>
              <a:ext uri="{FF2B5EF4-FFF2-40B4-BE49-F238E27FC236}">
                <a16:creationId xmlns:a16="http://schemas.microsoft.com/office/drawing/2014/main" id="{B61A74B3-E247-44D4-8C48-FAE8E205640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3 Slayt Numarası Yer Tutucusu"/>
          <p:cNvSpPr>
            <a:spLocks noGrp="1"/>
          </p:cNvSpPr>
          <p:nvPr>
            <p:ph type="sldNum" sz="quarter" idx="12"/>
          </p:nvPr>
        </p:nvSpPr>
        <p:spPr>
          <a:xfrm>
            <a:off x="7764405" y="295729"/>
            <a:ext cx="628649" cy="767687"/>
          </a:xfrm>
        </p:spPr>
        <p:txBody>
          <a:bodyPr>
            <a:normAutofit/>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spcAft>
                <a:spcPts val="600"/>
              </a:spcAft>
            </a:pPr>
            <a:fld id="{819261DB-D835-4096-9A10-5607CDBFA1CA}" type="slidenum">
              <a:rPr lang="tr-TR" altLang="tr-TR" b="0">
                <a:solidFill>
                  <a:srgbClr val="FFFFFF"/>
                </a:solidFill>
              </a:rPr>
              <a:pPr eaLnBrk="1" hangingPunct="1">
                <a:spcAft>
                  <a:spcPts val="600"/>
                </a:spcAft>
              </a:pPr>
              <a:t>52</a:t>
            </a:fld>
            <a:endParaRPr lang="tr-TR" altLang="tr-TR" b="0">
              <a:solidFill>
                <a:srgbClr val="FFFFFF"/>
              </a:solidFill>
            </a:endParaRPr>
          </a:p>
        </p:txBody>
      </p:sp>
      <p:sp>
        <p:nvSpPr>
          <p:cNvPr id="8" name="1 Veri Yer Tutucusu"/>
          <p:cNvSpPr>
            <a:spLocks noGrp="1"/>
          </p:cNvSpPr>
          <p:nvPr>
            <p:ph type="dt" sz="half" idx="10"/>
          </p:nvPr>
        </p:nvSpPr>
        <p:spPr>
          <a:xfrm rot="5400000">
            <a:off x="6650893" y="3078481"/>
            <a:ext cx="2674620" cy="304799"/>
          </a:xfrm>
        </p:spPr>
        <p:txBody>
          <a:bodyPr>
            <a:normAutofit/>
          </a:bodyPr>
          <a:lstStyle/>
          <a:p>
            <a:pPr>
              <a:spcAft>
                <a:spcPts val="600"/>
              </a:spcAft>
              <a:defRPr/>
            </a:pPr>
            <a:fld id="{6B527440-8331-4E83-9B80-347567F6D868}" type="datetime1">
              <a:rPr lang="tr-TR">
                <a:solidFill>
                  <a:schemeClr val="bg2">
                    <a:alpha val="80000"/>
                  </a:schemeClr>
                </a:solidFill>
              </a:rPr>
              <a:pPr>
                <a:spcAft>
                  <a:spcPts val="600"/>
                </a:spcAft>
                <a:defRPr/>
              </a:pPr>
              <a:t>18.02.2021</a:t>
            </a:fld>
            <a:endParaRPr lang="tr-TR">
              <a:solidFill>
                <a:schemeClr val="bg2">
                  <a:alpha val="80000"/>
                </a:schemeClr>
              </a:solidFill>
            </a:endParaRPr>
          </a:p>
        </p:txBody>
      </p:sp>
    </p:spTree>
  </p:cSld>
  <p:clrMapOvr>
    <a:overrideClrMapping bg1="lt1" tx1="dk1" bg2="lt2" tx2="dk2" accent1="accent1" accent2="accent2" accent3="accent3" accent4="accent4" accent5="accent5" accent6="accent6" hlink="hlink" folHlink="folHlink"/>
  </p:clrMapOvr>
  <p:transition spd="slow">
    <p:wheel/>
    <p:sndAc>
      <p:stSnd>
        <p:snd r:embed="rId2" name="camera.wav"/>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a:xfrm>
            <a:off x="250825" y="228600"/>
            <a:ext cx="8435975" cy="679450"/>
          </a:xfrm>
        </p:spPr>
        <p:txBody>
          <a:bodyPr/>
          <a:lstStyle/>
          <a:p>
            <a:pPr eaLnBrk="1" hangingPunct="1">
              <a:defRPr/>
            </a:pPr>
            <a:r>
              <a:rPr lang="tr-TR" sz="4000" i="1">
                <a:solidFill>
                  <a:srgbClr val="FFFF99"/>
                </a:solidFill>
              </a:rPr>
              <a:t>Disiplin amiri ve disiplin cezaları:</a:t>
            </a:r>
            <a:r>
              <a:rPr lang="tr-TR" sz="4000"/>
              <a:t> </a:t>
            </a:r>
          </a:p>
        </p:txBody>
      </p:sp>
      <p:sp>
        <p:nvSpPr>
          <p:cNvPr id="180229" name="Rectangle 3"/>
          <p:cNvSpPr>
            <a:spLocks noGrp="1" noChangeArrowheads="1"/>
          </p:cNvSpPr>
          <p:nvPr>
            <p:ph idx="1"/>
          </p:nvPr>
        </p:nvSpPr>
        <p:spPr>
          <a:xfrm>
            <a:off x="250825" y="981075"/>
            <a:ext cx="8497888" cy="5256213"/>
          </a:xfrm>
        </p:spPr>
        <p:txBody>
          <a:bodyPr>
            <a:normAutofit lnSpcReduction="10000"/>
          </a:bodyPr>
          <a:lstStyle/>
          <a:p>
            <a:pPr algn="just" eaLnBrk="1" hangingPunct="1">
              <a:lnSpc>
                <a:spcPct val="80000"/>
              </a:lnSpc>
            </a:pPr>
            <a:r>
              <a:rPr lang="tr-TR" altLang="tr-TR" sz="2800" b="1" u="sng" dirty="0">
                <a:solidFill>
                  <a:srgbClr val="FFFF99"/>
                </a:solidFill>
              </a:rPr>
              <a:t>Madde 124 –  </a:t>
            </a:r>
            <a:r>
              <a:rPr lang="tr-TR" altLang="tr-TR" sz="2800" dirty="0">
                <a:solidFill>
                  <a:srgbClr val="FFCCFF"/>
                </a:solidFill>
              </a:rPr>
              <a:t>Disiplin amirleri;</a:t>
            </a:r>
            <a:r>
              <a:rPr lang="tr-TR" altLang="tr-TR" sz="2800" dirty="0"/>
              <a:t> kurumların kuruluş ve görev özellikleri dikkate alınarak </a:t>
            </a:r>
            <a:r>
              <a:rPr lang="tr-TR" altLang="tr-TR" sz="2800" i="1" u="sng" dirty="0">
                <a:solidFill>
                  <a:srgbClr val="FFFF00"/>
                </a:solidFill>
              </a:rPr>
              <a:t>Devlet Personel Başkanlığı'nın görüşüne</a:t>
            </a:r>
            <a:r>
              <a:rPr lang="tr-TR" altLang="tr-TR" sz="2800" i="1" u="sng" dirty="0"/>
              <a:t> dayanılarak </a:t>
            </a:r>
            <a:r>
              <a:rPr lang="tr-TR" altLang="tr-TR" sz="2800" i="1" u="sng" dirty="0">
                <a:solidFill>
                  <a:srgbClr val="FFFF00"/>
                </a:solidFill>
              </a:rPr>
              <a:t>özel yönetmeliklerinde tayin ve tespit edilecek amirlerdir.</a:t>
            </a:r>
          </a:p>
          <a:p>
            <a:pPr algn="just" eaLnBrk="1" hangingPunct="1">
              <a:lnSpc>
                <a:spcPct val="80000"/>
              </a:lnSpc>
            </a:pPr>
            <a:r>
              <a:rPr lang="tr-TR" altLang="tr-TR" sz="2800" dirty="0"/>
              <a:t> </a:t>
            </a:r>
            <a:r>
              <a:rPr lang="tr-TR" altLang="tr-TR" sz="2800" i="1" u="sng" dirty="0">
                <a:solidFill>
                  <a:srgbClr val="FFFF00"/>
                </a:solidFill>
                <a:effectLst>
                  <a:outerShdw blurRad="38100" dist="38100" dir="2700000" algn="tl">
                    <a:srgbClr val="000000">
                      <a:alpha val="43137"/>
                    </a:srgbClr>
                  </a:outerShdw>
                </a:effectLst>
              </a:rPr>
              <a:t>Kamu hizmetlerinin gereğ</a:t>
            </a:r>
            <a:r>
              <a:rPr lang="tr-TR" altLang="tr-TR" sz="2800" dirty="0"/>
              <a:t>i gibi yürütülmesini sağlamak amacı ile  kanunların,  tüzüklerin  ve yönetmeliklerin  Devlet memuru  olarak  emrettiği ödevleri yurt içinde veya dışında </a:t>
            </a:r>
            <a:r>
              <a:rPr lang="tr-TR" altLang="tr-TR" sz="2800" u="sng" dirty="0">
                <a:solidFill>
                  <a:srgbClr val="FFFF00"/>
                </a:solidFill>
                <a:effectLst>
                  <a:outerShdw blurRad="38100" dist="38100" dir="2700000" algn="tl">
                    <a:srgbClr val="000000">
                      <a:alpha val="43137"/>
                    </a:srgbClr>
                  </a:outerShdw>
                </a:effectLst>
              </a:rPr>
              <a:t>yerine getirmeyenlere</a:t>
            </a:r>
            <a:r>
              <a:rPr lang="tr-TR" altLang="tr-TR" sz="2800" dirty="0"/>
              <a:t>, uyulmasını </a:t>
            </a:r>
            <a:r>
              <a:rPr lang="tr-TR" altLang="tr-TR" sz="2800" u="sng" dirty="0">
                <a:solidFill>
                  <a:srgbClr val="FFFF00"/>
                </a:solidFill>
                <a:effectLst>
                  <a:outerShdw blurRad="38100" dist="38100" dir="2700000" algn="tl">
                    <a:srgbClr val="000000">
                      <a:alpha val="43137"/>
                    </a:srgbClr>
                  </a:outerShdw>
                </a:effectLst>
              </a:rPr>
              <a:t>zorunlu kıldığı hususları yapmayanlar</a:t>
            </a:r>
            <a:r>
              <a:rPr lang="tr-TR" altLang="tr-TR" sz="2800" dirty="0"/>
              <a:t>a, yasakladığı işleri </a:t>
            </a:r>
            <a:r>
              <a:rPr lang="tr-TR" altLang="tr-TR" sz="2800" i="1" u="sng" dirty="0">
                <a:solidFill>
                  <a:srgbClr val="FFFF00"/>
                </a:solidFill>
                <a:effectLst>
                  <a:outerShdw blurRad="38100" dist="38100" dir="2700000" algn="tl">
                    <a:srgbClr val="000000">
                      <a:alpha val="43137"/>
                    </a:srgbClr>
                  </a:outerShdw>
                </a:effectLst>
              </a:rPr>
              <a:t>yapanlara</a:t>
            </a:r>
            <a:r>
              <a:rPr lang="tr-TR" altLang="tr-TR" sz="2800" dirty="0"/>
              <a:t> durumun niteliğine ve ağırlık derecesine göre </a:t>
            </a:r>
            <a:r>
              <a:rPr lang="tr-TR" altLang="tr-TR" sz="2800" u="sng" dirty="0">
                <a:solidFill>
                  <a:srgbClr val="FFFF00"/>
                </a:solidFill>
                <a:effectLst>
                  <a:outerShdw blurRad="38100" dist="38100" dir="2700000" algn="tl">
                    <a:srgbClr val="000000">
                      <a:alpha val="43137"/>
                    </a:srgbClr>
                  </a:outerShdw>
                </a:effectLst>
              </a:rPr>
              <a:t>125 inci maddede sıralanan </a:t>
            </a:r>
            <a:r>
              <a:rPr lang="tr-TR" altLang="tr-TR" sz="2800" dirty="0"/>
              <a:t>disiplin cezalarından birisi verilir.</a:t>
            </a:r>
          </a:p>
        </p:txBody>
      </p:sp>
      <p:sp>
        <p:nvSpPr>
          <p:cNvPr id="5" name="3 Veri Yer Tutucusu"/>
          <p:cNvSpPr>
            <a:spLocks noGrp="1"/>
          </p:cNvSpPr>
          <p:nvPr>
            <p:ph type="dt" sz="half" idx="10"/>
          </p:nvPr>
        </p:nvSpPr>
        <p:spPr/>
        <p:txBody>
          <a:bodyPr/>
          <a:lstStyle/>
          <a:p>
            <a:pPr>
              <a:defRPr/>
            </a:pPr>
            <a:fld id="{C362B29F-C03F-40B4-90E5-E64592AB24CE}"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273449B8-DC12-42FA-96A3-C5A9875C005E}" type="slidenum">
              <a:rPr lang="tr-TR" altLang="tr-TR" sz="1200" b="0"/>
              <a:pPr eaLnBrk="1" hangingPunct="1"/>
              <a:t>53</a:t>
            </a:fld>
            <a:endParaRPr lang="tr-TR" altLang="tr-TR" sz="1200" b="0"/>
          </a:p>
        </p:txBody>
      </p:sp>
    </p:spTree>
  </p:cSld>
  <p:clrMapOvr>
    <a:masterClrMapping/>
  </p:clrMapOvr>
  <p:transition spd="slow">
    <p:wheel/>
    <p:sndAc>
      <p:stSnd>
        <p:snd r:embed="rId2" name="camera.wav"/>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a:xfrm>
            <a:off x="323850" y="333375"/>
            <a:ext cx="8496300" cy="574675"/>
          </a:xfrm>
        </p:spPr>
        <p:txBody>
          <a:bodyPr>
            <a:normAutofit fontScale="90000"/>
          </a:bodyPr>
          <a:lstStyle/>
          <a:p>
            <a:pPr eaLnBrk="1" hangingPunct="1">
              <a:defRPr/>
            </a:pPr>
            <a:r>
              <a:rPr lang="tr-TR" sz="3200" i="1" dirty="0">
                <a:solidFill>
                  <a:srgbClr val="FFFF99"/>
                </a:solidFill>
              </a:rPr>
              <a:t>Disiplin cezalarının çeşitleri ile ceza uygulanacak fiil ve haller:</a:t>
            </a:r>
            <a:r>
              <a:rPr lang="tr-TR" sz="4000" dirty="0"/>
              <a:t> </a:t>
            </a:r>
          </a:p>
        </p:txBody>
      </p:sp>
      <p:sp>
        <p:nvSpPr>
          <p:cNvPr id="181253" name="Rectangle 3"/>
          <p:cNvSpPr>
            <a:spLocks noGrp="1" noChangeArrowheads="1"/>
          </p:cNvSpPr>
          <p:nvPr>
            <p:ph idx="1"/>
          </p:nvPr>
        </p:nvSpPr>
        <p:spPr>
          <a:xfrm>
            <a:off x="179388" y="1268413"/>
            <a:ext cx="8640762" cy="5400675"/>
          </a:xfrm>
        </p:spPr>
        <p:txBody>
          <a:bodyPr>
            <a:normAutofit lnSpcReduction="10000"/>
          </a:bodyPr>
          <a:lstStyle/>
          <a:p>
            <a:pPr algn="just" eaLnBrk="1" hangingPunct="1">
              <a:lnSpc>
                <a:spcPct val="80000"/>
              </a:lnSpc>
            </a:pPr>
            <a:r>
              <a:rPr lang="tr-TR" altLang="tr-TR" sz="2000" b="1" dirty="0"/>
              <a:t>        </a:t>
            </a:r>
            <a:r>
              <a:rPr lang="tr-TR" altLang="tr-TR" sz="2000" b="1" u="sng" dirty="0">
                <a:solidFill>
                  <a:srgbClr val="FFFF99"/>
                </a:solidFill>
              </a:rPr>
              <a:t>Madde 125 –</a:t>
            </a:r>
            <a:r>
              <a:rPr lang="tr-TR" altLang="tr-TR" sz="2000" u="sng" dirty="0">
                <a:solidFill>
                  <a:srgbClr val="FFFF99"/>
                </a:solidFill>
              </a:rPr>
              <a:t> </a:t>
            </a:r>
            <a:r>
              <a:rPr lang="tr-TR" altLang="tr-TR" sz="2000" dirty="0"/>
              <a:t>  Devlet memurlarına verilecek disiplin cezaları ile her bir disiplin cezasını gerektiren fiil ve haller şunlardır:</a:t>
            </a:r>
          </a:p>
          <a:p>
            <a:pPr algn="just" eaLnBrk="1" hangingPunct="1">
              <a:lnSpc>
                <a:spcPct val="80000"/>
              </a:lnSpc>
              <a:buFontTx/>
              <a:buNone/>
            </a:pPr>
            <a:r>
              <a:rPr lang="tr-TR" altLang="tr-TR" sz="2000" b="1" dirty="0">
                <a:solidFill>
                  <a:srgbClr val="FFFF00"/>
                </a:solidFill>
                <a:effectLst>
                  <a:outerShdw blurRad="38100" dist="38100" dir="2700000" algn="tl">
                    <a:srgbClr val="000000">
                      <a:alpha val="43137"/>
                    </a:srgbClr>
                  </a:outerShdw>
                </a:effectLst>
              </a:rPr>
              <a:t>  </a:t>
            </a:r>
            <a:r>
              <a:rPr lang="tr-TR" altLang="tr-TR" sz="2000" b="1" u="sng" dirty="0">
                <a:solidFill>
                  <a:srgbClr val="FFFF00"/>
                </a:solidFill>
                <a:effectLst>
                  <a:outerShdw blurRad="38100" dist="38100" dir="2700000" algn="tl">
                    <a:srgbClr val="000000">
                      <a:alpha val="43137"/>
                    </a:srgbClr>
                  </a:outerShdw>
                </a:effectLst>
              </a:rPr>
              <a:t>Uyarma cezasını gerektiren fiil ve haller şunlardır:</a:t>
            </a:r>
          </a:p>
          <a:p>
            <a:pPr algn="just" eaLnBrk="1" hangingPunct="1">
              <a:lnSpc>
                <a:spcPct val="80000"/>
              </a:lnSpc>
              <a:buFontTx/>
              <a:buNone/>
            </a:pPr>
            <a:r>
              <a:rPr lang="tr-TR" altLang="tr-TR" sz="2000" b="1" dirty="0">
                <a:solidFill>
                  <a:schemeClr val="accent1"/>
                </a:solidFill>
              </a:rPr>
              <a:t>a)</a:t>
            </a:r>
            <a:r>
              <a:rPr lang="tr-TR" altLang="tr-TR" sz="2000" dirty="0"/>
              <a:t> Verilen emir ve görevlerin tam ve zamanında yapılmasında, görev mahallinde kurumlarca belirlenen usul ve esasların yerine getirilmesinde, görevle ilgili resmi belge, araç ve gereçlerin korunması, kullanılması ve bakımında </a:t>
            </a:r>
            <a:r>
              <a:rPr lang="tr-TR" altLang="tr-TR" sz="2000" dirty="0">
                <a:solidFill>
                  <a:srgbClr val="FFFF00"/>
                </a:solidFill>
              </a:rPr>
              <a:t>kayıtsızlık göstermek veya düzensiz davranmak,</a:t>
            </a:r>
          </a:p>
          <a:p>
            <a:pPr algn="just" eaLnBrk="1" hangingPunct="1">
              <a:lnSpc>
                <a:spcPct val="80000"/>
              </a:lnSpc>
              <a:buFontTx/>
              <a:buNone/>
            </a:pPr>
            <a:r>
              <a:rPr lang="tr-TR" altLang="tr-TR" sz="2000" b="1" dirty="0">
                <a:solidFill>
                  <a:schemeClr val="accent1"/>
                </a:solidFill>
              </a:rPr>
              <a:t>b)</a:t>
            </a:r>
            <a:r>
              <a:rPr lang="tr-TR" altLang="tr-TR" sz="2000" dirty="0"/>
              <a:t> Özürsüz veya izinsiz olarak göreve </a:t>
            </a:r>
            <a:r>
              <a:rPr lang="tr-TR" altLang="tr-TR" sz="2000" dirty="0">
                <a:solidFill>
                  <a:srgbClr val="FFFF00"/>
                </a:solidFill>
              </a:rPr>
              <a:t>geç gelmek</a:t>
            </a:r>
            <a:r>
              <a:rPr lang="tr-TR" altLang="tr-TR" sz="2000" dirty="0"/>
              <a:t>, </a:t>
            </a:r>
            <a:r>
              <a:rPr lang="tr-TR" altLang="tr-TR" sz="2000" dirty="0">
                <a:solidFill>
                  <a:srgbClr val="FFFF00"/>
                </a:solidFill>
              </a:rPr>
              <a:t>erken ayrılmak</a:t>
            </a:r>
            <a:r>
              <a:rPr lang="tr-TR" altLang="tr-TR" sz="2000" dirty="0"/>
              <a:t>, görev </a:t>
            </a:r>
            <a:r>
              <a:rPr lang="tr-TR" altLang="tr-TR" sz="2000" dirty="0">
                <a:solidFill>
                  <a:srgbClr val="FFFF00"/>
                </a:solidFill>
              </a:rPr>
              <a:t>mahallini terk etmek</a:t>
            </a:r>
            <a:r>
              <a:rPr lang="tr-TR" altLang="tr-TR" sz="2000" dirty="0"/>
              <a:t>,</a:t>
            </a:r>
          </a:p>
          <a:p>
            <a:pPr algn="just" eaLnBrk="1" hangingPunct="1">
              <a:lnSpc>
                <a:spcPct val="80000"/>
              </a:lnSpc>
              <a:buFontTx/>
              <a:buNone/>
            </a:pPr>
            <a:r>
              <a:rPr lang="tr-TR" altLang="tr-TR" sz="2000" b="1" dirty="0">
                <a:solidFill>
                  <a:schemeClr val="accent1"/>
                </a:solidFill>
              </a:rPr>
              <a:t>c)</a:t>
            </a:r>
            <a:r>
              <a:rPr lang="tr-TR" altLang="tr-TR" sz="2000" dirty="0"/>
              <a:t> Kurumca belirlenen </a:t>
            </a:r>
            <a:r>
              <a:rPr lang="tr-TR" altLang="tr-TR" sz="2000" dirty="0">
                <a:solidFill>
                  <a:srgbClr val="FFFF00"/>
                </a:solidFill>
              </a:rPr>
              <a:t>tasarruf tedbirlerine riayet etmemek, </a:t>
            </a:r>
          </a:p>
          <a:p>
            <a:pPr algn="just" eaLnBrk="1" hangingPunct="1">
              <a:lnSpc>
                <a:spcPct val="80000"/>
              </a:lnSpc>
              <a:buFontTx/>
              <a:buNone/>
            </a:pPr>
            <a:r>
              <a:rPr lang="tr-TR" altLang="tr-TR" sz="2000" b="1" dirty="0">
                <a:solidFill>
                  <a:schemeClr val="accent1"/>
                </a:solidFill>
              </a:rPr>
              <a:t>d)</a:t>
            </a:r>
            <a:r>
              <a:rPr lang="tr-TR" altLang="tr-TR" sz="2000" dirty="0"/>
              <a:t> </a:t>
            </a:r>
            <a:r>
              <a:rPr lang="tr-TR" altLang="tr-TR" sz="2000" dirty="0">
                <a:solidFill>
                  <a:srgbClr val="FFFF00"/>
                </a:solidFill>
              </a:rPr>
              <a:t>Usulsüz müracaat </a:t>
            </a:r>
            <a:r>
              <a:rPr lang="tr-TR" altLang="tr-TR" sz="2000" dirty="0"/>
              <a:t>veya şikayette bulunmak,</a:t>
            </a:r>
          </a:p>
          <a:p>
            <a:pPr algn="just" eaLnBrk="1" hangingPunct="1">
              <a:lnSpc>
                <a:spcPct val="80000"/>
              </a:lnSpc>
              <a:buFontTx/>
              <a:buNone/>
            </a:pPr>
            <a:r>
              <a:rPr lang="tr-TR" altLang="tr-TR" sz="2000" b="1" dirty="0">
                <a:solidFill>
                  <a:schemeClr val="accent1"/>
                </a:solidFill>
              </a:rPr>
              <a:t>e)</a:t>
            </a:r>
            <a:r>
              <a:rPr lang="tr-TR" altLang="tr-TR" sz="2000" dirty="0"/>
              <a:t> Devlet memuru vakarına yakışmayan </a:t>
            </a:r>
            <a:r>
              <a:rPr lang="tr-TR" altLang="tr-TR" sz="2000" dirty="0">
                <a:solidFill>
                  <a:srgbClr val="FFFF00"/>
                </a:solidFill>
              </a:rPr>
              <a:t>tutum ve davranışta bulunmak</a:t>
            </a:r>
            <a:r>
              <a:rPr lang="tr-TR" altLang="tr-TR" sz="2000" dirty="0"/>
              <a:t>,</a:t>
            </a:r>
          </a:p>
          <a:p>
            <a:pPr algn="just" eaLnBrk="1" hangingPunct="1">
              <a:lnSpc>
                <a:spcPct val="80000"/>
              </a:lnSpc>
              <a:buFontTx/>
              <a:buNone/>
            </a:pPr>
            <a:r>
              <a:rPr lang="tr-TR" altLang="tr-TR" sz="2000" b="1" dirty="0">
                <a:solidFill>
                  <a:schemeClr val="accent1"/>
                </a:solidFill>
              </a:rPr>
              <a:t>f)</a:t>
            </a:r>
            <a:r>
              <a:rPr lang="tr-TR" altLang="tr-TR" sz="2000" dirty="0"/>
              <a:t> Görevine veya iş sahiplerine </a:t>
            </a:r>
            <a:r>
              <a:rPr lang="tr-TR" altLang="tr-TR" sz="2000" dirty="0">
                <a:solidFill>
                  <a:srgbClr val="FFFF00"/>
                </a:solidFill>
              </a:rPr>
              <a:t>karşı kayıtsızlık göstermek </a:t>
            </a:r>
            <a:r>
              <a:rPr lang="tr-TR" altLang="tr-TR" sz="2000" dirty="0"/>
              <a:t>veya ilgisiz kalmak,</a:t>
            </a:r>
          </a:p>
          <a:p>
            <a:pPr algn="just" eaLnBrk="1" hangingPunct="1">
              <a:lnSpc>
                <a:spcPct val="80000"/>
              </a:lnSpc>
              <a:buFontTx/>
              <a:buNone/>
            </a:pPr>
            <a:r>
              <a:rPr lang="tr-TR" altLang="tr-TR" sz="2000" b="1" dirty="0">
                <a:solidFill>
                  <a:schemeClr val="accent1"/>
                </a:solidFill>
              </a:rPr>
              <a:t>g)</a:t>
            </a:r>
            <a:r>
              <a:rPr lang="tr-TR" altLang="tr-TR" sz="2000" dirty="0"/>
              <a:t> Belirlenen </a:t>
            </a:r>
            <a:r>
              <a:rPr lang="tr-TR" altLang="tr-TR" sz="2000" u="sng" dirty="0">
                <a:solidFill>
                  <a:srgbClr val="FFFF00"/>
                </a:solidFill>
                <a:effectLst>
                  <a:outerShdw blurRad="38100" dist="38100" dir="2700000" algn="tl">
                    <a:srgbClr val="000000">
                      <a:alpha val="43137"/>
                    </a:srgbClr>
                  </a:outerShdw>
                </a:effectLst>
              </a:rPr>
              <a:t>kılık ve kıyafet hükümlerine </a:t>
            </a:r>
            <a:r>
              <a:rPr lang="tr-TR" altLang="tr-TR" sz="2000" dirty="0"/>
              <a:t>aykırı davranmak,</a:t>
            </a:r>
          </a:p>
          <a:p>
            <a:pPr algn="just" eaLnBrk="1" hangingPunct="1">
              <a:lnSpc>
                <a:spcPct val="80000"/>
              </a:lnSpc>
              <a:buFontTx/>
              <a:buNone/>
            </a:pPr>
            <a:r>
              <a:rPr lang="tr-TR" altLang="tr-TR" sz="2000" b="1" dirty="0">
                <a:solidFill>
                  <a:schemeClr val="accent1"/>
                </a:solidFill>
              </a:rPr>
              <a:t>h)</a:t>
            </a:r>
            <a:r>
              <a:rPr lang="tr-TR" altLang="tr-TR" sz="2000" dirty="0"/>
              <a:t> Görevin işbirliği içinde </a:t>
            </a:r>
            <a:r>
              <a:rPr lang="tr-TR" altLang="tr-TR" sz="2000" u="sng" dirty="0">
                <a:solidFill>
                  <a:srgbClr val="FFFF00"/>
                </a:solidFill>
                <a:effectLst>
                  <a:outerShdw blurRad="38100" dist="38100" dir="2700000" algn="tl">
                    <a:srgbClr val="000000">
                      <a:alpha val="43137"/>
                    </a:srgbClr>
                  </a:outerShdw>
                </a:effectLst>
              </a:rPr>
              <a:t>yapılması ilkesine aykırı davranışlarda </a:t>
            </a:r>
            <a:r>
              <a:rPr lang="tr-TR" altLang="tr-TR" sz="2000" dirty="0"/>
              <a:t>bulunmak.</a:t>
            </a:r>
          </a:p>
        </p:txBody>
      </p:sp>
      <p:sp>
        <p:nvSpPr>
          <p:cNvPr id="5" name="3 Veri Yer Tutucusu"/>
          <p:cNvSpPr>
            <a:spLocks noGrp="1"/>
          </p:cNvSpPr>
          <p:nvPr>
            <p:ph type="dt" sz="half" idx="10"/>
          </p:nvPr>
        </p:nvSpPr>
        <p:spPr/>
        <p:txBody>
          <a:bodyPr/>
          <a:lstStyle/>
          <a:p>
            <a:pPr>
              <a:defRPr/>
            </a:pPr>
            <a:fld id="{05A5A95C-42B3-41EF-804B-25E3675B7DCB}"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7B2790E5-094B-47AF-9B1B-5B1AD67128FE}" type="slidenum">
              <a:rPr lang="tr-TR" altLang="tr-TR" sz="1200" b="0"/>
              <a:pPr eaLnBrk="1" hangingPunct="1"/>
              <a:t>54</a:t>
            </a:fld>
            <a:endParaRPr lang="tr-TR" altLang="tr-TR" sz="1200" b="0"/>
          </a:p>
        </p:txBody>
      </p:sp>
    </p:spTree>
  </p:cSld>
  <p:clrMapOvr>
    <a:masterClrMapping/>
  </p:clrMapOvr>
  <p:transition spd="slow">
    <p:wheel/>
    <p:sndAc>
      <p:stSnd>
        <p:snd r:embed="rId2" name="camera.wav"/>
      </p:st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FCEEFC8E-0E4B-40EA-9D28-74192827672F}"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DE9D5286-B731-4D92-81E5-62D2BFBBA8E5}" type="slidenum">
              <a:rPr lang="tr-TR" altLang="tr-TR" sz="1200" b="0"/>
              <a:pPr eaLnBrk="1" hangingPunct="1"/>
              <a:t>55</a:t>
            </a:fld>
            <a:endParaRPr lang="tr-TR" altLang="tr-TR" sz="1200" b="0"/>
          </a:p>
        </p:txBody>
      </p:sp>
      <p:sp>
        <p:nvSpPr>
          <p:cNvPr id="182277" name="Rectangle 3"/>
          <p:cNvSpPr>
            <a:spLocks noGrp="1" noChangeArrowheads="1"/>
          </p:cNvSpPr>
          <p:nvPr>
            <p:ph type="body" idx="4294967295"/>
          </p:nvPr>
        </p:nvSpPr>
        <p:spPr>
          <a:xfrm>
            <a:off x="0" y="260350"/>
            <a:ext cx="8496300" cy="6408738"/>
          </a:xfrm>
        </p:spPr>
        <p:txBody>
          <a:bodyPr>
            <a:normAutofit lnSpcReduction="10000"/>
          </a:bodyPr>
          <a:lstStyle/>
          <a:p>
            <a:pPr algn="just" eaLnBrk="1" hangingPunct="1">
              <a:lnSpc>
                <a:spcPct val="80000"/>
              </a:lnSpc>
            </a:pPr>
            <a:r>
              <a:rPr lang="tr-TR" altLang="tr-TR" sz="2400" dirty="0">
                <a:solidFill>
                  <a:schemeClr val="hlink"/>
                </a:solidFill>
              </a:rPr>
              <a:t>  </a:t>
            </a:r>
            <a:r>
              <a:rPr lang="tr-TR" altLang="tr-TR" sz="2400" i="1" u="sng" dirty="0">
                <a:solidFill>
                  <a:srgbClr val="FFFF99"/>
                </a:solidFill>
              </a:rPr>
              <a:t>B - Kınama :</a:t>
            </a:r>
            <a:r>
              <a:rPr lang="tr-TR" altLang="tr-TR" sz="2400" i="1" dirty="0">
                <a:solidFill>
                  <a:srgbClr val="FF99FF"/>
                </a:solidFill>
              </a:rPr>
              <a:t> Memura, görevinde ve davranışlarında </a:t>
            </a:r>
            <a:r>
              <a:rPr lang="tr-TR" altLang="tr-TR" sz="2400" i="1" u="sng" dirty="0">
                <a:solidFill>
                  <a:srgbClr val="FFFF00"/>
                </a:solidFill>
                <a:effectLst>
                  <a:outerShdw blurRad="38100" dist="38100" dir="2700000" algn="tl">
                    <a:srgbClr val="000000">
                      <a:alpha val="43137"/>
                    </a:srgbClr>
                  </a:outerShdw>
                </a:effectLst>
              </a:rPr>
              <a:t>kusurlu olduğunun </a:t>
            </a:r>
            <a:r>
              <a:rPr lang="tr-TR" altLang="tr-TR" sz="2400" i="1" dirty="0">
                <a:solidFill>
                  <a:srgbClr val="FF99FF"/>
                </a:solidFill>
              </a:rPr>
              <a:t>yazı ile bildirilmesidir.</a:t>
            </a:r>
          </a:p>
          <a:p>
            <a:pPr algn="just" eaLnBrk="1" hangingPunct="1">
              <a:lnSpc>
                <a:spcPct val="80000"/>
              </a:lnSpc>
            </a:pPr>
            <a:r>
              <a:rPr lang="tr-TR" altLang="tr-TR" sz="2400" dirty="0">
                <a:solidFill>
                  <a:srgbClr val="FF99FF"/>
                </a:solidFill>
              </a:rPr>
              <a:t>  </a:t>
            </a:r>
            <a:r>
              <a:rPr lang="tr-TR" altLang="tr-TR" sz="2400" u="sng" dirty="0">
                <a:solidFill>
                  <a:srgbClr val="FFFF99"/>
                </a:solidFill>
              </a:rPr>
              <a:t>Kınama cezasını gerektiren fiil ve haller şunlardır:</a:t>
            </a:r>
          </a:p>
          <a:p>
            <a:pPr algn="just" eaLnBrk="1" hangingPunct="1">
              <a:lnSpc>
                <a:spcPct val="80000"/>
              </a:lnSpc>
              <a:buFontTx/>
              <a:buNone/>
            </a:pPr>
            <a:r>
              <a:rPr lang="tr-TR" altLang="tr-TR" sz="2400" b="1" dirty="0">
                <a:solidFill>
                  <a:schemeClr val="accent1"/>
                </a:solidFill>
              </a:rPr>
              <a:t>a)</a:t>
            </a:r>
            <a:r>
              <a:rPr lang="tr-TR" altLang="tr-TR" sz="2400" dirty="0"/>
              <a:t> Verilen emir ve görevlerin tam ve zamanında yapılmasında, görev mahallinde kurumlarca belirlenen usul ve esasların yerine getirilmesinde, görevle ilgili resmi belge, araç ve gereçlerin </a:t>
            </a:r>
            <a:r>
              <a:rPr lang="tr-TR" altLang="tr-TR" sz="2400" dirty="0">
                <a:solidFill>
                  <a:srgbClr val="FFFF00"/>
                </a:solidFill>
              </a:rPr>
              <a:t>korunması, kullanılması ve bakımından kusurlu davranmak,</a:t>
            </a:r>
          </a:p>
          <a:p>
            <a:pPr algn="just" eaLnBrk="1" hangingPunct="1">
              <a:lnSpc>
                <a:spcPct val="80000"/>
              </a:lnSpc>
              <a:buFontTx/>
              <a:buNone/>
            </a:pPr>
            <a:r>
              <a:rPr lang="tr-TR" altLang="tr-TR" sz="2400" b="1" dirty="0">
                <a:solidFill>
                  <a:schemeClr val="accent1"/>
                </a:solidFill>
              </a:rPr>
              <a:t>b)</a:t>
            </a:r>
            <a:r>
              <a:rPr lang="tr-TR" altLang="tr-TR" sz="2400" dirty="0"/>
              <a:t> Eşlerinin, reşit olmayan veya mahcur olan çocuklarının kazanç getiren sürekli faaliyetlerini </a:t>
            </a:r>
            <a:r>
              <a:rPr lang="tr-TR" altLang="tr-TR" sz="2400" b="1" u="sng" dirty="0">
                <a:solidFill>
                  <a:srgbClr val="FFFF00"/>
                </a:solidFill>
                <a:effectLst>
                  <a:outerShdw blurRad="38100" dist="38100" dir="2700000" algn="tl">
                    <a:srgbClr val="000000">
                      <a:alpha val="43137"/>
                    </a:srgbClr>
                  </a:outerShdw>
                </a:effectLst>
              </a:rPr>
              <a:t>belirlenen sürede kurumuna bildirmemek,</a:t>
            </a:r>
          </a:p>
          <a:p>
            <a:pPr algn="just" eaLnBrk="1" hangingPunct="1">
              <a:lnSpc>
                <a:spcPct val="80000"/>
              </a:lnSpc>
              <a:buFontTx/>
              <a:buNone/>
            </a:pPr>
            <a:r>
              <a:rPr lang="tr-TR" altLang="tr-TR" sz="2400" b="1" dirty="0">
                <a:solidFill>
                  <a:schemeClr val="accent1"/>
                </a:solidFill>
              </a:rPr>
              <a:t>c)</a:t>
            </a:r>
            <a:r>
              <a:rPr lang="tr-TR" altLang="tr-TR" sz="2400" dirty="0"/>
              <a:t> Görev sırasında amire hal ve hareketi ile </a:t>
            </a:r>
            <a:r>
              <a:rPr lang="tr-TR" altLang="tr-TR" sz="2400" u="sng" dirty="0">
                <a:solidFill>
                  <a:srgbClr val="FFFF00"/>
                </a:solidFill>
                <a:effectLst>
                  <a:outerShdw blurRad="38100" dist="38100" dir="2700000" algn="tl">
                    <a:srgbClr val="000000">
                      <a:alpha val="43137"/>
                    </a:srgbClr>
                  </a:outerShdw>
                </a:effectLst>
              </a:rPr>
              <a:t>saygısız davranmak,</a:t>
            </a:r>
          </a:p>
          <a:p>
            <a:pPr algn="just" eaLnBrk="1" hangingPunct="1">
              <a:lnSpc>
                <a:spcPct val="80000"/>
              </a:lnSpc>
              <a:buFontTx/>
              <a:buNone/>
            </a:pPr>
            <a:r>
              <a:rPr lang="tr-TR" altLang="tr-TR" sz="2400" b="1" dirty="0">
                <a:solidFill>
                  <a:schemeClr val="accent1"/>
                </a:solidFill>
              </a:rPr>
              <a:t>d)</a:t>
            </a:r>
            <a:r>
              <a:rPr lang="tr-TR" altLang="tr-TR" sz="2400" dirty="0"/>
              <a:t> Hizmet dışında Devlet memurunun </a:t>
            </a:r>
            <a:r>
              <a:rPr lang="tr-TR" altLang="tr-TR" sz="2400" u="sng" dirty="0">
                <a:solidFill>
                  <a:srgbClr val="FFFF00"/>
                </a:solidFill>
                <a:effectLst>
                  <a:outerShdw blurRad="38100" dist="38100" dir="2700000" algn="tl">
                    <a:srgbClr val="000000">
                      <a:alpha val="43137"/>
                    </a:srgbClr>
                  </a:outerShdw>
                </a:effectLst>
              </a:rPr>
              <a:t>itibar ve güven duygusunu sarsacak </a:t>
            </a:r>
            <a:r>
              <a:rPr lang="tr-TR" altLang="tr-TR" sz="2400" dirty="0"/>
              <a:t>nitelikte davranışlarda bulunmak,</a:t>
            </a:r>
          </a:p>
          <a:p>
            <a:pPr algn="just" eaLnBrk="1" hangingPunct="1">
              <a:lnSpc>
                <a:spcPct val="80000"/>
              </a:lnSpc>
              <a:buFontTx/>
              <a:buNone/>
            </a:pPr>
            <a:r>
              <a:rPr lang="tr-TR" altLang="tr-TR" sz="2400" b="1" dirty="0">
                <a:solidFill>
                  <a:schemeClr val="accent1"/>
                </a:solidFill>
              </a:rPr>
              <a:t>e)</a:t>
            </a:r>
            <a:r>
              <a:rPr lang="tr-TR" altLang="tr-TR" sz="2400" dirty="0"/>
              <a:t> Devlete ait </a:t>
            </a:r>
            <a:r>
              <a:rPr lang="tr-TR" altLang="tr-TR" sz="2400" dirty="0">
                <a:solidFill>
                  <a:srgbClr val="FFFF00"/>
                </a:solidFill>
              </a:rPr>
              <a:t>resmi </a:t>
            </a:r>
            <a:r>
              <a:rPr lang="tr-TR" altLang="tr-TR" sz="2400" dirty="0" err="1">
                <a:solidFill>
                  <a:srgbClr val="FFFF00"/>
                </a:solidFill>
              </a:rPr>
              <a:t>araç,gereç</a:t>
            </a:r>
            <a:r>
              <a:rPr lang="tr-TR" altLang="tr-TR" sz="2400" dirty="0">
                <a:solidFill>
                  <a:srgbClr val="FFFF00"/>
                </a:solidFill>
              </a:rPr>
              <a:t> ve benzeri </a:t>
            </a:r>
            <a:r>
              <a:rPr lang="tr-TR" altLang="tr-TR" sz="2400" dirty="0"/>
              <a:t>eşyayı </a:t>
            </a:r>
            <a:r>
              <a:rPr lang="tr-TR" altLang="tr-TR" sz="2400" dirty="0">
                <a:solidFill>
                  <a:srgbClr val="FFFF00"/>
                </a:solidFill>
              </a:rPr>
              <a:t>özel işlerinde kullanmak, </a:t>
            </a:r>
          </a:p>
          <a:p>
            <a:pPr algn="just" eaLnBrk="1" hangingPunct="1">
              <a:lnSpc>
                <a:spcPct val="80000"/>
              </a:lnSpc>
              <a:buFontTx/>
              <a:buNone/>
            </a:pPr>
            <a:r>
              <a:rPr lang="tr-TR" altLang="tr-TR" sz="2400" dirty="0"/>
              <a:t>            </a:t>
            </a:r>
          </a:p>
        </p:txBody>
      </p:sp>
    </p:spTree>
  </p:cSld>
  <p:clrMapOvr>
    <a:masterClrMapping/>
  </p:clrMapOvr>
  <p:transition spd="slow">
    <p:wheel/>
    <p:sndAc>
      <p:stSnd>
        <p:snd r:embed="rId2" name="camera.wav"/>
      </p:st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F553375C-CC80-412A-984E-1534D4F374D3}" type="datetime1">
              <a:rPr lang="tr-TR" smtClean="0"/>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5C49CF71-4FE6-4F60-B00D-F88FF92C9FD1}" type="slidenum">
              <a:rPr lang="tr-TR" altLang="tr-TR" sz="1200" b="0" smtClean="0"/>
              <a:pPr eaLnBrk="1" hangingPunct="1"/>
              <a:t>56</a:t>
            </a:fld>
            <a:endParaRPr lang="tr-TR" altLang="tr-TR" sz="1200" b="0"/>
          </a:p>
        </p:txBody>
      </p:sp>
      <p:sp>
        <p:nvSpPr>
          <p:cNvPr id="183301" name="Rectangle 3"/>
          <p:cNvSpPr>
            <a:spLocks noGrp="1" noChangeArrowheads="1"/>
          </p:cNvSpPr>
          <p:nvPr>
            <p:ph type="body" idx="4294967295"/>
          </p:nvPr>
        </p:nvSpPr>
        <p:spPr>
          <a:xfrm>
            <a:off x="13759" y="908720"/>
            <a:ext cx="8435975" cy="5761038"/>
          </a:xfrm>
        </p:spPr>
        <p:txBody>
          <a:bodyPr>
            <a:normAutofit lnSpcReduction="10000"/>
          </a:bodyPr>
          <a:lstStyle/>
          <a:p>
            <a:pPr algn="just" eaLnBrk="1" hangingPunct="1">
              <a:lnSpc>
                <a:spcPct val="90000"/>
              </a:lnSpc>
              <a:buFontTx/>
              <a:buNone/>
            </a:pPr>
            <a:r>
              <a:rPr lang="tr-TR" altLang="tr-TR" sz="2400" b="1" dirty="0">
                <a:solidFill>
                  <a:schemeClr val="accent1"/>
                </a:solidFill>
              </a:rPr>
              <a:t>f)</a:t>
            </a:r>
            <a:r>
              <a:rPr lang="tr-TR" altLang="tr-TR" sz="2400" dirty="0"/>
              <a:t> Devlete ait resmi belge, araç, gereç ve benzeri eşyayı </a:t>
            </a:r>
            <a:r>
              <a:rPr lang="tr-TR" altLang="tr-TR" sz="2400" b="1" dirty="0">
                <a:solidFill>
                  <a:srgbClr val="FFFF00"/>
                </a:solidFill>
                <a:effectLst>
                  <a:outerShdw blurRad="38100" dist="38100" dir="2700000" algn="tl">
                    <a:srgbClr val="000000">
                      <a:alpha val="43137"/>
                    </a:srgbClr>
                  </a:outerShdw>
                </a:effectLst>
              </a:rPr>
              <a:t>kaybetmek,</a:t>
            </a:r>
          </a:p>
          <a:p>
            <a:pPr algn="just" eaLnBrk="1" hangingPunct="1">
              <a:lnSpc>
                <a:spcPct val="90000"/>
              </a:lnSpc>
              <a:buFontTx/>
              <a:buNone/>
            </a:pPr>
            <a:r>
              <a:rPr lang="tr-TR" altLang="tr-TR" sz="2400" b="1" dirty="0">
                <a:solidFill>
                  <a:schemeClr val="accent1"/>
                </a:solidFill>
              </a:rPr>
              <a:t>g)</a:t>
            </a:r>
            <a:r>
              <a:rPr lang="tr-TR" altLang="tr-TR" sz="2400" dirty="0"/>
              <a:t> İş arkadaşlarına, maiyetindeki personele ve iş sahiplerine </a:t>
            </a:r>
            <a:r>
              <a:rPr lang="tr-TR" altLang="tr-TR" sz="2400" u="sng" dirty="0">
                <a:solidFill>
                  <a:srgbClr val="FFFF00"/>
                </a:solidFill>
                <a:effectLst>
                  <a:outerShdw blurRad="38100" dist="38100" dir="2700000" algn="tl">
                    <a:srgbClr val="000000">
                      <a:alpha val="43137"/>
                    </a:srgbClr>
                  </a:outerShdw>
                </a:effectLst>
              </a:rPr>
              <a:t>kötü muamelede bulunmak,</a:t>
            </a:r>
          </a:p>
          <a:p>
            <a:pPr algn="just" eaLnBrk="1" hangingPunct="1">
              <a:lnSpc>
                <a:spcPct val="90000"/>
              </a:lnSpc>
              <a:buFontTx/>
              <a:buNone/>
            </a:pPr>
            <a:r>
              <a:rPr lang="tr-TR" altLang="tr-TR" sz="2400" b="1" dirty="0">
                <a:solidFill>
                  <a:schemeClr val="accent1"/>
                </a:solidFill>
              </a:rPr>
              <a:t>h)</a:t>
            </a:r>
            <a:r>
              <a:rPr lang="tr-TR" altLang="tr-TR" sz="2400" dirty="0"/>
              <a:t> İş arkadaşlarına ve iş sahiplerine </a:t>
            </a:r>
            <a:r>
              <a:rPr lang="tr-TR" altLang="tr-TR" sz="2400" u="sng" dirty="0">
                <a:solidFill>
                  <a:srgbClr val="FFFF00"/>
                </a:solidFill>
                <a:effectLst>
                  <a:outerShdw blurRad="38100" dist="38100" dir="2700000" algn="tl">
                    <a:srgbClr val="000000">
                      <a:alpha val="43137"/>
                    </a:srgbClr>
                  </a:outerShdw>
                </a:effectLst>
              </a:rPr>
              <a:t>söz veya hareketle sataşmak,</a:t>
            </a:r>
          </a:p>
          <a:p>
            <a:pPr algn="just" eaLnBrk="1" hangingPunct="1">
              <a:lnSpc>
                <a:spcPct val="90000"/>
              </a:lnSpc>
              <a:buFontTx/>
              <a:buNone/>
            </a:pPr>
            <a:r>
              <a:rPr lang="tr-TR" altLang="tr-TR" sz="2400" b="1" dirty="0">
                <a:solidFill>
                  <a:schemeClr val="accent1"/>
                </a:solidFill>
              </a:rPr>
              <a:t>ı)</a:t>
            </a:r>
            <a:r>
              <a:rPr lang="tr-TR" altLang="tr-TR" sz="2400" dirty="0"/>
              <a:t> Görev mahallinde </a:t>
            </a:r>
            <a:r>
              <a:rPr lang="tr-TR" altLang="tr-TR" sz="2400" dirty="0">
                <a:solidFill>
                  <a:srgbClr val="FFFF00"/>
                </a:solidFill>
              </a:rPr>
              <a:t>genel ahlak ve edep dışı </a:t>
            </a:r>
            <a:r>
              <a:rPr lang="tr-TR" altLang="tr-TR" sz="2400" dirty="0"/>
              <a:t>davranışlarda bulunmak ve bu tür yazı yazmak, işaret, resim ve benzeri </a:t>
            </a:r>
            <a:r>
              <a:rPr lang="tr-TR" altLang="tr-TR" sz="2400" dirty="0">
                <a:solidFill>
                  <a:srgbClr val="FFFF00"/>
                </a:solidFill>
              </a:rPr>
              <a:t>şekiller çizmek ve yapmak,</a:t>
            </a:r>
          </a:p>
          <a:p>
            <a:pPr algn="just" eaLnBrk="1" hangingPunct="1">
              <a:lnSpc>
                <a:spcPct val="90000"/>
              </a:lnSpc>
              <a:buFontTx/>
              <a:buNone/>
            </a:pPr>
            <a:r>
              <a:rPr lang="tr-TR" altLang="tr-TR" sz="2400" b="1" dirty="0">
                <a:solidFill>
                  <a:schemeClr val="accent1"/>
                </a:solidFill>
              </a:rPr>
              <a:t>j)</a:t>
            </a:r>
            <a:r>
              <a:rPr lang="tr-TR" altLang="tr-TR" sz="2400" dirty="0"/>
              <a:t> Verilen </a:t>
            </a:r>
            <a:r>
              <a:rPr lang="tr-TR" altLang="tr-TR" sz="2400" u="sng" dirty="0">
                <a:solidFill>
                  <a:srgbClr val="FFFF00"/>
                </a:solidFill>
                <a:effectLst>
                  <a:outerShdw blurRad="38100" dist="38100" dir="2700000" algn="tl">
                    <a:srgbClr val="000000">
                      <a:alpha val="43137"/>
                    </a:srgbClr>
                  </a:outerShdw>
                </a:effectLst>
              </a:rPr>
              <a:t>emirlere itiraz etmek,</a:t>
            </a:r>
          </a:p>
          <a:p>
            <a:pPr algn="just" eaLnBrk="1" hangingPunct="1">
              <a:lnSpc>
                <a:spcPct val="90000"/>
              </a:lnSpc>
              <a:buFontTx/>
              <a:buNone/>
            </a:pPr>
            <a:r>
              <a:rPr lang="tr-TR" altLang="tr-TR" sz="2400" b="1" dirty="0">
                <a:solidFill>
                  <a:schemeClr val="accent1"/>
                </a:solidFill>
              </a:rPr>
              <a:t>k)</a:t>
            </a:r>
            <a:r>
              <a:rPr lang="tr-TR" altLang="tr-TR" sz="2400" dirty="0"/>
              <a:t>Borçlarını kasten ödemeyerek hakkında </a:t>
            </a:r>
            <a:r>
              <a:rPr lang="tr-TR" altLang="tr-TR" sz="2400" u="sng" dirty="0">
                <a:solidFill>
                  <a:srgbClr val="FFFF00"/>
                </a:solidFill>
                <a:effectLst>
                  <a:outerShdw blurRad="38100" dist="38100" dir="2700000" algn="tl">
                    <a:srgbClr val="000000">
                      <a:alpha val="43137"/>
                    </a:srgbClr>
                  </a:outerShdw>
                </a:effectLst>
              </a:rPr>
              <a:t>yasal yollara başvurulmasına neden olmak,</a:t>
            </a:r>
          </a:p>
          <a:p>
            <a:pPr algn="just" eaLnBrk="1" hangingPunct="1">
              <a:lnSpc>
                <a:spcPct val="90000"/>
              </a:lnSpc>
              <a:buFontTx/>
              <a:buNone/>
            </a:pPr>
            <a:r>
              <a:rPr lang="tr-TR" altLang="tr-TR" sz="2400" b="1" dirty="0">
                <a:solidFill>
                  <a:schemeClr val="accent1"/>
                </a:solidFill>
              </a:rPr>
              <a:t>l)</a:t>
            </a:r>
            <a:r>
              <a:rPr lang="tr-TR" altLang="tr-TR" sz="2400" dirty="0"/>
              <a:t>Kurumların huzur, sükun ve çalışma düzenini bozmak.</a:t>
            </a:r>
          </a:p>
          <a:p>
            <a:pPr algn="just" eaLnBrk="1" hangingPunct="1">
              <a:lnSpc>
                <a:spcPct val="90000"/>
              </a:lnSpc>
              <a:buFontTx/>
              <a:buNone/>
            </a:pPr>
            <a:r>
              <a:rPr lang="tr-TR" altLang="tr-TR" sz="2400" b="1" dirty="0">
                <a:solidFill>
                  <a:schemeClr val="accent1"/>
                </a:solidFill>
              </a:rPr>
              <a:t>m)</a:t>
            </a:r>
            <a:r>
              <a:rPr lang="tr-TR" altLang="tr-TR" sz="2400" dirty="0"/>
              <a:t>Yetkili olmadığı halde basına, haber ajanslarına veya radyo ve televizyon kurumlarına bilgi veya demeç vermek. </a:t>
            </a:r>
          </a:p>
          <a:p>
            <a:pPr algn="just" eaLnBrk="1" hangingPunct="1">
              <a:lnSpc>
                <a:spcPct val="90000"/>
              </a:lnSpc>
            </a:pPr>
            <a:endParaRPr lang="tr-TR" altLang="tr-TR" sz="2400" dirty="0"/>
          </a:p>
        </p:txBody>
      </p:sp>
    </p:spTree>
  </p:cSld>
  <p:clrMapOvr>
    <a:masterClrMapping/>
  </p:clrMapOvr>
  <p:transition spd="slow">
    <p:wheel/>
    <p:sndAc>
      <p:stSnd>
        <p:snd r:embed="rId2" name="camera.wav"/>
      </p:stSnd>
    </p:sndAc>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DCD3E73F-1E1E-40BF-BB5B-0CCB2DFE1A57}"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49754D12-B7E3-4A39-AEEC-02C53FA60F5C}" type="slidenum">
              <a:rPr lang="tr-TR" altLang="tr-TR" sz="1200" b="0"/>
              <a:pPr eaLnBrk="1" hangingPunct="1"/>
              <a:t>57</a:t>
            </a:fld>
            <a:endParaRPr lang="tr-TR" altLang="tr-TR" sz="1200" b="0"/>
          </a:p>
        </p:txBody>
      </p:sp>
      <p:sp>
        <p:nvSpPr>
          <p:cNvPr id="184325" name="Rectangle 3"/>
          <p:cNvSpPr>
            <a:spLocks noGrp="1" noChangeArrowheads="1"/>
          </p:cNvSpPr>
          <p:nvPr>
            <p:ph type="body" idx="4294967295"/>
          </p:nvPr>
        </p:nvSpPr>
        <p:spPr>
          <a:xfrm>
            <a:off x="0" y="333375"/>
            <a:ext cx="8569325" cy="6264275"/>
          </a:xfrm>
        </p:spPr>
        <p:txBody>
          <a:bodyPr>
            <a:normAutofit lnSpcReduction="10000"/>
          </a:bodyPr>
          <a:lstStyle/>
          <a:p>
            <a:pPr algn="just" eaLnBrk="1" hangingPunct="1">
              <a:lnSpc>
                <a:spcPct val="80000"/>
              </a:lnSpc>
              <a:buFontTx/>
              <a:buNone/>
            </a:pPr>
            <a:r>
              <a:rPr lang="tr-TR" altLang="tr-TR" sz="2000" dirty="0"/>
              <a:t>   </a:t>
            </a:r>
            <a:r>
              <a:rPr lang="tr-TR" altLang="tr-TR" sz="2000" i="1" u="sng" dirty="0">
                <a:solidFill>
                  <a:srgbClr val="FFFF99"/>
                </a:solidFill>
              </a:rPr>
              <a:t>C - Aylıktan kesme :</a:t>
            </a:r>
            <a:r>
              <a:rPr lang="tr-TR" altLang="tr-TR" sz="2000" dirty="0">
                <a:solidFill>
                  <a:srgbClr val="FF99FF"/>
                </a:solidFill>
              </a:rPr>
              <a:t> Memurun, brüt aylığından </a:t>
            </a:r>
            <a:r>
              <a:rPr lang="tr-TR" altLang="tr-TR" sz="2000" u="sng" dirty="0">
                <a:solidFill>
                  <a:srgbClr val="FFFF99"/>
                </a:solidFill>
              </a:rPr>
              <a:t>1/30 - 1/8</a:t>
            </a:r>
            <a:r>
              <a:rPr lang="tr-TR" altLang="tr-TR" sz="2000" dirty="0">
                <a:solidFill>
                  <a:srgbClr val="FF99FF"/>
                </a:solidFill>
              </a:rPr>
              <a:t> arasında kesinti yapılmasıdır. </a:t>
            </a:r>
          </a:p>
          <a:p>
            <a:pPr algn="just" eaLnBrk="1" hangingPunct="1">
              <a:lnSpc>
                <a:spcPct val="80000"/>
              </a:lnSpc>
              <a:buFontTx/>
              <a:buNone/>
            </a:pPr>
            <a:r>
              <a:rPr lang="tr-TR" altLang="tr-TR" sz="2000" dirty="0">
                <a:solidFill>
                  <a:srgbClr val="FF99FF"/>
                </a:solidFill>
              </a:rPr>
              <a:t> </a:t>
            </a:r>
            <a:r>
              <a:rPr lang="tr-TR" altLang="tr-TR" sz="2000" u="sng" dirty="0">
                <a:solidFill>
                  <a:srgbClr val="FF99FF"/>
                </a:solidFill>
              </a:rPr>
              <a:t>        Aylıktan kesme cezasını gerektiren fiil ve haller şunlardır:</a:t>
            </a:r>
          </a:p>
          <a:p>
            <a:pPr algn="just" eaLnBrk="1" hangingPunct="1">
              <a:lnSpc>
                <a:spcPct val="80000"/>
              </a:lnSpc>
              <a:buFontTx/>
              <a:buNone/>
            </a:pPr>
            <a:r>
              <a:rPr lang="tr-TR" altLang="tr-TR" sz="2000" b="1" dirty="0">
                <a:solidFill>
                  <a:schemeClr val="accent1"/>
                </a:solidFill>
              </a:rPr>
              <a:t>a)</a:t>
            </a:r>
            <a:r>
              <a:rPr lang="tr-TR" altLang="tr-TR" sz="2000" dirty="0"/>
              <a:t> </a:t>
            </a:r>
            <a:r>
              <a:rPr lang="tr-TR" altLang="tr-TR" sz="2000" b="1" u="sng" dirty="0">
                <a:solidFill>
                  <a:srgbClr val="FFFF00"/>
                </a:solidFill>
                <a:effectLst>
                  <a:outerShdw blurRad="38100" dist="38100" dir="2700000" algn="tl">
                    <a:srgbClr val="000000">
                      <a:alpha val="43137"/>
                    </a:srgbClr>
                  </a:outerShdw>
                </a:effectLst>
              </a:rPr>
              <a:t>Kasıtlı olarak; </a:t>
            </a:r>
            <a:r>
              <a:rPr lang="tr-TR" altLang="tr-TR" sz="2000" dirty="0"/>
              <a:t>verilen emir ve görevleri tam ve zamanında yapmamak, görev mahallinde kurumlarca belirlenen usul ve esasları yerine getirmemek, görevle ilgili resmi belge, araç ve gereçleri korumamak, bakımını yapmamak, hor kullanmak, </a:t>
            </a:r>
          </a:p>
          <a:p>
            <a:pPr algn="just" eaLnBrk="1" hangingPunct="1">
              <a:lnSpc>
                <a:spcPct val="80000"/>
              </a:lnSpc>
              <a:buFontTx/>
              <a:buNone/>
            </a:pPr>
            <a:r>
              <a:rPr lang="tr-TR" altLang="tr-TR" sz="2000" b="1" dirty="0">
                <a:solidFill>
                  <a:schemeClr val="accent1"/>
                </a:solidFill>
              </a:rPr>
              <a:t>b)</a:t>
            </a:r>
            <a:r>
              <a:rPr lang="tr-TR" altLang="tr-TR" sz="2000" dirty="0"/>
              <a:t> </a:t>
            </a:r>
            <a:r>
              <a:rPr lang="tr-TR" altLang="tr-TR" sz="2000" i="1" u="sng" dirty="0">
                <a:solidFill>
                  <a:srgbClr val="FFFF99"/>
                </a:solidFill>
              </a:rPr>
              <a:t>Özürsüz olarak bir veya iki gün göreve gelmemek,</a:t>
            </a:r>
          </a:p>
          <a:p>
            <a:pPr algn="just" eaLnBrk="1" hangingPunct="1">
              <a:lnSpc>
                <a:spcPct val="80000"/>
              </a:lnSpc>
              <a:buFontTx/>
              <a:buNone/>
            </a:pPr>
            <a:r>
              <a:rPr lang="tr-TR" altLang="tr-TR" sz="2000" b="1" dirty="0">
                <a:solidFill>
                  <a:schemeClr val="accent1"/>
                </a:solidFill>
              </a:rPr>
              <a:t>c)</a:t>
            </a:r>
            <a:r>
              <a:rPr lang="tr-TR" altLang="tr-TR" sz="2000" dirty="0"/>
              <a:t> Devlete ait resmi belge, araç, gereç ve benzerlerini özel </a:t>
            </a:r>
            <a:r>
              <a:rPr lang="tr-TR" altLang="tr-TR" sz="2000" dirty="0">
                <a:solidFill>
                  <a:srgbClr val="FFFF00"/>
                </a:solidFill>
              </a:rPr>
              <a:t>menfaat sağlamak</a:t>
            </a:r>
            <a:r>
              <a:rPr lang="tr-TR" altLang="tr-TR" sz="2000" dirty="0"/>
              <a:t> için kullanmak,</a:t>
            </a:r>
          </a:p>
          <a:p>
            <a:pPr algn="just" eaLnBrk="1" hangingPunct="1">
              <a:lnSpc>
                <a:spcPct val="80000"/>
              </a:lnSpc>
              <a:buFontTx/>
              <a:buNone/>
            </a:pPr>
            <a:r>
              <a:rPr lang="tr-TR" altLang="tr-TR" sz="2000" b="1" dirty="0">
                <a:solidFill>
                  <a:schemeClr val="accent1"/>
                </a:solidFill>
              </a:rPr>
              <a:t>d)</a:t>
            </a:r>
            <a:r>
              <a:rPr lang="tr-TR" altLang="tr-TR" sz="2000" dirty="0"/>
              <a:t> Görevle ilgili konularda yükümlü olduğu kişilere yalan ve </a:t>
            </a:r>
            <a:r>
              <a:rPr lang="tr-TR" altLang="tr-TR" sz="2000" dirty="0">
                <a:solidFill>
                  <a:srgbClr val="FFFF00"/>
                </a:solidFill>
              </a:rPr>
              <a:t>yanlış beyanda bulunmak,</a:t>
            </a:r>
          </a:p>
          <a:p>
            <a:pPr algn="just" eaLnBrk="1" hangingPunct="1">
              <a:lnSpc>
                <a:spcPct val="80000"/>
              </a:lnSpc>
              <a:buFontTx/>
              <a:buNone/>
            </a:pPr>
            <a:r>
              <a:rPr lang="tr-TR" altLang="tr-TR" sz="2000" b="1" dirty="0">
                <a:solidFill>
                  <a:schemeClr val="accent1"/>
                </a:solidFill>
              </a:rPr>
              <a:t>e)</a:t>
            </a:r>
            <a:r>
              <a:rPr lang="tr-TR" altLang="tr-TR" sz="2000" dirty="0"/>
              <a:t> Görev sırasında amirine </a:t>
            </a:r>
            <a:r>
              <a:rPr lang="tr-TR" altLang="tr-TR" sz="2000" dirty="0">
                <a:solidFill>
                  <a:srgbClr val="FFFF00"/>
                </a:solidFill>
              </a:rPr>
              <a:t>sözle saygısızlık etmek,</a:t>
            </a:r>
          </a:p>
          <a:p>
            <a:pPr algn="just" eaLnBrk="1" hangingPunct="1">
              <a:lnSpc>
                <a:spcPct val="80000"/>
              </a:lnSpc>
              <a:buFontTx/>
              <a:buNone/>
            </a:pPr>
            <a:r>
              <a:rPr lang="tr-TR" altLang="tr-TR" sz="2000" b="1" dirty="0">
                <a:solidFill>
                  <a:schemeClr val="accent1"/>
                </a:solidFill>
              </a:rPr>
              <a:t>f)</a:t>
            </a:r>
            <a:r>
              <a:rPr lang="tr-TR" altLang="tr-TR" sz="2000" dirty="0"/>
              <a:t> Görev yeri sınırları içerisinde her hangi bir yerin toplantı, tören ve benzeri amaçlarla izinsiz olarak kullanılmasına </a:t>
            </a:r>
            <a:r>
              <a:rPr lang="tr-TR" altLang="tr-TR" sz="2000" dirty="0">
                <a:solidFill>
                  <a:srgbClr val="FFFF00"/>
                </a:solidFill>
              </a:rPr>
              <a:t>yardımcı olmak,</a:t>
            </a:r>
          </a:p>
          <a:p>
            <a:pPr algn="just" eaLnBrk="1" hangingPunct="1">
              <a:lnSpc>
                <a:spcPct val="80000"/>
              </a:lnSpc>
              <a:buFontTx/>
              <a:buNone/>
            </a:pPr>
            <a:r>
              <a:rPr lang="tr-TR" altLang="tr-TR" sz="2000" b="1" dirty="0">
                <a:solidFill>
                  <a:schemeClr val="accent1"/>
                </a:solidFill>
              </a:rPr>
              <a:t>g)</a:t>
            </a:r>
            <a:r>
              <a:rPr lang="tr-TR" altLang="tr-TR" sz="2000" dirty="0"/>
              <a:t> </a:t>
            </a:r>
            <a:r>
              <a:rPr lang="tr-TR" altLang="tr-TR" sz="2000" i="1" u="sng" dirty="0">
                <a:solidFill>
                  <a:srgbClr val="FFFF99"/>
                </a:solidFill>
              </a:rPr>
              <a:t>İkamet ettiği ilin hudutlarını izinsiz terk etmek,</a:t>
            </a:r>
          </a:p>
          <a:p>
            <a:pPr algn="just" eaLnBrk="1" hangingPunct="1">
              <a:lnSpc>
                <a:spcPct val="80000"/>
              </a:lnSpc>
              <a:buFontTx/>
              <a:buNone/>
            </a:pPr>
            <a:r>
              <a:rPr lang="tr-TR" altLang="tr-TR" sz="2000" b="1" dirty="0">
                <a:solidFill>
                  <a:schemeClr val="accent1"/>
                </a:solidFill>
              </a:rPr>
              <a:t> h)</a:t>
            </a:r>
            <a:r>
              <a:rPr lang="tr-TR" altLang="tr-TR" sz="2000" dirty="0"/>
              <a:t> Toplu müracaat veya şikayet etmek,</a:t>
            </a:r>
          </a:p>
          <a:p>
            <a:pPr algn="just" eaLnBrk="1" hangingPunct="1">
              <a:lnSpc>
                <a:spcPct val="80000"/>
              </a:lnSpc>
              <a:buFontTx/>
              <a:buNone/>
            </a:pPr>
            <a:r>
              <a:rPr lang="tr-TR" altLang="tr-TR" sz="2000" b="1" dirty="0">
                <a:solidFill>
                  <a:schemeClr val="accent1"/>
                </a:solidFill>
              </a:rPr>
              <a:t>ı)</a:t>
            </a:r>
            <a:r>
              <a:rPr lang="tr-TR" altLang="tr-TR" sz="2000" dirty="0"/>
              <a:t> Hizmet içinde Devlet memurunun itibar ve güven duygusunu sarsacak nitelikte davranışlarda bulunmak,</a:t>
            </a:r>
          </a:p>
          <a:p>
            <a:pPr algn="just" eaLnBrk="1" hangingPunct="1">
              <a:lnSpc>
                <a:spcPct val="80000"/>
              </a:lnSpc>
              <a:buFontTx/>
              <a:buNone/>
            </a:pPr>
            <a:r>
              <a:rPr lang="tr-TR" altLang="tr-TR" sz="2000" b="1" dirty="0">
                <a:solidFill>
                  <a:schemeClr val="accent1"/>
                </a:solidFill>
              </a:rPr>
              <a:t>j)</a:t>
            </a:r>
            <a:r>
              <a:rPr lang="tr-TR" altLang="tr-TR" sz="2000" dirty="0"/>
              <a:t> Yasaklanmış her türlü yayını görev mahallinde bulundurmak.</a:t>
            </a:r>
          </a:p>
        </p:txBody>
      </p:sp>
    </p:spTree>
  </p:cSld>
  <p:clrMapOvr>
    <a:masterClrMapping/>
  </p:clrMapOvr>
  <p:transition spd="slow">
    <p:wheel/>
    <p:sndAc>
      <p:stSnd>
        <p:snd r:embed="rId2" name="camera.wav"/>
      </p:stSnd>
    </p:sndAc>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FAF6BAB2-BC4A-488E-8BA7-1F18526A11A0}"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B9F2C082-063D-45B5-97F2-A34B23BF0BE9}" type="slidenum">
              <a:rPr lang="tr-TR" altLang="tr-TR" sz="1200" b="0"/>
              <a:pPr eaLnBrk="1" hangingPunct="1"/>
              <a:t>58</a:t>
            </a:fld>
            <a:endParaRPr lang="tr-TR" altLang="tr-TR" sz="1200" b="0"/>
          </a:p>
        </p:txBody>
      </p:sp>
      <p:sp>
        <p:nvSpPr>
          <p:cNvPr id="185349" name="Rectangle 3"/>
          <p:cNvSpPr>
            <a:spLocks noGrp="1" noChangeArrowheads="1"/>
          </p:cNvSpPr>
          <p:nvPr>
            <p:ph type="body" idx="4294967295"/>
          </p:nvPr>
        </p:nvSpPr>
        <p:spPr>
          <a:xfrm>
            <a:off x="0" y="188913"/>
            <a:ext cx="8713788" cy="6669087"/>
          </a:xfrm>
        </p:spPr>
        <p:txBody>
          <a:bodyPr>
            <a:normAutofit fontScale="92500"/>
          </a:bodyPr>
          <a:lstStyle/>
          <a:p>
            <a:pPr eaLnBrk="1" hangingPunct="1">
              <a:lnSpc>
                <a:spcPct val="90000"/>
              </a:lnSpc>
              <a:buFontTx/>
              <a:buNone/>
            </a:pPr>
            <a:r>
              <a:rPr lang="tr-TR" altLang="tr-TR" sz="2400" dirty="0">
                <a:solidFill>
                  <a:srgbClr val="FF99FF"/>
                </a:solidFill>
              </a:rPr>
              <a:t> </a:t>
            </a:r>
            <a:r>
              <a:rPr lang="tr-TR" altLang="tr-TR" sz="2400" i="1" u="sng" dirty="0">
                <a:solidFill>
                  <a:srgbClr val="FFFF99"/>
                </a:solidFill>
              </a:rPr>
              <a:t>D - Kademe ilerlemesinin durdurulması :</a:t>
            </a:r>
            <a:r>
              <a:rPr lang="tr-TR" altLang="tr-TR" sz="2400" dirty="0">
                <a:solidFill>
                  <a:srgbClr val="FF99FF"/>
                </a:solidFill>
              </a:rPr>
              <a:t> Fiilin ağırlık derecesine göre memurun, </a:t>
            </a:r>
            <a:r>
              <a:rPr lang="tr-TR" altLang="tr-TR" sz="2400" dirty="0">
                <a:solidFill>
                  <a:srgbClr val="FFFF00"/>
                </a:solidFill>
              </a:rPr>
              <a:t>bulunduğu kademede ilerlemesinin 1 - 3 yıl </a:t>
            </a:r>
            <a:r>
              <a:rPr lang="tr-TR" altLang="tr-TR" sz="2400" dirty="0">
                <a:solidFill>
                  <a:srgbClr val="FF99FF"/>
                </a:solidFill>
              </a:rPr>
              <a:t>durdurulmasıdır.</a:t>
            </a:r>
          </a:p>
          <a:p>
            <a:pPr eaLnBrk="1" hangingPunct="1">
              <a:lnSpc>
                <a:spcPct val="90000"/>
              </a:lnSpc>
            </a:pPr>
            <a:r>
              <a:rPr lang="tr-TR" altLang="tr-TR" sz="2400" dirty="0"/>
              <a:t>           </a:t>
            </a:r>
            <a:r>
              <a:rPr lang="tr-TR" altLang="tr-TR" sz="2400" u="sng" dirty="0">
                <a:solidFill>
                  <a:srgbClr val="FF99FF"/>
                </a:solidFill>
              </a:rPr>
              <a:t>  Kademe ilerlemesinin durdurulması cezasını gerektiren fiil ve haller şunlardır:</a:t>
            </a:r>
          </a:p>
          <a:p>
            <a:pPr algn="just" eaLnBrk="1" hangingPunct="1">
              <a:lnSpc>
                <a:spcPct val="90000"/>
              </a:lnSpc>
              <a:buFontTx/>
              <a:buNone/>
            </a:pPr>
            <a:r>
              <a:rPr lang="tr-TR" altLang="tr-TR" sz="2400" b="1" dirty="0">
                <a:solidFill>
                  <a:schemeClr val="accent1"/>
                </a:solidFill>
              </a:rPr>
              <a:t>a)</a:t>
            </a:r>
            <a:r>
              <a:rPr lang="tr-TR" altLang="tr-TR" sz="2400" dirty="0"/>
              <a:t> Göreve sarhoş gelmek, görev yerinde alkollü içki içmek,</a:t>
            </a:r>
          </a:p>
          <a:p>
            <a:pPr algn="just" eaLnBrk="1" hangingPunct="1">
              <a:lnSpc>
                <a:spcPct val="90000"/>
              </a:lnSpc>
              <a:buFontTx/>
              <a:buNone/>
            </a:pPr>
            <a:r>
              <a:rPr lang="tr-TR" altLang="tr-TR" sz="2400" b="1" dirty="0">
                <a:solidFill>
                  <a:schemeClr val="accent1"/>
                </a:solidFill>
              </a:rPr>
              <a:t>b)</a:t>
            </a:r>
            <a:r>
              <a:rPr lang="tr-TR" altLang="tr-TR" sz="2400" dirty="0"/>
              <a:t> </a:t>
            </a:r>
            <a:r>
              <a:rPr lang="tr-TR" altLang="tr-TR" sz="2400" i="1" u="sng" dirty="0">
                <a:solidFill>
                  <a:srgbClr val="FFFF00"/>
                </a:solidFill>
              </a:rPr>
              <a:t>Özürsüz ve kesintisiz 3 - 9 gün göreve gelmemek,</a:t>
            </a:r>
          </a:p>
          <a:p>
            <a:pPr algn="just" eaLnBrk="1" hangingPunct="1">
              <a:lnSpc>
                <a:spcPct val="90000"/>
              </a:lnSpc>
              <a:buFontTx/>
              <a:buNone/>
            </a:pPr>
            <a:r>
              <a:rPr lang="tr-TR" altLang="tr-TR" sz="2400" b="1" dirty="0">
                <a:solidFill>
                  <a:schemeClr val="accent1"/>
                </a:solidFill>
              </a:rPr>
              <a:t>c)</a:t>
            </a:r>
            <a:r>
              <a:rPr lang="tr-TR" altLang="tr-TR" sz="2400" dirty="0"/>
              <a:t> Görevi ile ilgili olarak her ne şekilde olursa olsun </a:t>
            </a:r>
            <a:r>
              <a:rPr lang="tr-TR" altLang="tr-TR" sz="2400" u="sng" dirty="0">
                <a:solidFill>
                  <a:srgbClr val="FFFF00"/>
                </a:solidFill>
                <a:effectLst>
                  <a:outerShdw blurRad="38100" dist="38100" dir="2700000" algn="tl">
                    <a:srgbClr val="000000">
                      <a:alpha val="43137"/>
                    </a:srgbClr>
                  </a:outerShdw>
                </a:effectLst>
              </a:rPr>
              <a:t>çıkar sağlamak, </a:t>
            </a:r>
          </a:p>
          <a:p>
            <a:pPr algn="just" eaLnBrk="1" hangingPunct="1">
              <a:lnSpc>
                <a:spcPct val="90000"/>
              </a:lnSpc>
              <a:buNone/>
            </a:pPr>
            <a:r>
              <a:rPr lang="tr-TR" altLang="tr-TR" sz="2400" b="1" dirty="0">
                <a:solidFill>
                  <a:schemeClr val="accent1"/>
                </a:solidFill>
              </a:rPr>
              <a:t>d)</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Amirine</a:t>
            </a:r>
            <a:r>
              <a:rPr lang="tr-TR" altLang="tr-TR" sz="2400" dirty="0"/>
              <a:t> veya maiyetindekilere karşı küçük düşürücü veya aşağılayıcı </a:t>
            </a:r>
            <a:r>
              <a:rPr lang="tr-TR" altLang="tr-TR" sz="2400" u="sng" dirty="0">
                <a:solidFill>
                  <a:srgbClr val="FFFF00"/>
                </a:solidFill>
                <a:effectLst>
                  <a:outerShdw blurRad="38100" dist="38100" dir="2700000" algn="tl">
                    <a:srgbClr val="000000">
                      <a:alpha val="43137"/>
                    </a:srgbClr>
                  </a:outerShdw>
                </a:effectLst>
              </a:rPr>
              <a:t>fiil ve hareketler yapmak,</a:t>
            </a:r>
          </a:p>
          <a:p>
            <a:pPr algn="just" eaLnBrk="1" hangingPunct="1">
              <a:lnSpc>
                <a:spcPct val="90000"/>
              </a:lnSpc>
              <a:buNone/>
            </a:pPr>
            <a:r>
              <a:rPr lang="tr-TR" altLang="tr-TR" sz="2400" b="1" dirty="0">
                <a:solidFill>
                  <a:schemeClr val="accent1"/>
                </a:solidFill>
              </a:rPr>
              <a:t>e)</a:t>
            </a:r>
            <a:r>
              <a:rPr lang="tr-TR" altLang="tr-TR" sz="2400" dirty="0"/>
              <a:t> Görev yeri sınırları içinde herhangi bir yeri toplantı, tören ve benzeri amaçlarla </a:t>
            </a:r>
            <a:r>
              <a:rPr lang="tr-TR" altLang="tr-TR" sz="2400" u="sng" dirty="0">
                <a:solidFill>
                  <a:srgbClr val="FFFF00"/>
                </a:solidFill>
                <a:effectLst>
                  <a:outerShdw blurRad="38100" dist="38100" dir="2700000" algn="tl">
                    <a:srgbClr val="000000">
                      <a:alpha val="43137"/>
                    </a:srgbClr>
                  </a:outerShdw>
                </a:effectLst>
              </a:rPr>
              <a:t>izinsiz kullanmak veya kullandırmak,</a:t>
            </a:r>
          </a:p>
          <a:p>
            <a:pPr algn="just" eaLnBrk="1" hangingPunct="1">
              <a:lnSpc>
                <a:spcPct val="90000"/>
              </a:lnSpc>
              <a:buNone/>
            </a:pPr>
            <a:r>
              <a:rPr lang="tr-TR" altLang="tr-TR" sz="2400" b="1" dirty="0">
                <a:solidFill>
                  <a:schemeClr val="accent1"/>
                </a:solidFill>
              </a:rPr>
              <a:t>f)</a:t>
            </a:r>
            <a:r>
              <a:rPr lang="tr-TR" altLang="tr-TR" sz="2400" dirty="0"/>
              <a:t> Gerçeğe aykırı </a:t>
            </a:r>
            <a:r>
              <a:rPr lang="tr-TR" altLang="tr-TR" sz="2400" u="sng" dirty="0">
                <a:solidFill>
                  <a:srgbClr val="FFFF00"/>
                </a:solidFill>
                <a:effectLst>
                  <a:outerShdw blurRad="38100" dist="38100" dir="2700000" algn="tl">
                    <a:srgbClr val="000000">
                      <a:alpha val="43137"/>
                    </a:srgbClr>
                  </a:outerShdw>
                </a:effectLst>
              </a:rPr>
              <a:t>rapor ve belge düzenlemek,</a:t>
            </a:r>
          </a:p>
          <a:p>
            <a:pPr algn="just" eaLnBrk="1" hangingPunct="1">
              <a:lnSpc>
                <a:spcPct val="90000"/>
              </a:lnSpc>
              <a:buFontTx/>
              <a:buNone/>
            </a:pPr>
            <a:r>
              <a:rPr lang="tr-TR" altLang="tr-TR" sz="2400" b="1" dirty="0">
                <a:solidFill>
                  <a:schemeClr val="accent1"/>
                </a:solidFill>
              </a:rPr>
              <a:t>g)</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Ticaret yapmak </a:t>
            </a:r>
            <a:r>
              <a:rPr lang="tr-TR" altLang="tr-TR" sz="2400" dirty="0"/>
              <a:t>veya Devlet memurlarına yasaklanan diğer kazanç getirici faaliyetlerde bulunmak,</a:t>
            </a:r>
          </a:p>
          <a:p>
            <a:pPr algn="just" eaLnBrk="1" hangingPunct="1">
              <a:lnSpc>
                <a:spcPct val="90000"/>
              </a:lnSpc>
              <a:buFontTx/>
              <a:buNone/>
            </a:pPr>
            <a:r>
              <a:rPr lang="tr-TR" altLang="tr-TR" sz="2400" dirty="0"/>
              <a:t>           </a:t>
            </a:r>
          </a:p>
        </p:txBody>
      </p:sp>
    </p:spTree>
  </p:cSld>
  <p:clrMapOvr>
    <a:masterClrMapping/>
  </p:clrMapOvr>
  <p:transition spd="slow">
    <p:wheel/>
    <p:sndAc>
      <p:stSnd>
        <p:snd r:embed="rId2" name="camera.wav"/>
      </p:stSnd>
    </p:sndAc>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03A82BEA-0D91-4D00-AA6E-002BC6ECE6A1}"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C326EC4F-63CE-408E-B0DE-6F10A5AE302B}" type="slidenum">
              <a:rPr lang="tr-TR" altLang="tr-TR" sz="1200" b="0"/>
              <a:pPr eaLnBrk="1" hangingPunct="1"/>
              <a:t>59</a:t>
            </a:fld>
            <a:endParaRPr lang="tr-TR" altLang="tr-TR" sz="1200" b="0"/>
          </a:p>
        </p:txBody>
      </p:sp>
      <p:sp>
        <p:nvSpPr>
          <p:cNvPr id="186373" name="Rectangle 3"/>
          <p:cNvSpPr>
            <a:spLocks noGrp="1" noChangeArrowheads="1"/>
          </p:cNvSpPr>
          <p:nvPr>
            <p:ph type="body" idx="4294967295"/>
          </p:nvPr>
        </p:nvSpPr>
        <p:spPr>
          <a:xfrm>
            <a:off x="0" y="333375"/>
            <a:ext cx="8362950" cy="6119813"/>
          </a:xfrm>
        </p:spPr>
        <p:txBody>
          <a:bodyPr>
            <a:normAutofit lnSpcReduction="10000"/>
          </a:bodyPr>
          <a:lstStyle/>
          <a:p>
            <a:pPr algn="just" eaLnBrk="1" hangingPunct="1">
              <a:lnSpc>
                <a:spcPct val="80000"/>
              </a:lnSpc>
              <a:buFontTx/>
              <a:buNone/>
            </a:pPr>
            <a:r>
              <a:rPr lang="tr-TR" altLang="tr-TR" sz="2400" b="1" dirty="0">
                <a:solidFill>
                  <a:schemeClr val="accent1"/>
                </a:solidFill>
              </a:rPr>
              <a:t>ı)</a:t>
            </a:r>
            <a:r>
              <a:rPr lang="tr-TR" altLang="tr-TR" sz="2400" u="sng" dirty="0">
                <a:solidFill>
                  <a:srgbClr val="FFFF00"/>
                </a:solidFill>
                <a:effectLst>
                  <a:outerShdw blurRad="38100" dist="38100" dir="2700000" algn="tl">
                    <a:srgbClr val="000000">
                      <a:alpha val="43137"/>
                    </a:srgbClr>
                  </a:outerShdw>
                </a:effectLst>
              </a:rPr>
              <a:t>Görevin yerine getirilmesinde </a:t>
            </a:r>
            <a:r>
              <a:rPr lang="tr-TR" altLang="tr-TR" sz="2400" dirty="0"/>
              <a:t>dil, ırk, cinsiyet, siyasi düşünce, felsefi inanç, din ve mezhep </a:t>
            </a:r>
            <a:r>
              <a:rPr lang="tr-TR" altLang="tr-TR" sz="2400" u="sng" dirty="0">
                <a:solidFill>
                  <a:srgbClr val="FFFF00"/>
                </a:solidFill>
                <a:effectLst>
                  <a:outerShdw blurRad="38100" dist="38100" dir="2700000" algn="tl">
                    <a:srgbClr val="000000">
                      <a:alpha val="43137"/>
                    </a:srgbClr>
                  </a:outerShdw>
                </a:effectLst>
              </a:rPr>
              <a:t>ayrımı yapmak</a:t>
            </a:r>
            <a:r>
              <a:rPr lang="tr-TR" altLang="tr-TR" sz="2400" dirty="0"/>
              <a:t>, kişilerin yarar veya zararını hedef tutan davranışlarda bulunmak,</a:t>
            </a:r>
          </a:p>
          <a:p>
            <a:pPr algn="just" eaLnBrk="1" hangingPunct="1">
              <a:lnSpc>
                <a:spcPct val="80000"/>
              </a:lnSpc>
              <a:buFontTx/>
              <a:buNone/>
            </a:pPr>
            <a:r>
              <a:rPr lang="tr-TR" altLang="tr-TR" sz="2400" b="1" dirty="0">
                <a:solidFill>
                  <a:schemeClr val="accent1"/>
                </a:solidFill>
              </a:rPr>
              <a:t> j)</a:t>
            </a:r>
            <a:r>
              <a:rPr lang="tr-TR" altLang="tr-TR" sz="2400" dirty="0"/>
              <a:t>Belirlenen durum ve sürelerde </a:t>
            </a:r>
            <a:r>
              <a:rPr lang="tr-TR" altLang="tr-TR" sz="2400" u="sng" dirty="0">
                <a:solidFill>
                  <a:srgbClr val="FFFF00"/>
                </a:solidFill>
                <a:effectLst>
                  <a:outerShdw blurRad="38100" dist="38100" dir="2700000" algn="tl">
                    <a:srgbClr val="000000">
                      <a:alpha val="43137"/>
                    </a:srgbClr>
                  </a:outerShdw>
                </a:effectLst>
              </a:rPr>
              <a:t>mal bildiriminde </a:t>
            </a:r>
            <a:r>
              <a:rPr lang="tr-TR" altLang="tr-TR" sz="2400" dirty="0"/>
              <a:t>bulunmamak,</a:t>
            </a:r>
          </a:p>
          <a:p>
            <a:pPr algn="just" eaLnBrk="1" hangingPunct="1">
              <a:lnSpc>
                <a:spcPct val="90000"/>
              </a:lnSpc>
              <a:buNone/>
            </a:pPr>
            <a:r>
              <a:rPr lang="tr-TR" altLang="tr-TR" sz="2400" b="1" dirty="0">
                <a:solidFill>
                  <a:schemeClr val="accent1"/>
                </a:solidFill>
              </a:rPr>
              <a:t>k)</a:t>
            </a:r>
            <a:r>
              <a:rPr lang="tr-TR" altLang="tr-TR" sz="2400" dirty="0"/>
              <a:t> Açıklanması </a:t>
            </a:r>
            <a:r>
              <a:rPr lang="tr-TR" altLang="tr-TR" sz="2400" u="sng" dirty="0">
                <a:solidFill>
                  <a:srgbClr val="FFFF00"/>
                </a:solidFill>
                <a:effectLst>
                  <a:outerShdw blurRad="38100" dist="38100" dir="2700000" algn="tl">
                    <a:srgbClr val="000000">
                      <a:alpha val="43137"/>
                    </a:srgbClr>
                  </a:outerShdw>
                </a:effectLst>
              </a:rPr>
              <a:t>yasaklanan bilgileri açıklamak,</a:t>
            </a:r>
          </a:p>
          <a:p>
            <a:pPr algn="just" eaLnBrk="1" hangingPunct="1">
              <a:lnSpc>
                <a:spcPct val="90000"/>
              </a:lnSpc>
              <a:buNone/>
            </a:pPr>
            <a:r>
              <a:rPr lang="tr-TR" altLang="tr-TR" sz="2400" b="1" dirty="0">
                <a:solidFill>
                  <a:schemeClr val="accent1"/>
                </a:solidFill>
              </a:rPr>
              <a:t>l)</a:t>
            </a:r>
            <a:r>
              <a:rPr lang="tr-TR" altLang="tr-TR" sz="2400" dirty="0"/>
              <a:t> Amirine, maiyetindekilere, iş arkadaşları veya iş sahiplerine </a:t>
            </a:r>
            <a:r>
              <a:rPr lang="tr-TR" altLang="tr-TR" sz="2400" u="sng" dirty="0">
                <a:solidFill>
                  <a:srgbClr val="FFFF00"/>
                </a:solidFill>
                <a:effectLst>
                  <a:outerShdw blurRad="38100" dist="38100" dir="2700000" algn="tl">
                    <a:srgbClr val="000000">
                      <a:alpha val="43137"/>
                    </a:srgbClr>
                  </a:outerShdw>
                </a:effectLst>
              </a:rPr>
              <a:t>hakarette bulunmak veya bunları tehdit etmek,</a:t>
            </a:r>
          </a:p>
          <a:p>
            <a:pPr algn="just" eaLnBrk="1" hangingPunct="1">
              <a:lnSpc>
                <a:spcPct val="80000"/>
              </a:lnSpc>
              <a:buFontTx/>
              <a:buNone/>
            </a:pPr>
            <a:r>
              <a:rPr lang="tr-TR" altLang="tr-TR" sz="2400" b="1" dirty="0">
                <a:solidFill>
                  <a:schemeClr val="accent1"/>
                </a:solidFill>
              </a:rPr>
              <a:t>m)</a:t>
            </a:r>
            <a:r>
              <a:rPr lang="tr-TR" altLang="tr-TR" sz="2400" dirty="0"/>
              <a:t>Diplomatik statüsünden yararlanmak suretiyle yurt dışında, haklı bir sebep göstermeksizin ödeme kabiliyetinin üstünde borçlanmak ve borçlarını ödemedeki tutum ve davranışlarıyla Devlet itibarını zedelemek veya zorunlu bir sebebe dayanmaksızın </a:t>
            </a:r>
            <a:r>
              <a:rPr lang="tr-TR" altLang="tr-TR" sz="2400" u="sng" dirty="0">
                <a:solidFill>
                  <a:srgbClr val="FFFF00"/>
                </a:solidFill>
                <a:effectLst>
                  <a:outerShdw blurRad="38100" dist="38100" dir="2700000" algn="tl">
                    <a:srgbClr val="000000">
                      <a:alpha val="43137"/>
                    </a:srgbClr>
                  </a:outerShdw>
                </a:effectLst>
              </a:rPr>
              <a:t>borcunu ödemeden yurda dönmek,</a:t>
            </a:r>
          </a:p>
          <a:p>
            <a:pPr algn="just" eaLnBrk="1" hangingPunct="1">
              <a:lnSpc>
                <a:spcPct val="90000"/>
              </a:lnSpc>
              <a:buNone/>
            </a:pPr>
            <a:r>
              <a:rPr lang="tr-TR" altLang="tr-TR" sz="2400" b="1" dirty="0">
                <a:solidFill>
                  <a:schemeClr val="accent1"/>
                </a:solidFill>
              </a:rPr>
              <a:t>n)</a:t>
            </a:r>
            <a:r>
              <a:rPr lang="tr-TR" altLang="tr-TR" sz="2400" dirty="0"/>
              <a:t> Verilen </a:t>
            </a:r>
            <a:r>
              <a:rPr lang="tr-TR" altLang="tr-TR" sz="2400" u="sng" dirty="0">
                <a:solidFill>
                  <a:srgbClr val="FFFF00"/>
                </a:solidFill>
                <a:effectLst>
                  <a:outerShdw blurRad="38100" dist="38100" dir="2700000" algn="tl">
                    <a:srgbClr val="000000">
                      <a:alpha val="43137"/>
                    </a:srgbClr>
                  </a:outerShdw>
                </a:effectLst>
              </a:rPr>
              <a:t>görev ve emirleri kasten yapmamak,</a:t>
            </a:r>
          </a:p>
          <a:p>
            <a:pPr algn="just" eaLnBrk="1" hangingPunct="1">
              <a:lnSpc>
                <a:spcPct val="80000"/>
              </a:lnSpc>
              <a:buFontTx/>
              <a:buNone/>
            </a:pPr>
            <a:r>
              <a:rPr lang="tr-TR" altLang="tr-TR" sz="2400" b="1" dirty="0">
                <a:solidFill>
                  <a:schemeClr val="accent1"/>
                </a:solidFill>
              </a:rPr>
              <a:t>o)</a:t>
            </a:r>
            <a:r>
              <a:rPr lang="tr-TR" altLang="tr-TR" sz="2400" dirty="0"/>
              <a:t> Herhangi bir </a:t>
            </a:r>
            <a:r>
              <a:rPr lang="tr-TR" altLang="tr-TR" sz="2400" u="sng" dirty="0">
                <a:solidFill>
                  <a:srgbClr val="FFFF00"/>
                </a:solidFill>
                <a:effectLst>
                  <a:outerShdw blurRad="38100" dist="38100" dir="2700000" algn="tl">
                    <a:srgbClr val="000000">
                      <a:alpha val="43137"/>
                    </a:srgbClr>
                  </a:outerShdw>
                </a:effectLst>
              </a:rPr>
              <a:t>siyasi parti yararına veya zararına fiilen faaliyette bulun</a:t>
            </a:r>
            <a:r>
              <a:rPr lang="tr-TR" altLang="tr-TR" sz="2400" dirty="0"/>
              <a:t>mak.</a:t>
            </a:r>
          </a:p>
          <a:p>
            <a:pPr algn="just" eaLnBrk="1" hangingPunct="1">
              <a:lnSpc>
                <a:spcPct val="80000"/>
              </a:lnSpc>
            </a:pPr>
            <a:endParaRPr lang="tr-TR" altLang="tr-TR" sz="2400" dirty="0"/>
          </a:p>
        </p:txBody>
      </p:sp>
    </p:spTree>
  </p:cSld>
  <p:clrMapOvr>
    <a:masterClrMapping/>
  </p:clrMapOvr>
  <p:transition spd="slow">
    <p:wheel/>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3"/>
          <p:cNvSpPr>
            <a:spLocks noGrp="1" noChangeArrowheads="1"/>
          </p:cNvSpPr>
          <p:nvPr>
            <p:ph idx="1"/>
          </p:nvPr>
        </p:nvSpPr>
        <p:spPr>
          <a:xfrm>
            <a:off x="395288" y="260350"/>
            <a:ext cx="8229600" cy="5905500"/>
          </a:xfrm>
        </p:spPr>
        <p:txBody>
          <a:bodyPr/>
          <a:lstStyle/>
          <a:p>
            <a:pPr algn="just" eaLnBrk="1" hangingPunct="1">
              <a:lnSpc>
                <a:spcPct val="80000"/>
              </a:lnSpc>
            </a:pPr>
            <a:r>
              <a:rPr lang="tr-TR" altLang="tr-TR" sz="2400" dirty="0"/>
              <a:t>   </a:t>
            </a:r>
            <a:r>
              <a:rPr lang="tr-TR" altLang="tr-TR" sz="2400" dirty="0">
                <a:solidFill>
                  <a:srgbClr val="FFFF00"/>
                </a:solidFill>
              </a:rPr>
              <a:t>Anayasa Mahkemes</a:t>
            </a:r>
            <a:r>
              <a:rPr lang="tr-TR" altLang="tr-TR" sz="2400" dirty="0"/>
              <a:t>i üye ve yedek üyeleri ile raportörleri; hakimlik ve savcılık mesleklerinde veya bu mesleklerden sayılan görevlerde bulunanlar, Danıştay ve Sayıştay meslek mensupları ve Sayıştay savcı ve yardımcıları, Üniversitelerin, İktisadi ve Ticari İlimler Akademilerinin, Devlet Mühendislik ve Mimarlık Akademilerinin, Devlet Güzel Sanatlar Akademilerinin, Türkiye ve Orta - Doğu Amme İdaresi Enstitüsünün öğretim üye ve yardımcıları, Cumhurbaşkanlığı Senfoni Orkestrası üyeleri, Genelkurmay Mehteran Bölüğü Sanatkarları, Devlet Tiyatrosu ile Devlet Opera ve Balesi ve Belediye Opera ve tiyatroları ile şehir ve belediye konservatuar ve orkestralarının sanatkar memurları, uzman memurları, uygulatıcı uzman memurları ve stajyerleri; Spor-Toto Teşkilatında çalışan personel; subay, astsubay, uzman çavuş ve uzman jandarmalar ile Emniyet Teşkilatı mensupları </a:t>
            </a:r>
            <a:r>
              <a:rPr lang="tr-TR" altLang="tr-TR" sz="2400" dirty="0">
                <a:solidFill>
                  <a:srgbClr val="FFFF00"/>
                </a:solidFill>
              </a:rPr>
              <a:t>özel kanunları hükümlerine tabidir.</a:t>
            </a:r>
            <a:r>
              <a:rPr lang="tr-TR" altLang="tr-TR" sz="2400" dirty="0"/>
              <a:t> </a:t>
            </a:r>
          </a:p>
        </p:txBody>
      </p:sp>
      <p:sp>
        <p:nvSpPr>
          <p:cNvPr id="4" name="3 Veri Yer Tutucusu"/>
          <p:cNvSpPr>
            <a:spLocks noGrp="1"/>
          </p:cNvSpPr>
          <p:nvPr>
            <p:ph type="dt" sz="half" idx="10"/>
          </p:nvPr>
        </p:nvSpPr>
        <p:spPr/>
        <p:txBody>
          <a:bodyPr/>
          <a:lstStyle/>
          <a:p>
            <a:pPr>
              <a:defRPr/>
            </a:pPr>
            <a:fld id="{547170A7-6405-4F72-81BF-F64CFDF91D37}" type="datetime1">
              <a:rPr lang="tr-TR" smtClean="0"/>
              <a:pPr>
                <a:defRPr/>
              </a:pPr>
              <a:t>18.02.2021</a:t>
            </a:fld>
            <a:endParaRPr lang="tr-TR"/>
          </a:p>
        </p:txBody>
      </p:sp>
      <p:sp>
        <p:nvSpPr>
          <p:cNvPr id="6" name="5 Slayt Numarası Yer Tutucusu"/>
          <p:cNvSpPr>
            <a:spLocks noGrp="1"/>
          </p:cNvSpPr>
          <p:nvPr>
            <p:ph type="sldNum" sz="quarter" idx="12"/>
          </p:nvPr>
        </p:nvSpPr>
        <p:spPr>
          <a:xfrm>
            <a:off x="7790211" y="86388"/>
            <a:ext cx="628813" cy="767687"/>
          </a:xfrm>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4C8AA7FE-2DAE-46F8-BD86-3C3B4BB21296}" type="slidenum">
              <a:rPr lang="tr-TR" altLang="tr-TR" sz="1200" b="0" smtClean="0"/>
              <a:pPr eaLnBrk="1" hangingPunct="1"/>
              <a:t>6</a:t>
            </a:fld>
            <a:endParaRPr lang="tr-TR" altLang="tr-TR" sz="1200" b="0"/>
          </a:p>
        </p:txBody>
      </p:sp>
    </p:spTree>
  </p:cSld>
  <p:clrMapOvr>
    <a:masterClrMapping/>
  </p:clrMapOvr>
  <p:transition spd="slow">
    <p:wheel/>
    <p:sndAc>
      <p:stSnd>
        <p:snd r:embed="rId2" name="camera.wav"/>
      </p:stSnd>
    </p:sndAc>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Veri Yer Tutucusu"/>
          <p:cNvSpPr>
            <a:spLocks noGrp="1"/>
          </p:cNvSpPr>
          <p:nvPr>
            <p:ph type="dt" sz="half" idx="10"/>
          </p:nvPr>
        </p:nvSpPr>
        <p:spPr/>
        <p:txBody>
          <a:bodyPr/>
          <a:lstStyle/>
          <a:p>
            <a:pPr>
              <a:defRPr/>
            </a:pPr>
            <a:fld id="{955A7E05-5715-42B6-B490-847A6223F1A9}"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9C2B58AD-20C0-456F-A7B5-6905D266E0AC}" type="slidenum">
              <a:rPr lang="tr-TR" altLang="tr-TR" sz="1200" b="0"/>
              <a:pPr eaLnBrk="1" hangingPunct="1"/>
              <a:t>60</a:t>
            </a:fld>
            <a:endParaRPr lang="tr-TR" altLang="tr-TR" sz="1200" b="0"/>
          </a:p>
        </p:txBody>
      </p:sp>
      <p:sp>
        <p:nvSpPr>
          <p:cNvPr id="187397" name="Rectangle 3"/>
          <p:cNvSpPr>
            <a:spLocks noGrp="1" noChangeArrowheads="1"/>
          </p:cNvSpPr>
          <p:nvPr>
            <p:ph type="body" idx="4294967295"/>
          </p:nvPr>
        </p:nvSpPr>
        <p:spPr>
          <a:xfrm>
            <a:off x="790575" y="260350"/>
            <a:ext cx="8353425" cy="6408738"/>
          </a:xfrm>
        </p:spPr>
        <p:txBody>
          <a:bodyPr>
            <a:normAutofit lnSpcReduction="10000"/>
          </a:bodyPr>
          <a:lstStyle/>
          <a:p>
            <a:pPr algn="just" eaLnBrk="1" hangingPunct="1">
              <a:lnSpc>
                <a:spcPct val="80000"/>
              </a:lnSpc>
              <a:buFontTx/>
              <a:buNone/>
            </a:pPr>
            <a:r>
              <a:rPr lang="tr-TR" altLang="tr-TR" sz="2400" dirty="0"/>
              <a:t>   </a:t>
            </a:r>
            <a:r>
              <a:rPr lang="tr-TR" altLang="tr-TR" sz="2400" i="1" u="sng" dirty="0">
                <a:solidFill>
                  <a:srgbClr val="FFFF99"/>
                </a:solidFill>
              </a:rPr>
              <a:t>E - Devlet memurluğundan çıkarma :</a:t>
            </a:r>
            <a:r>
              <a:rPr lang="tr-TR" altLang="tr-TR" sz="2400" dirty="0">
                <a:solidFill>
                  <a:srgbClr val="FF99FF"/>
                </a:solidFill>
              </a:rPr>
              <a:t> Bir daha Devlet memurluğuna atanmamak üzere </a:t>
            </a:r>
            <a:r>
              <a:rPr lang="tr-TR" altLang="tr-TR" sz="2400" u="sng" dirty="0">
                <a:solidFill>
                  <a:srgbClr val="FFFF00"/>
                </a:solidFill>
                <a:effectLst>
                  <a:outerShdw blurRad="38100" dist="38100" dir="2700000" algn="tl">
                    <a:srgbClr val="000000">
                      <a:alpha val="43137"/>
                    </a:srgbClr>
                  </a:outerShdw>
                </a:effectLst>
              </a:rPr>
              <a:t>memurluktan çıkarmaktır.</a:t>
            </a:r>
          </a:p>
          <a:p>
            <a:pPr algn="just" eaLnBrk="1" hangingPunct="1">
              <a:lnSpc>
                <a:spcPct val="80000"/>
              </a:lnSpc>
              <a:buFontTx/>
              <a:buNone/>
            </a:pPr>
            <a:r>
              <a:rPr lang="tr-TR" altLang="tr-TR" sz="2400" dirty="0">
                <a:solidFill>
                  <a:srgbClr val="FF99FF"/>
                </a:solidFill>
              </a:rPr>
              <a:t>    </a:t>
            </a:r>
            <a:r>
              <a:rPr lang="tr-TR" altLang="tr-TR" sz="2400" i="1" u="sng" dirty="0">
                <a:solidFill>
                  <a:srgbClr val="FF99FF"/>
                </a:solidFill>
              </a:rPr>
              <a:t>Devlet memurluğundan çıkarma cezasını gerektiren fiil ve haller şunlardır:</a:t>
            </a:r>
          </a:p>
          <a:p>
            <a:pPr algn="just" eaLnBrk="1" hangingPunct="1">
              <a:lnSpc>
                <a:spcPct val="80000"/>
              </a:lnSpc>
              <a:buFontTx/>
              <a:buNone/>
            </a:pPr>
            <a:r>
              <a:rPr lang="tr-TR" altLang="tr-TR" sz="2400" b="1" dirty="0">
                <a:solidFill>
                  <a:schemeClr val="accent1"/>
                </a:solidFill>
              </a:rPr>
              <a:t> a)</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İdeolojik veya siyasi amaçlarla kurumların </a:t>
            </a:r>
            <a:r>
              <a:rPr lang="tr-TR" altLang="tr-TR" sz="2400" dirty="0"/>
              <a:t>huzur, </a:t>
            </a:r>
            <a:r>
              <a:rPr lang="tr-TR" altLang="tr-TR" sz="2400" dirty="0" err="1"/>
              <a:t>sükün</a:t>
            </a:r>
            <a:r>
              <a:rPr lang="tr-TR" altLang="tr-TR" sz="2400" dirty="0"/>
              <a:t> ve çalışma düzenini bozmak, boykot, işgal, engelleme, işi yavaşlatma ve grev gibi eylemlere katılmak veya bu amaçlarla toplu olarak göreve gelmemek, bunları tahrik ve teşvik etmek veya yardımda bulunmak,</a:t>
            </a:r>
          </a:p>
          <a:p>
            <a:pPr algn="just" eaLnBrk="1" hangingPunct="1">
              <a:lnSpc>
                <a:spcPct val="90000"/>
              </a:lnSpc>
              <a:buNone/>
            </a:pPr>
            <a:r>
              <a:rPr lang="tr-TR" altLang="tr-TR" sz="2400" b="1" dirty="0">
                <a:solidFill>
                  <a:schemeClr val="accent1"/>
                </a:solidFill>
              </a:rPr>
              <a:t>b)</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Yasaklanmış her türlü yayını veya siyasi veya ideolojik amaçlı bildiri, </a:t>
            </a:r>
            <a:r>
              <a:rPr lang="tr-TR" altLang="tr-TR" sz="2400" dirty="0"/>
              <a:t>afiş, pankart, bant ve benzerlerini basmak, çoğaltmak, dağıtmak veya bunları kurumların herhangi bir yerine </a:t>
            </a:r>
            <a:r>
              <a:rPr lang="tr-TR" altLang="tr-TR" sz="2400" u="sng" dirty="0">
                <a:solidFill>
                  <a:srgbClr val="FFFF00"/>
                </a:solidFill>
                <a:effectLst>
                  <a:outerShdw blurRad="38100" dist="38100" dir="2700000" algn="tl">
                    <a:srgbClr val="000000">
                      <a:alpha val="43137"/>
                    </a:srgbClr>
                  </a:outerShdw>
                </a:effectLst>
              </a:rPr>
              <a:t>asmak veya teşhir etmek,</a:t>
            </a:r>
          </a:p>
          <a:p>
            <a:pPr algn="just" eaLnBrk="1" hangingPunct="1">
              <a:lnSpc>
                <a:spcPct val="90000"/>
              </a:lnSpc>
              <a:buNone/>
            </a:pPr>
            <a:r>
              <a:rPr lang="tr-TR" altLang="tr-TR" sz="2400" b="1" dirty="0">
                <a:solidFill>
                  <a:schemeClr val="accent1"/>
                </a:solidFill>
              </a:rPr>
              <a:t>c)</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Siyasi partiye girmek,</a:t>
            </a:r>
          </a:p>
          <a:p>
            <a:pPr algn="just" eaLnBrk="1" hangingPunct="1">
              <a:lnSpc>
                <a:spcPct val="80000"/>
              </a:lnSpc>
              <a:buFontTx/>
              <a:buNone/>
            </a:pPr>
            <a:r>
              <a:rPr lang="tr-TR" altLang="tr-TR" sz="2400" b="1" dirty="0">
                <a:solidFill>
                  <a:schemeClr val="accent1"/>
                </a:solidFill>
              </a:rPr>
              <a:t>d)</a:t>
            </a:r>
            <a:r>
              <a:rPr lang="tr-TR" altLang="tr-TR" sz="2400" dirty="0"/>
              <a:t> </a:t>
            </a:r>
            <a:r>
              <a:rPr lang="tr-TR" altLang="tr-TR" sz="2400" i="1" u="sng" dirty="0">
                <a:solidFill>
                  <a:srgbClr val="FFFF00"/>
                </a:solidFill>
              </a:rPr>
              <a:t>Özürsüz olarak (...) (</a:t>
            </a:r>
            <a:r>
              <a:rPr lang="tr-TR" altLang="tr-TR" sz="2400" u="sng" dirty="0">
                <a:solidFill>
                  <a:srgbClr val="FFFF00"/>
                </a:solidFill>
                <a:effectLst>
                  <a:outerShdw blurRad="38100" dist="38100" dir="2700000" algn="tl">
                    <a:srgbClr val="000000">
                      <a:alpha val="43137"/>
                    </a:srgbClr>
                  </a:outerShdw>
                </a:effectLst>
              </a:rPr>
              <a:t>1) bir yılda toplam 20 gün </a:t>
            </a:r>
            <a:r>
              <a:rPr lang="tr-TR" altLang="tr-TR" sz="2400" i="1" u="sng" dirty="0">
                <a:solidFill>
                  <a:srgbClr val="FFFF00"/>
                </a:solidFill>
              </a:rPr>
              <a:t>göreve gelmemek,</a:t>
            </a:r>
          </a:p>
          <a:p>
            <a:pPr algn="just" eaLnBrk="1" hangingPunct="1">
              <a:lnSpc>
                <a:spcPct val="80000"/>
              </a:lnSpc>
            </a:pPr>
            <a:r>
              <a:rPr lang="tr-TR" altLang="tr-TR" sz="2400" dirty="0"/>
              <a:t>            </a:t>
            </a:r>
          </a:p>
        </p:txBody>
      </p:sp>
      <p:pic>
        <p:nvPicPr>
          <p:cNvPr id="187398" name="Picture 5" descr="hakem-kirmizi">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2988"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p:sndAc>
      <p:stSnd>
        <p:snd r:embed="rId2" name="camera.wav"/>
      </p:stSnd>
    </p:sndAc>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pPr>
              <a:defRPr/>
            </a:pPr>
            <a:fld id="{F0F87788-C1D3-4A34-BBFC-74FFE6685C6D}"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1EF263C8-4602-4A31-95FC-03A05AC5F9DB}" type="slidenum">
              <a:rPr lang="tr-TR" altLang="tr-TR" sz="1200" b="0"/>
              <a:pPr eaLnBrk="1" hangingPunct="1"/>
              <a:t>61</a:t>
            </a:fld>
            <a:endParaRPr lang="tr-TR" altLang="tr-TR" sz="1200" b="0"/>
          </a:p>
        </p:txBody>
      </p:sp>
      <p:sp>
        <p:nvSpPr>
          <p:cNvPr id="188421" name="Rectangle 3"/>
          <p:cNvSpPr>
            <a:spLocks noGrp="1" noChangeArrowheads="1"/>
          </p:cNvSpPr>
          <p:nvPr>
            <p:ph type="body" idx="4294967295"/>
          </p:nvPr>
        </p:nvSpPr>
        <p:spPr>
          <a:xfrm>
            <a:off x="0" y="404813"/>
            <a:ext cx="8351838" cy="5761037"/>
          </a:xfrm>
        </p:spPr>
        <p:txBody>
          <a:bodyPr>
            <a:normAutofit lnSpcReduction="10000"/>
          </a:bodyPr>
          <a:lstStyle/>
          <a:p>
            <a:pPr algn="just" eaLnBrk="1" hangingPunct="1">
              <a:lnSpc>
                <a:spcPct val="90000"/>
              </a:lnSpc>
              <a:buFontTx/>
              <a:buNone/>
            </a:pPr>
            <a:r>
              <a:rPr lang="tr-TR" altLang="tr-TR" sz="2400" b="1" dirty="0">
                <a:solidFill>
                  <a:schemeClr val="accent1"/>
                </a:solidFill>
              </a:rPr>
              <a:t>e)</a:t>
            </a:r>
            <a:r>
              <a:rPr lang="tr-TR" altLang="tr-TR" sz="2400" dirty="0"/>
              <a:t> Savaş, olağanüstü hal veya genel afetlere ilişkin konularda </a:t>
            </a:r>
            <a:r>
              <a:rPr lang="tr-TR" altLang="tr-TR" sz="2400" u="sng" dirty="0">
                <a:solidFill>
                  <a:srgbClr val="FFFF00"/>
                </a:solidFill>
                <a:effectLst>
                  <a:outerShdw blurRad="38100" dist="38100" dir="2700000" algn="tl">
                    <a:srgbClr val="000000">
                      <a:alpha val="43137"/>
                    </a:srgbClr>
                  </a:outerShdw>
                </a:effectLst>
              </a:rPr>
              <a:t>amirlerin verdiği görev veya emirleri </a:t>
            </a:r>
            <a:r>
              <a:rPr lang="tr-TR" altLang="tr-TR" sz="2400" dirty="0"/>
              <a:t>yapmamak,</a:t>
            </a:r>
          </a:p>
          <a:p>
            <a:pPr algn="just" eaLnBrk="1" hangingPunct="1">
              <a:lnSpc>
                <a:spcPct val="90000"/>
              </a:lnSpc>
              <a:buNone/>
            </a:pPr>
            <a:r>
              <a:rPr lang="tr-TR" altLang="tr-TR" sz="2400" b="1" dirty="0">
                <a:solidFill>
                  <a:schemeClr val="accent1"/>
                </a:solidFill>
              </a:rPr>
              <a:t>f)</a:t>
            </a:r>
            <a:r>
              <a:rPr lang="tr-TR" altLang="tr-TR" sz="2400" dirty="0"/>
              <a:t> Amirine ve maiyetindekilere </a:t>
            </a:r>
            <a:r>
              <a:rPr lang="tr-TR" altLang="tr-TR" sz="2400" u="sng" dirty="0">
                <a:solidFill>
                  <a:srgbClr val="FFFF00"/>
                </a:solidFill>
                <a:effectLst>
                  <a:outerShdw blurRad="38100" dist="38100" dir="2700000" algn="tl">
                    <a:srgbClr val="000000">
                      <a:alpha val="43137"/>
                    </a:srgbClr>
                  </a:outerShdw>
                </a:effectLst>
              </a:rPr>
              <a:t>fiili tecavüzde bulunmak,</a:t>
            </a:r>
          </a:p>
          <a:p>
            <a:pPr algn="just" eaLnBrk="1" hangingPunct="1">
              <a:lnSpc>
                <a:spcPct val="90000"/>
              </a:lnSpc>
              <a:buFontTx/>
              <a:buNone/>
            </a:pPr>
            <a:r>
              <a:rPr lang="tr-TR" altLang="tr-TR" sz="2400" b="1" dirty="0">
                <a:solidFill>
                  <a:schemeClr val="accent1"/>
                </a:solidFill>
              </a:rPr>
              <a:t>g)</a:t>
            </a:r>
            <a:r>
              <a:rPr lang="tr-TR" altLang="tr-TR" sz="2400" dirty="0"/>
              <a:t> Memurluk sıfatı ile bağdaşmayacak nitelik ve derecede </a:t>
            </a:r>
            <a:r>
              <a:rPr lang="tr-TR" altLang="tr-TR" sz="2400" u="sng" dirty="0">
                <a:solidFill>
                  <a:srgbClr val="FFFF00"/>
                </a:solidFill>
                <a:effectLst>
                  <a:outerShdw blurRad="38100" dist="38100" dir="2700000" algn="tl">
                    <a:srgbClr val="000000">
                      <a:alpha val="43137"/>
                    </a:srgbClr>
                  </a:outerShdw>
                </a:effectLst>
              </a:rPr>
              <a:t>yüz kızartıcı ve utanç verici</a:t>
            </a:r>
            <a:r>
              <a:rPr lang="tr-TR" altLang="tr-TR" sz="2400" dirty="0"/>
              <a:t> hareketlerde bulunmak,</a:t>
            </a:r>
          </a:p>
          <a:p>
            <a:pPr algn="just" eaLnBrk="1" hangingPunct="1">
              <a:lnSpc>
                <a:spcPct val="90000"/>
              </a:lnSpc>
              <a:buNone/>
            </a:pPr>
            <a:r>
              <a:rPr lang="tr-TR" altLang="tr-TR" sz="2400" b="1" dirty="0">
                <a:solidFill>
                  <a:schemeClr val="accent1"/>
                </a:solidFill>
              </a:rPr>
              <a:t>h)</a:t>
            </a:r>
            <a:r>
              <a:rPr lang="tr-TR" altLang="tr-TR" sz="2400" dirty="0"/>
              <a:t> Yetki almadan </a:t>
            </a:r>
            <a:r>
              <a:rPr lang="tr-TR" altLang="tr-TR" sz="2400" u="sng" dirty="0">
                <a:solidFill>
                  <a:srgbClr val="FFFF00"/>
                </a:solidFill>
                <a:effectLst>
                  <a:outerShdw blurRad="38100" dist="38100" dir="2700000" algn="tl">
                    <a:srgbClr val="000000">
                      <a:alpha val="43137"/>
                    </a:srgbClr>
                  </a:outerShdw>
                </a:effectLst>
              </a:rPr>
              <a:t>gizli bilgileri açıklamak,</a:t>
            </a:r>
          </a:p>
          <a:p>
            <a:pPr algn="just" eaLnBrk="1" hangingPunct="1">
              <a:lnSpc>
                <a:spcPct val="90000"/>
              </a:lnSpc>
              <a:buFontTx/>
              <a:buNone/>
            </a:pPr>
            <a:r>
              <a:rPr lang="tr-TR" altLang="tr-TR" sz="2400" b="1" dirty="0">
                <a:solidFill>
                  <a:schemeClr val="accent1"/>
                </a:solidFill>
              </a:rPr>
              <a:t>ı)</a:t>
            </a:r>
            <a:r>
              <a:rPr lang="tr-TR" altLang="tr-TR" sz="2400" dirty="0"/>
              <a:t> Siyasi ve ideolojik eylemlerden arananları </a:t>
            </a:r>
            <a:r>
              <a:rPr lang="tr-TR" altLang="tr-TR" sz="2400" u="sng" dirty="0">
                <a:solidFill>
                  <a:srgbClr val="FFFF00"/>
                </a:solidFill>
                <a:effectLst>
                  <a:outerShdw blurRad="38100" dist="38100" dir="2700000" algn="tl">
                    <a:srgbClr val="000000">
                      <a:alpha val="43137"/>
                    </a:srgbClr>
                  </a:outerShdw>
                </a:effectLst>
              </a:rPr>
              <a:t>görev mahallinde gizlemek,</a:t>
            </a:r>
          </a:p>
          <a:p>
            <a:pPr algn="just" eaLnBrk="1" hangingPunct="1">
              <a:lnSpc>
                <a:spcPct val="90000"/>
              </a:lnSpc>
              <a:buNone/>
            </a:pPr>
            <a:r>
              <a:rPr lang="tr-TR" altLang="tr-TR" sz="2400" b="1" dirty="0">
                <a:solidFill>
                  <a:schemeClr val="accent1"/>
                </a:solidFill>
              </a:rPr>
              <a:t>j)</a:t>
            </a:r>
            <a:r>
              <a:rPr lang="tr-TR" altLang="tr-TR" sz="2400" dirty="0"/>
              <a:t> Yurt dışında Devletin itibarını düşürecek veya görev haysiyetini zedeleyecek </a:t>
            </a:r>
            <a:r>
              <a:rPr lang="tr-TR" altLang="tr-TR" sz="2400" u="sng" dirty="0">
                <a:solidFill>
                  <a:srgbClr val="FFFF00"/>
                </a:solidFill>
                <a:effectLst>
                  <a:outerShdw blurRad="38100" dist="38100" dir="2700000" algn="tl">
                    <a:srgbClr val="000000">
                      <a:alpha val="43137"/>
                    </a:srgbClr>
                  </a:outerShdw>
                </a:effectLst>
              </a:rPr>
              <a:t>tutum ve davranışlarda bulunmak,</a:t>
            </a:r>
          </a:p>
          <a:p>
            <a:pPr algn="just" eaLnBrk="1" hangingPunct="1">
              <a:lnSpc>
                <a:spcPct val="90000"/>
              </a:lnSpc>
              <a:buNone/>
            </a:pPr>
            <a:r>
              <a:rPr lang="tr-TR" altLang="tr-TR" sz="2400" b="1" dirty="0">
                <a:solidFill>
                  <a:schemeClr val="accent1"/>
                </a:solidFill>
              </a:rPr>
              <a:t>k)</a:t>
            </a:r>
            <a:r>
              <a:rPr lang="tr-TR" altLang="tr-TR" sz="2400" dirty="0"/>
              <a:t> </a:t>
            </a:r>
            <a:r>
              <a:rPr lang="tr-TR" altLang="tr-TR" sz="2400" u="sng" dirty="0">
                <a:solidFill>
                  <a:srgbClr val="FFFF00"/>
                </a:solidFill>
                <a:effectLst>
                  <a:outerShdw blurRad="38100" dist="38100" dir="2700000" algn="tl">
                    <a:srgbClr val="000000">
                      <a:alpha val="43137"/>
                    </a:srgbClr>
                  </a:outerShdw>
                </a:effectLst>
              </a:rPr>
              <a:t>5816 sayılı Atatürk Aleyhine İşlenen Suçlar Hakkındaki Kanuna aykırı fiilleri işlemek.</a:t>
            </a:r>
          </a:p>
          <a:p>
            <a:pPr algn="just" eaLnBrk="1" hangingPunct="1">
              <a:lnSpc>
                <a:spcPct val="90000"/>
              </a:lnSpc>
            </a:pPr>
            <a:endParaRPr lang="tr-TR" altLang="tr-TR" sz="2400" dirty="0"/>
          </a:p>
        </p:txBody>
      </p:sp>
    </p:spTree>
  </p:cSld>
  <p:clrMapOvr>
    <a:masterClrMapping/>
  </p:clrMapOvr>
  <p:transition spd="slow">
    <p:wheel/>
    <p:sndAc>
      <p:stSnd>
        <p:snd r:embed="rId2" name="camera.wav"/>
      </p:stSnd>
    </p:sndAc>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539750" y="228600"/>
            <a:ext cx="8147050" cy="896938"/>
          </a:xfrm>
        </p:spPr>
        <p:txBody>
          <a:bodyPr/>
          <a:lstStyle/>
          <a:p>
            <a:pPr eaLnBrk="1" hangingPunct="1">
              <a:defRPr/>
            </a:pPr>
            <a:r>
              <a:rPr lang="tr-TR" sz="3200" b="1" i="1" dirty="0">
                <a:solidFill>
                  <a:srgbClr val="FFFF99"/>
                </a:solidFill>
              </a:rPr>
              <a:t>Savunma hakkı:</a:t>
            </a:r>
            <a:r>
              <a:rPr lang="tr-TR" dirty="0"/>
              <a:t> </a:t>
            </a:r>
          </a:p>
        </p:txBody>
      </p:sp>
      <p:sp>
        <p:nvSpPr>
          <p:cNvPr id="195589" name="Rectangle 3"/>
          <p:cNvSpPr>
            <a:spLocks noGrp="1" noChangeArrowheads="1"/>
          </p:cNvSpPr>
          <p:nvPr>
            <p:ph idx="1"/>
          </p:nvPr>
        </p:nvSpPr>
        <p:spPr>
          <a:xfrm>
            <a:off x="323850" y="1341438"/>
            <a:ext cx="8362950" cy="5516562"/>
          </a:xfrm>
        </p:spPr>
        <p:txBody>
          <a:bodyPr>
            <a:normAutofit/>
          </a:bodyPr>
          <a:lstStyle/>
          <a:p>
            <a:pPr algn="just" eaLnBrk="1" hangingPunct="1">
              <a:lnSpc>
                <a:spcPct val="90000"/>
              </a:lnSpc>
              <a:buNone/>
            </a:pPr>
            <a:r>
              <a:rPr lang="tr-TR" altLang="tr-TR" sz="2800" b="1" u="sng" dirty="0">
                <a:solidFill>
                  <a:srgbClr val="FFFF99"/>
                </a:solidFill>
              </a:rPr>
              <a:t>Madde 130 –</a:t>
            </a:r>
            <a:r>
              <a:rPr lang="tr-TR" altLang="tr-TR" sz="2800" b="1" dirty="0"/>
              <a:t> </a:t>
            </a:r>
            <a:r>
              <a:rPr lang="tr-TR" altLang="tr-TR" sz="2800" u="sng" dirty="0">
                <a:solidFill>
                  <a:srgbClr val="FFFF00"/>
                </a:solidFill>
                <a:effectLst>
                  <a:outerShdw blurRad="38100" dist="38100" dir="2700000" algn="tl">
                    <a:srgbClr val="000000">
                      <a:alpha val="43137"/>
                    </a:srgbClr>
                  </a:outerShdw>
                </a:effectLst>
              </a:rPr>
              <a:t>Devlet memuru hakkında savunması alınmadan disiplin cezası verilemez.</a:t>
            </a:r>
          </a:p>
          <a:p>
            <a:pPr algn="just" eaLnBrk="1" hangingPunct="1"/>
            <a:r>
              <a:rPr lang="tr-TR" altLang="tr-TR" sz="2800" dirty="0"/>
              <a:t>   </a:t>
            </a:r>
            <a:r>
              <a:rPr lang="tr-TR" altLang="tr-TR" sz="2800" i="1" dirty="0"/>
              <a:t>Soruşturmayı yapanın veya yetkili </a:t>
            </a:r>
            <a:r>
              <a:rPr lang="tr-TR" altLang="tr-TR" sz="2800" i="1" u="sng" dirty="0">
                <a:solidFill>
                  <a:srgbClr val="FFFF00"/>
                </a:solidFill>
              </a:rPr>
              <a:t>disiplin kurulunun 7 günden az olmamak</a:t>
            </a:r>
            <a:r>
              <a:rPr lang="tr-TR" altLang="tr-TR" sz="2800" i="1" dirty="0">
                <a:solidFill>
                  <a:srgbClr val="FFFF00"/>
                </a:solidFill>
              </a:rPr>
              <a:t> </a:t>
            </a:r>
            <a:r>
              <a:rPr lang="tr-TR" altLang="tr-TR" sz="2800" i="1" dirty="0"/>
              <a:t>üzere verdiği süre içinde veya belirtilen bir tarihte savunmasını yapmayan memur, savunma hakkından vazgeçmiş sayılır.</a:t>
            </a:r>
          </a:p>
        </p:txBody>
      </p:sp>
      <p:sp>
        <p:nvSpPr>
          <p:cNvPr id="4" name="3 Veri Yer Tutucusu"/>
          <p:cNvSpPr>
            <a:spLocks noGrp="1"/>
          </p:cNvSpPr>
          <p:nvPr>
            <p:ph type="dt" sz="half" idx="10"/>
          </p:nvPr>
        </p:nvSpPr>
        <p:spPr/>
        <p:txBody>
          <a:bodyPr/>
          <a:lstStyle/>
          <a:p>
            <a:pPr>
              <a:defRPr/>
            </a:pPr>
            <a:fld id="{A597BB4E-BC9B-49F3-8118-A350F11AA7A3}"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318394C8-DBCA-44FF-89CB-1E6C44CD9B30}" type="slidenum">
              <a:rPr lang="tr-TR" altLang="tr-TR" sz="1200" b="0"/>
              <a:pPr eaLnBrk="1" hangingPunct="1"/>
              <a:t>62</a:t>
            </a:fld>
            <a:endParaRPr lang="tr-TR" altLang="tr-TR" sz="1200" b="0"/>
          </a:p>
        </p:txBody>
      </p:sp>
    </p:spTree>
  </p:cSld>
  <p:clrMapOvr>
    <a:masterClrMapping/>
  </p:clrMapOvr>
  <p:transition spd="slow">
    <p:wheel/>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defRPr/>
            </a:pPr>
            <a:r>
              <a:rPr lang="tr-TR" b="1" i="1">
                <a:solidFill>
                  <a:srgbClr val="FFFF99"/>
                </a:solidFill>
              </a:rPr>
              <a:t>Amaç:</a:t>
            </a:r>
            <a:r>
              <a:rPr lang="tr-TR"/>
              <a:t> </a:t>
            </a:r>
          </a:p>
        </p:txBody>
      </p:sp>
      <p:sp>
        <p:nvSpPr>
          <p:cNvPr id="9221" name="Rectangle 3"/>
          <p:cNvSpPr>
            <a:spLocks noGrp="1" noChangeArrowheads="1"/>
          </p:cNvSpPr>
          <p:nvPr>
            <p:ph idx="1"/>
          </p:nvPr>
        </p:nvSpPr>
        <p:spPr>
          <a:xfrm>
            <a:off x="468313" y="1341438"/>
            <a:ext cx="8218487" cy="4895850"/>
          </a:xfrm>
        </p:spPr>
        <p:txBody>
          <a:bodyPr>
            <a:normAutofit/>
          </a:bodyPr>
          <a:lstStyle/>
          <a:p>
            <a:pPr algn="just" eaLnBrk="1" hangingPunct="1"/>
            <a:r>
              <a:rPr lang="tr-TR" altLang="tr-TR" b="1" u="sng" dirty="0">
                <a:solidFill>
                  <a:srgbClr val="FFFF99"/>
                </a:solidFill>
              </a:rPr>
              <a:t>   Madde 2 –</a:t>
            </a:r>
            <a:r>
              <a:rPr lang="tr-TR" altLang="tr-TR" sz="2800" dirty="0"/>
              <a:t> </a:t>
            </a:r>
            <a:r>
              <a:rPr lang="tr-TR" altLang="tr-TR" sz="2800" b="1" u="sng" dirty="0">
                <a:solidFill>
                  <a:srgbClr val="FFFF00"/>
                </a:solidFill>
                <a:effectLst>
                  <a:outerShdw blurRad="38100" dist="38100" dir="2700000" algn="tl">
                    <a:srgbClr val="000000">
                      <a:alpha val="43137"/>
                    </a:srgbClr>
                  </a:outerShdw>
                </a:effectLst>
                <a:highlight>
                  <a:srgbClr val="800000"/>
                </a:highlight>
              </a:rPr>
              <a:t>Bu Kanun, </a:t>
            </a:r>
            <a:r>
              <a:rPr lang="tr-TR" altLang="tr-TR" sz="2800" b="1" u="sng" dirty="0">
                <a:solidFill>
                  <a:srgbClr val="FFFF00"/>
                </a:solidFill>
                <a:effectLst>
                  <a:outerShdw blurRad="38100" dist="38100" dir="2700000" algn="tl">
                    <a:srgbClr val="000000">
                      <a:alpha val="43137"/>
                    </a:srgbClr>
                  </a:outerShdw>
                </a:effectLst>
              </a:rPr>
              <a:t>Devlet memu</a:t>
            </a:r>
            <a:r>
              <a:rPr lang="tr-TR" altLang="tr-TR" sz="2800" dirty="0"/>
              <a:t>rlarının </a:t>
            </a:r>
            <a:r>
              <a:rPr lang="tr-TR" altLang="tr-TR" sz="2800" dirty="0">
                <a:solidFill>
                  <a:srgbClr val="FFFF00"/>
                </a:solidFill>
              </a:rPr>
              <a:t>hizmet şartlarını</a:t>
            </a:r>
            <a:r>
              <a:rPr lang="tr-TR" altLang="tr-TR" sz="2800" dirty="0"/>
              <a:t>, </a:t>
            </a:r>
            <a:r>
              <a:rPr lang="tr-TR" altLang="tr-TR" sz="2800" dirty="0">
                <a:solidFill>
                  <a:srgbClr val="FFFF00"/>
                </a:solidFill>
              </a:rPr>
              <a:t>niteliklerini</a:t>
            </a:r>
            <a:r>
              <a:rPr lang="tr-TR" altLang="tr-TR" sz="2800" dirty="0"/>
              <a:t>, </a:t>
            </a:r>
            <a:r>
              <a:rPr lang="tr-TR" altLang="tr-TR" sz="2800" dirty="0">
                <a:solidFill>
                  <a:srgbClr val="FFFF00"/>
                </a:solidFill>
              </a:rPr>
              <a:t>atanma ve yetiştirilmelerini</a:t>
            </a:r>
            <a:r>
              <a:rPr lang="tr-TR" altLang="tr-TR" sz="2800" dirty="0"/>
              <a:t>, </a:t>
            </a:r>
            <a:r>
              <a:rPr lang="tr-TR" altLang="tr-TR" sz="2800" dirty="0">
                <a:solidFill>
                  <a:srgbClr val="FFFF00"/>
                </a:solidFill>
              </a:rPr>
              <a:t>ilerleme ve yükselmelerini, ödev, hak, yüküm ve sorumluluklarını, aylıklarını ve ödeneklerini ve diğer özlük </a:t>
            </a:r>
            <a:r>
              <a:rPr lang="tr-TR" altLang="tr-TR" sz="2800" dirty="0"/>
              <a:t>işlerini düzenler.</a:t>
            </a:r>
          </a:p>
          <a:p>
            <a:pPr algn="just" eaLnBrk="1" hangingPunct="1"/>
            <a:r>
              <a:rPr lang="tr-TR" altLang="tr-TR" sz="2800" dirty="0"/>
              <a:t>   </a:t>
            </a:r>
          </a:p>
        </p:txBody>
      </p:sp>
      <p:sp>
        <p:nvSpPr>
          <p:cNvPr id="5" name="3 Veri Yer Tutucusu"/>
          <p:cNvSpPr>
            <a:spLocks noGrp="1"/>
          </p:cNvSpPr>
          <p:nvPr>
            <p:ph type="dt" sz="half" idx="10"/>
          </p:nvPr>
        </p:nvSpPr>
        <p:spPr/>
        <p:txBody>
          <a:bodyPr/>
          <a:lstStyle/>
          <a:p>
            <a:pPr>
              <a:defRPr/>
            </a:pPr>
            <a:fld id="{9692D54D-767A-45B9-819E-EB73799FB041}"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CE8EA73D-EC0D-4AFF-8DB4-D867D168E300}" type="slidenum">
              <a:rPr lang="tr-TR" altLang="tr-TR" sz="1200" b="0"/>
              <a:pPr eaLnBrk="1" hangingPunct="1"/>
              <a:t>7</a:t>
            </a:fld>
            <a:endParaRPr lang="tr-TR" altLang="tr-TR" sz="1200" b="0"/>
          </a:p>
        </p:txBody>
      </p:sp>
      <p:pic>
        <p:nvPicPr>
          <p:cNvPr id="9222" name="Picture 4" descr="CAO92VY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484438"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heel/>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395288" y="228600"/>
            <a:ext cx="8291512" cy="823913"/>
          </a:xfrm>
        </p:spPr>
        <p:txBody>
          <a:bodyPr/>
          <a:lstStyle/>
          <a:p>
            <a:pPr eaLnBrk="1" hangingPunct="1">
              <a:defRPr/>
            </a:pPr>
            <a:r>
              <a:rPr lang="tr-TR"/>
              <a:t>  </a:t>
            </a:r>
            <a:r>
              <a:rPr lang="tr-TR" b="1" i="1">
                <a:solidFill>
                  <a:srgbClr val="FFFF99"/>
                </a:solidFill>
              </a:rPr>
              <a:t>Temel ilkeler:</a:t>
            </a:r>
            <a:r>
              <a:rPr lang="tr-TR"/>
              <a:t> </a:t>
            </a:r>
          </a:p>
        </p:txBody>
      </p:sp>
      <p:sp>
        <p:nvSpPr>
          <p:cNvPr id="10245" name="Rectangle 3"/>
          <p:cNvSpPr>
            <a:spLocks noGrp="1" noChangeArrowheads="1"/>
          </p:cNvSpPr>
          <p:nvPr>
            <p:ph idx="1"/>
          </p:nvPr>
        </p:nvSpPr>
        <p:spPr>
          <a:xfrm>
            <a:off x="468313" y="904876"/>
            <a:ext cx="8218487" cy="5329237"/>
          </a:xfrm>
        </p:spPr>
        <p:txBody>
          <a:bodyPr>
            <a:normAutofit fontScale="92500" lnSpcReduction="20000"/>
          </a:bodyPr>
          <a:lstStyle/>
          <a:p>
            <a:pPr algn="just" eaLnBrk="1" hangingPunct="1">
              <a:lnSpc>
                <a:spcPct val="80000"/>
              </a:lnSpc>
            </a:pPr>
            <a:r>
              <a:rPr lang="tr-TR" altLang="tr-TR" sz="2000" dirty="0"/>
              <a:t>  </a:t>
            </a:r>
            <a:r>
              <a:rPr lang="tr-TR" altLang="tr-TR" sz="2000" dirty="0">
                <a:solidFill>
                  <a:schemeClr val="accent1"/>
                </a:solidFill>
              </a:rPr>
              <a:t>  </a:t>
            </a:r>
            <a:r>
              <a:rPr lang="tr-TR" altLang="tr-TR" sz="2000" b="1" u="sng" dirty="0">
                <a:solidFill>
                  <a:srgbClr val="FFFF99"/>
                </a:solidFill>
              </a:rPr>
              <a:t>Madde 3 –</a:t>
            </a:r>
            <a:r>
              <a:rPr lang="tr-TR" altLang="tr-TR" sz="2000" b="1" dirty="0">
                <a:solidFill>
                  <a:srgbClr val="FFFF99"/>
                </a:solidFill>
              </a:rPr>
              <a:t> </a:t>
            </a:r>
            <a:r>
              <a:rPr lang="tr-TR" altLang="tr-TR" sz="2000" dirty="0">
                <a:solidFill>
                  <a:srgbClr val="FFFF99"/>
                </a:solidFill>
              </a:rPr>
              <a:t>Bu kanunun temel ilkeleri şunlardır:</a:t>
            </a:r>
            <a:r>
              <a:rPr lang="tr-TR" altLang="tr-TR" sz="2000" dirty="0"/>
              <a:t> </a:t>
            </a:r>
          </a:p>
          <a:p>
            <a:pPr algn="just" eaLnBrk="1" hangingPunct="1">
              <a:lnSpc>
                <a:spcPct val="80000"/>
              </a:lnSpc>
            </a:pPr>
            <a:r>
              <a:rPr lang="tr-TR" altLang="tr-TR" sz="2000" dirty="0"/>
              <a:t> </a:t>
            </a:r>
            <a:r>
              <a:rPr lang="tr-TR" altLang="tr-TR" sz="2800" b="1" dirty="0">
                <a:solidFill>
                  <a:srgbClr val="FFFF00"/>
                </a:solidFill>
              </a:rPr>
              <a:t>     Sınıflandırma: </a:t>
            </a:r>
          </a:p>
          <a:p>
            <a:pPr algn="just" eaLnBrk="1" hangingPunct="1">
              <a:lnSpc>
                <a:spcPct val="80000"/>
              </a:lnSpc>
            </a:pPr>
            <a:r>
              <a:rPr lang="tr-TR" altLang="tr-TR" sz="2000" dirty="0">
                <a:solidFill>
                  <a:schemeClr val="accent1"/>
                </a:solidFill>
              </a:rPr>
              <a:t>  A)</a:t>
            </a:r>
            <a:r>
              <a:rPr lang="tr-TR" altLang="tr-TR" sz="2000" b="1" dirty="0"/>
              <a:t> </a:t>
            </a:r>
            <a:r>
              <a:rPr lang="tr-TR" altLang="tr-TR" sz="2400" dirty="0"/>
              <a:t>Devlet </a:t>
            </a:r>
            <a:r>
              <a:rPr lang="tr-TR" altLang="tr-TR" sz="2800" b="1" dirty="0">
                <a:solidFill>
                  <a:srgbClr val="FFFF00"/>
                </a:solidFill>
              </a:rPr>
              <a:t>kamu hizmetleri görevlerini </a:t>
            </a:r>
            <a:r>
              <a:rPr lang="tr-TR" altLang="tr-TR" sz="2400" dirty="0"/>
              <a:t>ve bu görevlerde çalışan </a:t>
            </a:r>
            <a:r>
              <a:rPr lang="tr-TR" altLang="tr-TR" sz="2800" b="1" dirty="0">
                <a:solidFill>
                  <a:srgbClr val="FFFF00"/>
                </a:solidFill>
              </a:rPr>
              <a:t>Devlet memurlarını </a:t>
            </a:r>
            <a:r>
              <a:rPr lang="tr-TR" altLang="tr-TR" sz="2400" b="1" dirty="0">
                <a:solidFill>
                  <a:srgbClr val="FFFF00"/>
                </a:solidFill>
                <a:highlight>
                  <a:srgbClr val="800000"/>
                </a:highlight>
              </a:rPr>
              <a:t>görevlerin gerektirdiği niteliklere ve mesleklere </a:t>
            </a:r>
            <a:r>
              <a:rPr lang="tr-TR" altLang="tr-TR" sz="2400" dirty="0"/>
              <a:t>göre </a:t>
            </a:r>
            <a:r>
              <a:rPr lang="tr-TR" altLang="tr-TR" sz="2800" b="1" dirty="0">
                <a:solidFill>
                  <a:srgbClr val="FFFF00"/>
                </a:solidFill>
              </a:rPr>
              <a:t>sınıflara ayırmaktır.</a:t>
            </a:r>
          </a:p>
          <a:p>
            <a:pPr algn="just" eaLnBrk="1" hangingPunct="1">
              <a:lnSpc>
                <a:spcPct val="80000"/>
              </a:lnSpc>
            </a:pPr>
            <a:r>
              <a:rPr lang="tr-TR" altLang="tr-TR" sz="2400" dirty="0"/>
              <a:t>     </a:t>
            </a:r>
            <a:r>
              <a:rPr lang="tr-TR" altLang="tr-TR" sz="2800" b="1" dirty="0">
                <a:solidFill>
                  <a:srgbClr val="FFFF00"/>
                </a:solidFill>
              </a:rPr>
              <a:t>Kariyer:</a:t>
            </a:r>
          </a:p>
          <a:p>
            <a:pPr algn="just" eaLnBrk="1" hangingPunct="1">
              <a:lnSpc>
                <a:spcPct val="80000"/>
              </a:lnSpc>
            </a:pPr>
            <a:r>
              <a:rPr lang="tr-TR" altLang="tr-TR" sz="2400" dirty="0">
                <a:solidFill>
                  <a:schemeClr val="accent1"/>
                </a:solidFill>
              </a:rPr>
              <a:t>  B)</a:t>
            </a:r>
            <a:r>
              <a:rPr lang="tr-TR" altLang="tr-TR" sz="2400" dirty="0"/>
              <a:t> Devlet memurlarına, yaptıkları hizmetler için lüzumlu bilgilere ve yetişme şartlarına uygun şekilde, sınıfları içinde </a:t>
            </a:r>
            <a:r>
              <a:rPr lang="tr-TR" altLang="tr-TR" sz="2800" b="1" dirty="0">
                <a:solidFill>
                  <a:srgbClr val="FFFF00"/>
                </a:solidFill>
              </a:rPr>
              <a:t>en yüksek derecelere kadar ilerleme </a:t>
            </a:r>
            <a:r>
              <a:rPr lang="tr-TR" altLang="tr-TR" sz="2400" dirty="0"/>
              <a:t>imkanını sağlamaktır.</a:t>
            </a:r>
            <a:endParaRPr lang="tr-TR" altLang="tr-TR" sz="2800" b="1" dirty="0">
              <a:solidFill>
                <a:srgbClr val="FFFF00"/>
              </a:solidFill>
            </a:endParaRPr>
          </a:p>
          <a:p>
            <a:pPr algn="just" eaLnBrk="1" hangingPunct="1">
              <a:lnSpc>
                <a:spcPct val="80000"/>
              </a:lnSpc>
            </a:pPr>
            <a:r>
              <a:rPr lang="tr-TR" altLang="tr-TR" sz="2800" b="1" dirty="0">
                <a:solidFill>
                  <a:srgbClr val="FFFF00"/>
                </a:solidFill>
              </a:rPr>
              <a:t>     Liyakat:</a:t>
            </a:r>
          </a:p>
          <a:p>
            <a:pPr algn="just" eaLnBrk="1" hangingPunct="1">
              <a:lnSpc>
                <a:spcPct val="80000"/>
              </a:lnSpc>
            </a:pPr>
            <a:r>
              <a:rPr lang="tr-TR" altLang="tr-TR" sz="2800" b="1" dirty="0">
                <a:solidFill>
                  <a:srgbClr val="FFFF00"/>
                </a:solidFill>
              </a:rPr>
              <a:t>   C) </a:t>
            </a:r>
            <a:r>
              <a:rPr lang="tr-TR" altLang="tr-TR" sz="2000" b="1" dirty="0"/>
              <a:t>Devlet kamu hizmetleri </a:t>
            </a:r>
            <a:r>
              <a:rPr lang="tr-TR" altLang="tr-TR" sz="2800" b="1" dirty="0">
                <a:solidFill>
                  <a:srgbClr val="FFFF00"/>
                </a:solidFill>
              </a:rPr>
              <a:t>görevlerine girmeyi, sınıflar içinde ilerleme ve yükselmeyi</a:t>
            </a:r>
            <a:r>
              <a:rPr lang="tr-TR" altLang="tr-TR" sz="2000" b="1" dirty="0"/>
              <a:t>, görevin sona erdirilmesini </a:t>
            </a:r>
            <a:r>
              <a:rPr lang="tr-TR" altLang="tr-TR" sz="2800" b="1" dirty="0">
                <a:solidFill>
                  <a:srgbClr val="FFFF00"/>
                </a:solidFill>
              </a:rPr>
              <a:t>liyakat sistemine dayandırmak </a:t>
            </a:r>
            <a:r>
              <a:rPr lang="tr-TR" altLang="tr-TR" sz="2000" b="1" dirty="0"/>
              <a:t>ve bu sistemin eşit imkanlarla uygulanmasında Devlet </a:t>
            </a:r>
            <a:r>
              <a:rPr lang="tr-TR" altLang="tr-TR" sz="2800" b="1" dirty="0">
                <a:solidFill>
                  <a:srgbClr val="FFFF00"/>
                </a:solidFill>
              </a:rPr>
              <a:t>memurlarını güvenliğe sahip </a:t>
            </a:r>
            <a:r>
              <a:rPr lang="tr-TR" altLang="tr-TR" sz="2000" b="1" dirty="0"/>
              <a:t>kılmaktır.</a:t>
            </a:r>
          </a:p>
          <a:p>
            <a:pPr algn="just" eaLnBrk="1" hangingPunct="1">
              <a:lnSpc>
                <a:spcPct val="80000"/>
              </a:lnSpc>
            </a:pPr>
            <a:endParaRPr lang="tr-TR" altLang="tr-TR" sz="2000" b="1" dirty="0"/>
          </a:p>
        </p:txBody>
      </p:sp>
      <p:sp>
        <p:nvSpPr>
          <p:cNvPr id="4" name="3 Veri Yer Tutucusu"/>
          <p:cNvSpPr>
            <a:spLocks noGrp="1"/>
          </p:cNvSpPr>
          <p:nvPr>
            <p:ph type="dt" sz="half" idx="10"/>
          </p:nvPr>
        </p:nvSpPr>
        <p:spPr/>
        <p:txBody>
          <a:bodyPr/>
          <a:lstStyle/>
          <a:p>
            <a:pPr>
              <a:defRPr/>
            </a:pPr>
            <a:fld id="{9F470180-0AE3-4578-9169-6A0DEA0EE7B9}" type="datetime1">
              <a:rPr lang="tr-TR"/>
              <a:pPr>
                <a:defRPr/>
              </a:pPr>
              <a:t>18.02.2021</a:t>
            </a:fld>
            <a:endParaRPr lang="tr-TR"/>
          </a:p>
        </p:txBody>
      </p:sp>
      <p:sp>
        <p:nvSpPr>
          <p:cNvPr id="6"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B9554C5E-7492-45C6-BD14-BA6E81D07A30}" type="slidenum">
              <a:rPr lang="tr-TR" altLang="tr-TR" sz="1200" b="0"/>
              <a:pPr eaLnBrk="1" hangingPunct="1"/>
              <a:t>8</a:t>
            </a:fld>
            <a:endParaRPr lang="tr-TR" altLang="tr-TR" sz="1200" b="0"/>
          </a:p>
        </p:txBody>
      </p:sp>
    </p:spTree>
  </p:cSld>
  <p:clrMapOvr>
    <a:masterClrMapping/>
  </p:clrMapOvr>
  <p:transition spd="slow">
    <p:wheel/>
    <p:sndAc>
      <p:stSnd>
        <p:snd r:embed="rId3"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tr-TR" b="1" i="1">
                <a:solidFill>
                  <a:srgbClr val="FFFF99"/>
                </a:solidFill>
              </a:rPr>
              <a:t>İstihdam şekilleri:</a:t>
            </a:r>
            <a:r>
              <a:rPr lang="tr-TR"/>
              <a:t> </a:t>
            </a:r>
          </a:p>
        </p:txBody>
      </p:sp>
      <p:sp>
        <p:nvSpPr>
          <p:cNvPr id="11269" name="Rectangle 3"/>
          <p:cNvSpPr>
            <a:spLocks noGrp="1" noChangeArrowheads="1"/>
          </p:cNvSpPr>
          <p:nvPr>
            <p:ph idx="1"/>
          </p:nvPr>
        </p:nvSpPr>
        <p:spPr>
          <a:xfrm>
            <a:off x="468313" y="1268413"/>
            <a:ext cx="8218487" cy="4827587"/>
          </a:xfrm>
        </p:spPr>
        <p:txBody>
          <a:bodyPr/>
          <a:lstStyle/>
          <a:p>
            <a:pPr algn="just" eaLnBrk="1" hangingPunct="1">
              <a:lnSpc>
                <a:spcPct val="90000"/>
              </a:lnSpc>
            </a:pPr>
            <a:r>
              <a:rPr lang="tr-TR" altLang="tr-TR" b="1" u="sng" dirty="0">
                <a:solidFill>
                  <a:srgbClr val="FFFF99"/>
                </a:solidFill>
              </a:rPr>
              <a:t>  Madde 4 – </a:t>
            </a:r>
            <a:r>
              <a:rPr lang="tr-TR" altLang="tr-TR" sz="2400" dirty="0"/>
              <a:t>  Kamu hizmetleri; </a:t>
            </a:r>
            <a:r>
              <a:rPr lang="tr-TR" altLang="tr-TR" sz="2400" b="1" dirty="0">
                <a:solidFill>
                  <a:srgbClr val="FFFF00"/>
                </a:solidFill>
                <a:effectLst>
                  <a:outerShdw blurRad="38100" dist="38100" dir="2700000" algn="tl">
                    <a:srgbClr val="000000">
                      <a:alpha val="43137"/>
                    </a:srgbClr>
                  </a:outerShdw>
                </a:effectLst>
                <a:highlight>
                  <a:srgbClr val="800000"/>
                </a:highlight>
              </a:rPr>
              <a:t>memurlar, sözleşmeli personel, geçici personel ve işçiler</a:t>
            </a:r>
            <a:r>
              <a:rPr lang="tr-TR" altLang="tr-TR" sz="2400" b="1" dirty="0">
                <a:solidFill>
                  <a:srgbClr val="FFFF00"/>
                </a:solidFill>
                <a:effectLst>
                  <a:outerShdw blurRad="38100" dist="38100" dir="2700000" algn="tl">
                    <a:srgbClr val="000000">
                      <a:alpha val="43137"/>
                    </a:srgbClr>
                  </a:outerShdw>
                </a:effectLst>
              </a:rPr>
              <a:t> </a:t>
            </a:r>
            <a:r>
              <a:rPr lang="tr-TR" altLang="tr-TR" sz="2400" dirty="0"/>
              <a:t>eliyle gördürülür.</a:t>
            </a:r>
          </a:p>
          <a:p>
            <a:pPr algn="just" eaLnBrk="1" hangingPunct="1">
              <a:lnSpc>
                <a:spcPct val="90000"/>
              </a:lnSpc>
            </a:pPr>
            <a:r>
              <a:rPr lang="tr-TR" altLang="tr-TR" sz="2400" dirty="0"/>
              <a:t>  </a:t>
            </a:r>
            <a:r>
              <a:rPr lang="tr-TR" altLang="tr-TR" sz="2400" b="1" dirty="0">
                <a:solidFill>
                  <a:schemeClr val="accent1"/>
                </a:solidFill>
              </a:rPr>
              <a:t> A) </a:t>
            </a:r>
            <a:r>
              <a:rPr lang="tr-TR" altLang="tr-TR" sz="2400" b="1" dirty="0">
                <a:solidFill>
                  <a:srgbClr val="FFFF99"/>
                </a:solidFill>
              </a:rPr>
              <a:t>Memur:</a:t>
            </a:r>
          </a:p>
          <a:p>
            <a:pPr algn="just" eaLnBrk="1" hangingPunct="1">
              <a:lnSpc>
                <a:spcPct val="90000"/>
              </a:lnSpc>
            </a:pPr>
            <a:r>
              <a:rPr lang="tr-TR" altLang="tr-TR" sz="2400" dirty="0"/>
              <a:t>   Mevcut kuruluş biçimine bakılmaksızın, Devlet ve diğer kamu tüzel kişiliklerince genel idare esaslarına göre yürütülen </a:t>
            </a:r>
            <a:r>
              <a:rPr lang="tr-TR" altLang="tr-TR" sz="2400" b="1" dirty="0">
                <a:solidFill>
                  <a:srgbClr val="FFFF00"/>
                </a:solidFill>
                <a:effectLst>
                  <a:outerShdw blurRad="38100" dist="38100" dir="2700000" algn="tl">
                    <a:srgbClr val="000000">
                      <a:alpha val="43137"/>
                    </a:srgbClr>
                  </a:outerShdw>
                </a:effectLst>
              </a:rPr>
              <a:t>asli ve sürekli kamu hizmetlerini ifa </a:t>
            </a:r>
            <a:r>
              <a:rPr lang="tr-TR" altLang="tr-TR" sz="2400" dirty="0"/>
              <a:t>ile görevlendirilenler, bu Kanunun uygulanmasında </a:t>
            </a:r>
            <a:r>
              <a:rPr lang="tr-TR" altLang="tr-TR" sz="2400" b="1" u="sng" dirty="0">
                <a:solidFill>
                  <a:srgbClr val="FFFF99"/>
                </a:solidFill>
              </a:rPr>
              <a:t>memur</a:t>
            </a:r>
            <a:r>
              <a:rPr lang="tr-TR" altLang="tr-TR" sz="2400" u="sng" dirty="0">
                <a:solidFill>
                  <a:srgbClr val="FFFF00"/>
                </a:solidFill>
              </a:rPr>
              <a:t> </a:t>
            </a:r>
            <a:r>
              <a:rPr lang="tr-TR" altLang="tr-TR" sz="2400" dirty="0"/>
              <a:t>sayılır.</a:t>
            </a:r>
          </a:p>
          <a:p>
            <a:pPr algn="just" eaLnBrk="1" hangingPunct="1">
              <a:lnSpc>
                <a:spcPct val="90000"/>
              </a:lnSpc>
            </a:pPr>
            <a:r>
              <a:rPr lang="tr-TR" altLang="tr-TR" sz="2400" dirty="0"/>
              <a:t>   Yukarıdaki tanımlananlar </a:t>
            </a:r>
            <a:r>
              <a:rPr lang="tr-TR" altLang="tr-TR" sz="2400" b="1" dirty="0">
                <a:solidFill>
                  <a:srgbClr val="FFFF00"/>
                </a:solidFill>
              </a:rPr>
              <a:t>dışındaki kurumlarda genel politika tespiti, araştırma, planlama, programlama, yönetim ve denetim</a:t>
            </a:r>
            <a:r>
              <a:rPr lang="tr-TR" altLang="tr-TR" sz="2400" dirty="0"/>
              <a:t> gibi işlerde görevli ve yetkili olanlar da </a:t>
            </a:r>
            <a:r>
              <a:rPr lang="tr-TR" altLang="tr-TR" sz="2400" b="1" u="sng" dirty="0">
                <a:solidFill>
                  <a:srgbClr val="FFFF99"/>
                </a:solidFill>
              </a:rPr>
              <a:t>memur</a:t>
            </a:r>
            <a:r>
              <a:rPr lang="tr-TR" altLang="tr-TR" sz="2400" b="1" dirty="0">
                <a:solidFill>
                  <a:srgbClr val="FFFF00"/>
                </a:solidFill>
              </a:rPr>
              <a:t> </a:t>
            </a:r>
            <a:r>
              <a:rPr lang="tr-TR" altLang="tr-TR" sz="2400" dirty="0"/>
              <a:t>sayılır.</a:t>
            </a:r>
          </a:p>
        </p:txBody>
      </p:sp>
      <p:sp>
        <p:nvSpPr>
          <p:cNvPr id="5" name="3 Veri Yer Tutucusu"/>
          <p:cNvSpPr>
            <a:spLocks noGrp="1"/>
          </p:cNvSpPr>
          <p:nvPr>
            <p:ph type="dt" sz="half" idx="10"/>
          </p:nvPr>
        </p:nvSpPr>
        <p:spPr/>
        <p:txBody>
          <a:bodyPr/>
          <a:lstStyle/>
          <a:p>
            <a:pPr>
              <a:defRPr/>
            </a:pPr>
            <a:fld id="{0D55F84F-FA62-4AD6-BF12-7A0A6BA96FB4}" type="datetime1">
              <a:rPr lang="tr-TR"/>
              <a:pPr>
                <a:defRPr/>
              </a:pPr>
              <a:t>18.02.2021</a:t>
            </a:fld>
            <a:endParaRPr lang="tr-TR"/>
          </a:p>
        </p:txBody>
      </p:sp>
      <p:sp>
        <p:nvSpPr>
          <p:cNvPr id="7" name="5 Slayt Numarası Yer Tutucusu"/>
          <p:cNvSpPr>
            <a:spLocks noGrp="1"/>
          </p:cNvSpPr>
          <p:nvPr>
            <p:ph type="sldNum" sz="quarter" idx="12"/>
          </p:nvPr>
        </p:nvSpPr>
        <p:spPr/>
        <p:txBody>
          <a:bodyPr/>
          <a:lstStyle>
            <a:lvl1pPr eaLnBrk="0" hangingPunct="0">
              <a:defRPr sz="2400" b="1">
                <a:solidFill>
                  <a:schemeClr val="tx1"/>
                </a:solidFill>
                <a:latin typeface="Arial" panose="020B0604020202020204" pitchFamily="34" charset="0"/>
              </a:defRPr>
            </a:lvl1pPr>
            <a:lvl2pPr marL="742950" indent="-285750" eaLnBrk="0" hangingPunct="0">
              <a:defRPr sz="2400" b="1">
                <a:solidFill>
                  <a:schemeClr val="tx1"/>
                </a:solidFill>
                <a:latin typeface="Arial" panose="020B0604020202020204" pitchFamily="34" charset="0"/>
              </a:defRPr>
            </a:lvl2pPr>
            <a:lvl3pPr marL="1143000" indent="-228600" eaLnBrk="0" hangingPunct="0">
              <a:defRPr sz="2400" b="1">
                <a:solidFill>
                  <a:schemeClr val="tx1"/>
                </a:solidFill>
                <a:latin typeface="Arial" panose="020B0604020202020204" pitchFamily="34" charset="0"/>
              </a:defRPr>
            </a:lvl3pPr>
            <a:lvl4pPr marL="1600200" indent="-228600" eaLnBrk="0" hangingPunct="0">
              <a:defRPr sz="2400" b="1">
                <a:solidFill>
                  <a:schemeClr val="tx1"/>
                </a:solidFill>
                <a:latin typeface="Arial" panose="020B0604020202020204" pitchFamily="34" charset="0"/>
              </a:defRPr>
            </a:lvl4pPr>
            <a:lvl5pPr marL="2057400" indent="-228600" eaLnBrk="0" hangingPunct="0">
              <a:defRPr sz="2400" b="1">
                <a:solidFill>
                  <a:schemeClr val="tx1"/>
                </a:solidFill>
                <a:latin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defRPr>
            </a:lvl9pPr>
          </a:lstStyle>
          <a:p>
            <a:pPr eaLnBrk="1" hangingPunct="1"/>
            <a:fld id="{03B0FA2A-9BED-4023-8AF6-310831F45F91}" type="slidenum">
              <a:rPr lang="tr-TR" altLang="tr-TR" sz="1200" b="0"/>
              <a:pPr eaLnBrk="1" hangingPunct="1"/>
              <a:t>9</a:t>
            </a:fld>
            <a:endParaRPr lang="tr-TR" altLang="tr-TR" sz="1200" b="0"/>
          </a:p>
        </p:txBody>
      </p:sp>
    </p:spTree>
  </p:cSld>
  <p:clrMapOvr>
    <a:masterClrMapping/>
  </p:clrMapOvr>
  <p:transition spd="slow">
    <p:wheel/>
    <p:sndAc>
      <p:stSnd>
        <p:snd r:embed="rId2" name="camera.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1783</Words>
  <Application>Microsoft Office PowerPoint</Application>
  <PresentationFormat>Ekran Gösterisi (4:3)</PresentationFormat>
  <Paragraphs>373</Paragraphs>
  <Slides>62</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62</vt:i4>
      </vt:variant>
    </vt:vector>
  </HeadingPairs>
  <TitlesOfParts>
    <vt:vector size="70" baseType="lpstr">
      <vt:lpstr>Arial</vt:lpstr>
      <vt:lpstr>Arial Black</vt:lpstr>
      <vt:lpstr>Calibri</vt:lpstr>
      <vt:lpstr>Century Gothic</vt:lpstr>
      <vt:lpstr>Impact</vt:lpstr>
      <vt:lpstr>Times New Roman</vt:lpstr>
      <vt:lpstr>Wingdings 3</vt:lpstr>
      <vt:lpstr>İyon</vt:lpstr>
      <vt:lpstr>657 Sayılı Devlet Memurları Kanunu</vt:lpstr>
      <vt:lpstr>İçindekiler</vt:lpstr>
      <vt:lpstr>İçindekiler</vt:lpstr>
      <vt:lpstr>PowerPoint Sunusu</vt:lpstr>
      <vt:lpstr>Kapsam:</vt:lpstr>
      <vt:lpstr>PowerPoint Sunusu</vt:lpstr>
      <vt:lpstr>Amaç: </vt:lpstr>
      <vt:lpstr>  Temel ilkeler: </vt:lpstr>
      <vt:lpstr>İstihdam şekilleri: </vt:lpstr>
      <vt:lpstr>B) Sözleşmeli personel: </vt:lpstr>
      <vt:lpstr>PowerPoint Sunusu</vt:lpstr>
      <vt:lpstr>PowerPoint Sunusu</vt:lpstr>
      <vt:lpstr>   C) Geçici personel: </vt:lpstr>
      <vt:lpstr>   D) İşçiler:   </vt:lpstr>
      <vt:lpstr>  Dört istihdam şekli dışında personel çalıştırılamayacağı: </vt:lpstr>
      <vt:lpstr>PowerPoint Sunusu</vt:lpstr>
      <vt:lpstr>Sadakat: </vt:lpstr>
      <vt:lpstr>Tarafsızlık ve devlete bağlılık: </vt:lpstr>
      <vt:lpstr>  Davranış ve işbirliği:  </vt:lpstr>
      <vt:lpstr>Yurt dışında davranış: </vt:lpstr>
      <vt:lpstr>    Amir durumda olan devlet memurlarının görev ve sorumlulukları: </vt:lpstr>
      <vt:lpstr>PowerPoint Sunusu</vt:lpstr>
      <vt:lpstr>Devlet memurlarının görev ve sorumlulukları: </vt:lpstr>
      <vt:lpstr>PowerPoint Sunusu</vt:lpstr>
      <vt:lpstr>  Kişisel sorumluluk ve zarar: </vt:lpstr>
      <vt:lpstr>   Kişilerin uğradıkları zararlar: </vt:lpstr>
      <vt:lpstr>PowerPoint Sunusu</vt:lpstr>
      <vt:lpstr>Mal bildirimi: </vt:lpstr>
      <vt:lpstr>  Basına bilgi veya demeç verme: </vt:lpstr>
      <vt:lpstr>   Resmi belge, araç ve gereçlerin yetki verilen mahaller dışına çıkarılmaması ve iadesi: </vt:lpstr>
      <vt:lpstr>PowerPoint Sunusu</vt:lpstr>
      <vt:lpstr>PowerPoint Sunusu</vt:lpstr>
      <vt:lpstr>  1. Uygulamayı isteme hakkı: </vt:lpstr>
      <vt:lpstr>2.    Güvenlik: </vt:lpstr>
      <vt:lpstr>3.    Emeklilik: </vt:lpstr>
      <vt:lpstr>4.    Çekilme: </vt:lpstr>
      <vt:lpstr>Müracaat, şikayet ve dava açma: </vt:lpstr>
      <vt:lpstr>6. Sendika kurma: </vt:lpstr>
      <vt:lpstr> 7. İzin :</vt:lpstr>
      <vt:lpstr>  8.  Kovuşturma ve yargılama: </vt:lpstr>
      <vt:lpstr>9.  İsnat ve iftiralara  karşı koruma: </vt:lpstr>
      <vt:lpstr>PowerPoint Sunusu</vt:lpstr>
      <vt:lpstr>Toplu eylem ve hareketlerde bulunma yasağı: </vt:lpstr>
      <vt:lpstr>Grev yasağı: </vt:lpstr>
      <vt:lpstr>  Ticaret ve diğer kazanç getirici faaliyetlerde bulunma yasağı: </vt:lpstr>
      <vt:lpstr>PowerPoint Sunusu</vt:lpstr>
      <vt:lpstr>  Hediye alma, menfaat sağlama yasağı: </vt:lpstr>
      <vt:lpstr>  Denetimindeki teşebbüsten menfaat sağlama yasağı: </vt:lpstr>
      <vt:lpstr>Gizli bilgileri açıklama yasağı: </vt:lpstr>
      <vt:lpstr>Memuriyete girişte yaş: </vt:lpstr>
      <vt:lpstr>    Memuriyete girişte yaş: </vt:lpstr>
      <vt:lpstr>BÖLÜM 4: DİSİPLİN VE DİSİPLİN CEZALARI</vt:lpstr>
      <vt:lpstr>Disiplin amiri ve disiplin cezaları: </vt:lpstr>
      <vt:lpstr>Disiplin cezalarının çeşitleri ile ceza uygulanacak fiil ve haller: </vt:lpstr>
      <vt:lpstr>PowerPoint Sunusu</vt:lpstr>
      <vt:lpstr>PowerPoint Sunusu</vt:lpstr>
      <vt:lpstr>PowerPoint Sunusu</vt:lpstr>
      <vt:lpstr>PowerPoint Sunusu</vt:lpstr>
      <vt:lpstr>PowerPoint Sunusu</vt:lpstr>
      <vt:lpstr>PowerPoint Sunusu</vt:lpstr>
      <vt:lpstr>PowerPoint Sunusu</vt:lpstr>
      <vt:lpstr>Savunma hakkı: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657 Sayılı Devlet Memurları Kanunu</dc:title>
  <dc:creator>ÖMER ALİ OSMANOĞLU</dc:creator>
  <cp:lastModifiedBy>Müdür</cp:lastModifiedBy>
  <cp:revision>4</cp:revision>
  <dcterms:created xsi:type="dcterms:W3CDTF">2020-09-17T16:52:59Z</dcterms:created>
  <dcterms:modified xsi:type="dcterms:W3CDTF">2021-02-18T07:32:54Z</dcterms:modified>
</cp:coreProperties>
</file>